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7" r:id="rId2"/>
    <p:sldId id="258" r:id="rId3"/>
    <p:sldId id="257" r:id="rId4"/>
    <p:sldId id="259" r:id="rId5"/>
    <p:sldId id="260" r:id="rId6"/>
    <p:sldId id="263" r:id="rId7"/>
    <p:sldId id="261"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5A6EE0-C520-44F5-AB7D-90C9DFA1880B}" v="21" dt="2024-03-28T23:01:11.6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57" autoAdjust="0"/>
  </p:normalViewPr>
  <p:slideViewPr>
    <p:cSldViewPr snapToGrid="0">
      <p:cViewPr varScale="1">
        <p:scale>
          <a:sx n="80" d="100"/>
          <a:sy n="80" d="100"/>
        </p:scale>
        <p:origin x="78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33.302"/>
    </inkml:context>
    <inkml:brush xml:id="br0">
      <inkml:brushProperty name="width" value="0.05" units="cm"/>
      <inkml:brushProperty name="height" value="0.05" units="cm"/>
      <inkml:brushProperty name="color" value="#E71224"/>
    </inkml:brush>
  </inkml:definitions>
  <inkml:trace contextRef="#ctx0" brushRef="#br0">227 393 1536,'-20'0'476,"0"0"-1,1-2 1,-1 0-1,1-1 1,0-1-1,0-1 0,-23-9 1,38 13-252,-19-7 909,22 7-1094,0 1-1,0 0 1,0 0 0,0 0 0,0 0 0,0 0 0,0 0-1,0 0 1,0 0 0,0 0 0,0 0 0,0 0 0,1 1-1,-1-1 1,0 0 0,0 1 0,0-1 0,0 1 0,0-1-1,-1 2 1,2-2 79,31-4 310,1-2 0,-1-1 0,49-17 0,7-6 92,125-62 0,-165 68-503,2 3 0,0 1 0,94-23 0,-104 33-1,39-16-1,37-10 9,-97 32-39,-10 1 2,0 1-1,1 0 0,-1 0 0,1 1 0,0 0 0,-1 1 0,1 0 0,0 0 0,-1 1 0,1 0 0,10 3 1,-18-4-150,11 4 28,-7-6-3554,-5 0 2625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33.940"/>
    </inkml:context>
    <inkml:brush xml:id="br0">
      <inkml:brushProperty name="width" value="0.05" units="cm"/>
      <inkml:brushProperty name="height" value="0.05" units="cm"/>
      <inkml:brushProperty name="color" value="#E71224"/>
    </inkml:brush>
  </inkml:definitions>
  <inkml:trace contextRef="#ctx0" brushRef="#br0">248 51 5161,'-37'-41'1878,"37"41"-1854,1 0-1,-1 0 1,0 0 0,0 0 0,1 0 0,-1 0-1,0 0 1,0 0 0,1 0 0,-1 0 0,0 0 0,0 0-1,1 0 1,-1-1 0,0 1 0,0 0 0,0 0-1,1 0 1,-1 0 0,0 0 0,0 0 0,0-1-1,1 1 1,-1 0 0,0 0 0,0 0 0,0-1-1,0 1 1,0 0 0,1 0 0,-1 0 0,0-1-1,0 1 1,0 0 0,0 0 0,0-1 0,0 1-1,0 0 1,0 0 0,0-1 0,0 1 0,0 0-1,0 0 1,0 0 0,0-1 0,0 1 0,0 0 0,0 0-1,0-1 1,0 1 0,0 0 0,0 0 0,-1-1-1,1 1 1,0 0 0,0 0 0,0-1 0,20 8 53,-20-7-54,11 5 0,1 1-1,-1 1 0,-1 0 0,1 1 1,-1 0-1,15 15 0,-12-11-39,0 0 0,18 11 0,-25-19 21,-1-1 1,1 0-1,-1-1 1,1 1-1,0-1 1,0 0-1,0-1 1,1 1-1,-1-1 0,7 0 1,-6-1 14,12 0 15,-19 0-29,1 0 1,-1 0-1,0 0 0,1 0 1,-1 0-1,0 0 0,0 0 1,1 0-1,-1 0 1,0 0-1,1 0 0,-1 0 1,0 0-1,0 1 0,1-1 1,-1 0-1,0 0 1,1 0-1,-1 0 0,0 0 1,0 1-1,0-1 0,1 0 1,-1 0-1,0 0 1,0 1-1,0-1 0,1 0 1,-1 0-1,0 0 0,0 1 1,0-1-1,0 0 1,0 1-1,1-1 0,-1 0 1,0 0-1,0 1 0,0-1 1,0 1-1,-12 8 606,-18 32-520,-4 9-70,30-41-20,0 0 0,0 0 0,1 0 0,0 0-1,1 1 1,0-1 0,1 1 0,-1 0 0,2 18 0,-2 5-5,-3 5 5,-2-1 0,-1 0-1,-1-1 1,-28 67-1,11-47-27,-3-1-1,-41 61 0,13-34-313,-38 62-2086,73-106 860,0-5 692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35.604"/>
    </inkml:context>
    <inkml:brush xml:id="br0">
      <inkml:brushProperty name="width" value="0.05" units="cm"/>
      <inkml:brushProperty name="height" value="0.05" units="cm"/>
      <inkml:brushProperty name="color" value="#E71224"/>
    </inkml:brush>
  </inkml:definitions>
  <inkml:trace contextRef="#ctx0" brushRef="#br0">163 144 3217,'-6'0'516,"-5"-1"69,1 2 0,0-1-1,-1 1 1,-11 3 0,19-3-587,1-1 1,0 1 0,-1 0 0,1 0 0,0 0 0,-1 0-1,1 1 1,0-1 0,0 1 0,0-1 0,0 1-1,0 0 1,1-1 0,-1 1 0,0 0 0,1 0 0,-1 0-1,1 1 1,0-1 0,0 0 0,0 0 0,-1 4-1,-1 4-140,-5 15-819,8-24 949,0 0 0,0-1 0,-1 1 0,1-1 0,0 1 0,-1 0 0,1-1 0,0 1 1,-1-1-1,1 1 0,-1-1 0,1 0 0,-1 1 0,1-1 0,-1 1 0,0-1 0,1 0 1,-1 1-1,1-1 0,-1 0 0,0 0 0,1 0 0,-1 1 0,0-1 0,1 0 0,-1 0 1,0 0-1,1 0 0,-1 0 0,0 0 0,0-1 0,-2 0 372,1-1 0,0 1 0,1-1 0,-1 0 0,0 0 1,0 0-1,1 0 0,-1 0 0,1 0 0,0 0 0,-2-4 0,77-11-319,-47 12 65,0-2 1,43-16-1,95-37 356,-138 53-438,0 1 0,1 1 0,-1 1 1,36 0-1,270-20 43,-210 4-69,48-4 9,-134 23-7,0 2 0,0 1 1,0 3-1,62 14 0,397 49 517,-349-54-428,40-1-205,307-17 1,-452 1-604,1 2-1,-1 1 1,75 12-1,-98-5-650,-4 3 610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36.226"/>
    </inkml:context>
    <inkml:brush xml:id="br0">
      <inkml:brushProperty name="width" value="0.05" units="cm"/>
      <inkml:brushProperty name="height" value="0.05" units="cm"/>
      <inkml:brushProperty name="color" value="#E71224"/>
    </inkml:brush>
  </inkml:definitions>
  <inkml:trace contextRef="#ctx0" brushRef="#br0">1060 1 3049,'8'4'230,"-6"-2"-126,1-1 0,0 1 0,-1 0-1,1-1 1,-1 1 0,0 0 0,3 3 0,-5-4-63,1 0 1,-1 0-1,1 0 0,-1 0 0,1 1 0,-1-1 0,1 0 0,-1 0 1,0 1-1,0-1 0,0 0 0,0 0 0,0 1 0,0-1 1,0 0-1,0 1 0,0-1 0,0 0 0,-1 0 0,0 2 0,-2 7 68,0-1 0,1 1 0,0 0-1,0 0 1,1-1 0,0 1 0,1 0-1,0 0 1,1 0 0,0 0 0,0 0-1,1 0 1,1-1 0,-1 1 0,2-1-1,-1 1 1,1-1 0,1 0 0,-1-1-1,1 1 1,13 15 0,-10-15 55,0 1 0,1-2 1,0 1-1,1-1 0,-1 0 0,2-1 0,-1 0 1,1-1-1,0 0 0,0-1 0,1 0 0,-1-1 1,1 0-1,16 3 0,-12-4 3,30 12 1,-41-13-164,0 0 0,1 1 0,-1 0 0,0 0 0,0 0 0,-1 0 0,1 1 0,6 6 0,-10-8-8,0-1 1,0 1-1,-1 0 1,1 0 0,0-1-1,-1 1 1,1 0-1,-1 0 1,1 0-1,-1 0 1,0 0-1,0 0 1,0 0-1,0 0 1,0-1 0,0 1-1,-1 0 1,1 0-1,0 0 1,-1 0-1,0 0 1,1-1-1,-1 1 1,0 0 0,-2 2-1,-1 4-23,-1 0 0,0-1 0,-1 0 1,-7 9-1,-26 23-62,-1-2 0,-2-2 0,-66 42 0,-149 75 75,67-43 22,-428 285-1077,533-340 709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2.124"/>
    </inkml:context>
    <inkml:brush xml:id="br0">
      <inkml:brushProperty name="width" value="0.05" units="cm"/>
      <inkml:brushProperty name="height" value="0.05" units="cm"/>
      <inkml:brushProperty name="color" value="#E71224"/>
    </inkml:brush>
  </inkml:definitions>
  <inkml:trace contextRef="#ctx0" brushRef="#br0">2626 1 2497,'55'37'1181,"-44"-27"-481,-11-5-248,-16-2-318,9-2-621,5 1 483,0 0-1,1-1 1,-1 1 0,0-1 0,0 1-1,0-1 1,0 0 0,-3 2-1,-19 11 51,0 4-1,11-8 13,-1 0-1,1-1 1,-28 13 0,9-7 70,-241 119 304,164-85 267,69-33-282,-39 23 0,-59 36-130,-208 83-1,233-122-145,46-16-66,-3 0 217,-139 19 1,97-16 133,72-13-340,-59 6 0,-54-4-78,-214-9 0,345-4-18,0-1 0,0-1 0,1-1 1,-1-1-1,1-1 0,-35-15 1,34 13-21,-18-9-902,38 16 716,1 0-1,-1 0 1,0-1-1,1 1 1,-1 0-1,1-1 1,-1 1-1,1-1 0,-1 1 1,1-1-1,0 1 1,0-1-1,0 0 1,0 0-1,0 0 1,-1-2-1,1-5-744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2.881"/>
    </inkml:context>
    <inkml:brush xml:id="br0">
      <inkml:brushProperty name="width" value="0.05" units="cm"/>
      <inkml:brushProperty name="height" value="0.05" units="cm"/>
      <inkml:brushProperty name="color" value="#E71224"/>
    </inkml:brush>
  </inkml:definitions>
  <inkml:trace contextRef="#ctx0" brushRef="#br0">848 1 4889,'107'5'1979,"-106"-5"-1925,0 0 0,0 0 0,0 0 0,0 0 1,0 0-1,0 1 0,0-1 0,0 0 0,-1 0 0,1 0 0,0 1 0,0-1 0,0 1 0,0-1 0,0 1 0,-1-1 1,1 1-1,0-1 0,0 1 0,-6 7 403,2-5-344,-5 13-28,4-7-286,-1 0 0,0 0 0,-9 11 1,12-18 196,0 0 1,0 1-1,0-1 0,0 0 1,0-1-1,-1 1 1,1 0-1,-1-1 1,1 1-1,-1-1 1,1 0-1,-1 0 1,0 0-1,0 0 1,0 0-1,-5 0 1,-58 1 376,46-2-306,-1 0-1,1 2 0,0 0 0,-21 6 0,29-5-20,-45 11 119,1 3 0,0 2 0,-62 32 1,-22 26-131,-56 29 403,192-104-431,-2 1 48,-1 0 0,1 1 0,0-1 0,0 1 0,-8 8 0,13-12-42,0 1 0,1 0 1,-1 0-1,0 0 0,0 1 1,0-1-1,1 0 0,-1 0 1,1 0-1,-1 0 0,1 1 1,-1-1-1,1 0 0,0 1 1,0-1-1,-1 0 0,1 1 0,0-1 1,0 0-1,0 0 0,0 1 1,1-1-1,-1 0 0,0 1 1,0-1-1,1 0 0,-1 0 1,1 1-1,-1-1 0,1 0 1,0 0-1,-1 0 0,1 0 1,0 0-1,0 0 0,1 2 1,16 16 91,1 0 0,1-1 0,0-1 0,1-1 0,1-1 0,43 23 0,151 53-76,-192-82-33,289 109-1034,-281-106-137,34 19-1,-31-13 407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4.677"/>
    </inkml:context>
    <inkml:brush xml:id="br0">
      <inkml:brushProperty name="width" value="0.05" units="cm"/>
      <inkml:brushProperty name="height" value="0.05" units="cm"/>
      <inkml:brushProperty name="color" value="#E71224"/>
    </inkml:brush>
  </inkml:definitions>
  <inkml:trace contextRef="#ctx0" brushRef="#br0">1391 0 3097,'-8'1'3442,"4"1"-3385,-1 1 0,1-1 0,0 1 0,0 0 0,0 0 0,0 0 0,1 0 0,-1 1 0,-3 4 1,-29 30-21,35-37-63,0 0-1,0 0 1,0 0 0,0 1 0,0-1 0,0 0-1,0 0 1,1 0 0,-1 1 0,0-1-1,1 0 1,-1 1 0,1-1 0,0 1 0,-1-1-1,1 0 1,0 1 0,0-1 0,0 1-1,0-1 1,0 1 0,0-1 0,0 1 0,1-1-1,-1 1 1,1 1 0,-1-2 1,1-1 0,-1 1 1,0 0-1,0 0 0,0 0 0,1-1 0,-1 1 1,0 0-1,0 0 0,0 0 0,0 0 0,0 0 0,0-1 1,-1 1-1,1 0 0,0 0 0,0 0 0,-1-1 1,1 1-1,0 0 0,-1 0 0,1 0 0,-1-1 1,1 1-1,-1 0 0,0 0 0,-8 7 42,-1 0-1,0-1 1,0 0-1,-1-1 0,-17 8 1,-8 5 155,-334 202 1130,153-101-1092,82-48-51,101-54 8,-2-2 1,0-1-1,-73 18 0,100-31-214,0 0-1,0-1 0,0 0 0,0-1 0,0 0 0,0 0 0,0-1 1,0 0-1,0-1 0,-16-5 0,6 0-730,0 0-1,0-2 1,-28-17 0,46 25 693,0 0 0,0 1 1,0-1-1,0 0 0,0 0 0,0 0 0,0 0 1,0 0-1,0 1 0,0-2 0,1 1 0,-1 0 1,0 0-1,0 0 0,1 0 0,-1-2 0,-4-7-293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5.496"/>
    </inkml:context>
    <inkml:brush xml:id="br0">
      <inkml:brushProperty name="width" value="0.05" units="cm"/>
      <inkml:brushProperty name="height" value="0.05" units="cm"/>
      <inkml:brushProperty name="color" value="#E71224"/>
    </inkml:brush>
  </inkml:definitions>
  <inkml:trace contextRef="#ctx0" brushRef="#br0">434 1 3993,'84'42'1491,"-66"-30"-123,-24-9-1660,1-1 177,4-1 124,0 0-1,0 0 0,0 1 0,0-1 0,0 0 0,0 0 1,0 0-1,0 0 0,0 0 0,-1 0 0,1-1 0,0 1 1,-1 0-1,1-1 0,-1 1 0,-1 0 0,-26 13 83,4 4-55,15-10-5,0 0-1,-1-1 1,-17 9-1,-110 63 385,112-62-278,1 2-1,1 0 1,-25 26 0,26-22-50,9-11-21,1 1 0,1 1 1,0-1-1,1 2 0,0 0 1,-14 27-1,23-38-56,1 0 1,0-1 0,0 1-1,0 0 1,1 0 0,-1 0-1,1 0 1,0-1-1,0 1 1,1 0 0,-1 0-1,1 0 1,0 0 0,-1-1-1,2 1 1,-1 0-1,0-1 1,1 1 0,0-1-1,0 1 1,0-1-1,3 4 1,5 6 64,1-1-1,0-1 0,1 0 1,14 11-1,-15-13-27,-4-4-43,0 0-1,1-1 1,-1 1 0,1-1 0,0-1 0,0 0 0,1 0 0,13 3 0,77 8-8,-55-10 7,71 10-3,140 21-1776,-189-23 1094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31.292"/>
    </inkml:context>
    <inkml:brush xml:id="br0">
      <inkml:brushProperty name="width" value="0.05" units="cm"/>
      <inkml:brushProperty name="height" value="0.05" units="cm"/>
      <inkml:brushProperty name="color" value="#E71224"/>
    </inkml:brush>
  </inkml:definitions>
  <inkml:trace contextRef="#ctx0" brushRef="#br0">128 2239 896,'-44'67'767,"43"-65"-649,0 0 0,0 0-1,0-1 1,-1 1 0,1-1 0,-1 1-1,1-1 1,-1 1 0,0-1 0,1 0 0,-1 0-1,0 0 1,0 0 0,0 0 0,0 0-1,-3 0 1,-7 4 335,-11 5 203,22-10-606,1 1 0,0-1-1,-1 0 1,1 0 0,-1 0 0,1 1 0,-1-1 0,1 0 0,-1 0 0,1 0 0,-1 0 0,1 0 0,-1 0 0,1 0 0,-1 0 0,1 0-1,-1 0 1,1 0 0,-1 0 0,1 0 0,-1 0 0,1-1 0,-1 1 0,1 0 0,-1 0 0,1-1 0,-1 1 0,1 0 0,0 0-1,-1-1 1,1 1 0,0 0 0,-1-1 0,1 1 0,0-1 0,-1 1 0,1 0 0,0-1 0,-1 1 0,1-1 0,0 1 0,0-1-1,0 1 1,0-1 0,0 1 0,-1-2 0,2-1 39,0-1 0,-1 1 0,1-1 0,1 0 0,-1 1 0,0 0 0,1-1 0,0 1 0,3-5-1,1-2 15,-2 3-63,4-7 53,0 0 1,1 0-1,0 1 1,20-20-1,153-139 651,58-43-73,127-110-469,-242 200-178,-63 60-1,95-75 0,13-9 159,-128 111-26,44-32 128,-26 24-211,-44 34-63,0 1 0,1 1-1,23-10 1,-26 13-4,0 0 0,0-1 0,0 0 0,-1-1 0,-1 0 0,14-14 0,-5 1 19,1 2 0,1 0 0,0 1 0,2 2 0,0 0 0,28-13 0,-46 7 40,5 14-61,0 0-1,17-9 0,-16 10 4,1 0 0,14-14 0,-16 14-6,-1-1-1,24-11 0,-26 15 2,1 0-1,-1-1 0,-1 0 1,1 0-1,-1-1 0,11-11 1,-9 4 5,-8 11-7,0 0 0,-1 1 0,1 0 0,0-1 0,0 1 0,0 0 0,1 0-1,2-2 1,23-17 0,1 12 48,63-32-39,7-3-8,-93 42 23,-1 0-1,1 0 1,-1-1 0,0 0 0,0 0-1,0 0 1,0-1 0,0 1 0,-1-1-1,7-8 1,-8 9-19,-1 1-1,1-1 0,0 0 1,1 1-1,-1 0 0,0 0 1,5-2-1,7-6 3,18-10 6,1 0 0,53-21 1,-34 21-9,-39 16-2,-1-1 0,0 0 0,0-1 0,0 0-1,14-10 1,-23 13-27,0 0-1,1 1 1,0-1-1,-1 1 1,1 0 0,0 0-1,0 1 1,0 0-1,1 0 1,-1 0-1,0 0 1,0 1 0,0 0-1,1 0 1,-1 0-1,0 1 1,0 0 0,7 1-1,-10 0-21,-1 0-584,12 2-3262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32.064"/>
    </inkml:context>
    <inkml:brush xml:id="br0">
      <inkml:brushProperty name="width" value="0.05" units="cm"/>
      <inkml:brushProperty name="height" value="0.05" units="cm"/>
      <inkml:brushProperty name="color" value="#E71224"/>
    </inkml:brush>
  </inkml:definitions>
  <inkml:trace contextRef="#ctx0" brushRef="#br0">85 1 5513,'-15'24'611,"6"-10"7,0 0 0,-1 0-1,-22 23 1,31-35-584,0-1-1,0 1 0,0-1 1,0 1-1,0-1 1,0 1-1,1-1 1,-1 1-1,1 0 1,-1-1-1,1 1 0,-1 0 1,1 0-1,0-1 1,0 1-1,0 0 1,0 0-1,0-1 0,1 1 1,-1 0-1,0-1 1,1 1-1,-1 0 1,2 2-1,1 2-11,0 1 1,1 0-1,-1-1 1,6 7-1,-3-6-19,0 0 0,0-1 0,0 0-1,1 0 1,-1-1 0,1 0-1,1 0 1,-1 0 0,1-1 0,0 0-1,0-1 1,0 1 0,0-2-1,1 1 1,-1-1 0,1 0 0,-1-1-1,1 0 1,0-1 0,0 1-1,-1-2 1,1 1 0,0-1 0,-1-1-1,1 1 1,-1-1 0,17-7-1,26-8 146,79-15-1,-75 20-14,-44 9-108,4-1 13,-1 1 0,1 0 0,0 1-1,0 0 1,0 2 0,24 1 0,-14 2 8,-1 1 1,0 1-1,41 14 0,-56-15-40,-1-1-1,1 1 1,-1 1-1,0 0 1,0 0-1,0 1 1,0-1 0,-1 2-1,0-1 1,-1 1-1,1 0 1,8 14-1,-12-17-2,-1 0 0,0 1 1,0-1-1,-1 1 0,0-1 0,1 1 0,-1-1 0,-1 1 0,1 0 0,-1 0 0,0-1 1,0 1-1,0 0 0,0-1 0,-1 1 0,0 0 0,0-1 0,0 1 0,-1-1 0,1 1 1,-1-1-1,0 1 0,-1-1 0,-3 6 0,-7 9 15,-1-1 1,0-1-1,-32 29 0,28-28-10,-11 11-4,2 2-1,1 1 1,1 0-1,2 2 1,2 1 0,-30 64-1,34-60-3,1 1 1,-39 64 0,-47 40 13,30-44-36,7-19-80,-1 3-427,64-82 406,1 1 1,0-1-1,-1 1 0,1-1 1,0 1-1,0 0 0,0-1 1,0 1-1,1 0 1,-1 0-1,1 0 0,0-1 1,0 1-1,0 0 0,0 0 1,0 0-1,0 0 0,1-1 1,0 1-1,-1 0 1,3 5-1,7 3-647</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6.645"/>
    </inkml:context>
    <inkml:brush xml:id="br0">
      <inkml:brushProperty name="width" value="0.05" units="cm"/>
      <inkml:brushProperty name="height" value="0.05" units="cm"/>
      <inkml:brushProperty name="color" value="#E71224"/>
    </inkml:brush>
  </inkml:definitions>
  <inkml:trace contextRef="#ctx0" brushRef="#br0">1437 0 1640,'-4'1'257,"-10"2"239,1 2 0,-1-1 0,1 1-1,0 1 1,-15 9 0,-129 73 82,-5 4 331,-133 74-764,181-100-136,-369 250-1168,446-288 435,-28 19-1660,40-31 1762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7.387"/>
    </inkml:context>
    <inkml:brush xml:id="br0">
      <inkml:brushProperty name="width" value="0.05" units="cm"/>
      <inkml:brushProperty name="height" value="0.05" units="cm"/>
      <inkml:brushProperty name="color" value="#E71224"/>
    </inkml:brush>
  </inkml:definitions>
  <inkml:trace contextRef="#ctx0" brushRef="#br0">1 88 3121,'3'7'1608,"-4"-12"-408,13 9-664,7-1-456,13 1-32,19-3-32,-1-9-64,12-8-304,1-5-240,5 2-696,-5 1-272,2-1 951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27:47.719"/>
    </inkml:context>
    <inkml:brush xml:id="br0">
      <inkml:brushProperty name="width" value="0.05" units="cm"/>
      <inkml:brushProperty name="height" value="0.05" units="cm"/>
      <inkml:brushProperty name="color" value="#E71224"/>
    </inkml:brush>
  </inkml:definitions>
  <inkml:trace contextRef="#ctx0" brushRef="#br0">412 1 2369,'-43'56'1253,"43"-55"-1205,-1 0 0,0 0 0,0-1 1,1 1-1,-1 0 0,0 0 0,1 0 0,-1 0 0,1 0 0,-1 0 0,1 0 1,0 0-1,-1 0 0,1 0 0,0 0 0,0 0 0,-1 0 0,1 0 0,0 0 0,0 0 1,0 0-1,0 1 0,1-1 0,-1 0 0,0 0 0,0 0 0,1 0 0,0 1 1,1 4 82,4 22-108,-2 0-1,0 1 0,-2-1 1,-2 1-1,-3 40 1,-3-21 145,-2 0 1,-2-1 0,-3 0-1,-34 85 1,13-57 161,-4-1 0,-47 70 1,-50 40 66,134-181-64,10-12-155,20-18-5,215-214 319,23 19-377,35 23-622,-110 76-1644,-83 47 1236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31:15.062"/>
    </inkml:context>
    <inkml:brush xml:id="br0">
      <inkml:brushProperty name="width" value="0.05" units="cm"/>
      <inkml:brushProperty name="height" value="0.05" units="cm"/>
      <inkml:brushProperty name="color" value="#008C3A"/>
    </inkml:brush>
  </inkml:definitions>
  <inkml:trace contextRef="#ctx0" brushRef="#br0">0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8T22:31:20.694"/>
    </inkml:context>
    <inkml:brush xml:id="br0">
      <inkml:brushProperty name="width" value="0.05" units="cm"/>
      <inkml:brushProperty name="height" value="0.05" units="cm"/>
      <inkml:brushProperty name="color" value="#008C3A"/>
    </inkml:brush>
  </inkml:definitions>
  <inkml:trace contextRef="#ctx0" brushRef="#br0">1 1 1472,'1'16'592,"3"-8"-792,-2 5 160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231EA-7CCB-4098-BC29-31AFDB8C4507}" type="datetimeFigureOut">
              <a:rPr lang="en-US" smtClean="0"/>
              <a:t>4/10/2024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87834B-603E-45D5-96E8-AAA7F7499C3B}" type="slidenum">
              <a:rPr lang="en-US" smtClean="0"/>
              <a:t>‹#›</a:t>
            </a:fld>
            <a:endParaRPr lang="en-US"/>
          </a:p>
        </p:txBody>
      </p:sp>
    </p:spTree>
    <p:extLst>
      <p:ext uri="{BB962C8B-B14F-4D97-AF65-F5344CB8AC3E}">
        <p14:creationId xmlns:p14="http://schemas.microsoft.com/office/powerpoint/2010/main" val="2355695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Subspace was providing Online game acceleration  services for Epic Games’ </a:t>
            </a:r>
            <a:r>
              <a:rPr lang="en-US" dirty="0" err="1"/>
              <a:t>fortnite</a:t>
            </a:r>
            <a:r>
              <a:rPr lang="en-US" dirty="0"/>
              <a:t>. Fortnite was hosted in AWS, so Subspace needed a peering (or economic feasible connection) to AWS. First peering was established, future </a:t>
            </a:r>
            <a:r>
              <a:rPr lang="en-US" dirty="0" err="1"/>
              <a:t>auguments</a:t>
            </a:r>
            <a:r>
              <a:rPr lang="en-US" dirty="0"/>
              <a:t> (in different locations) were not.  Subspace terminated the agreement with Epic since it could not provide the service.</a:t>
            </a:r>
          </a:p>
        </p:txBody>
      </p:sp>
      <p:sp>
        <p:nvSpPr>
          <p:cNvPr id="4" name="Slide Number Placeholder 3"/>
          <p:cNvSpPr>
            <a:spLocks noGrp="1"/>
          </p:cNvSpPr>
          <p:nvPr>
            <p:ph type="sldNum" sz="quarter" idx="5"/>
          </p:nvPr>
        </p:nvSpPr>
        <p:spPr/>
        <p:txBody>
          <a:bodyPr/>
          <a:lstStyle/>
          <a:p>
            <a:fld id="{1F87834B-603E-45D5-96E8-AAA7F7499C3B}" type="slidenum">
              <a:rPr lang="en-US" smtClean="0"/>
              <a:t>3</a:t>
            </a:fld>
            <a:endParaRPr lang="en-US"/>
          </a:p>
        </p:txBody>
      </p:sp>
    </p:spTree>
    <p:extLst>
      <p:ext uri="{BB962C8B-B14F-4D97-AF65-F5344CB8AC3E}">
        <p14:creationId xmlns:p14="http://schemas.microsoft.com/office/powerpoint/2010/main" val="286518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the point of this presentation to say who is right and who is wrong, that is a job for judge Tana Lin in Washington State who will decide. </a:t>
            </a:r>
          </a:p>
        </p:txBody>
      </p:sp>
      <p:sp>
        <p:nvSpPr>
          <p:cNvPr id="4" name="Slide Number Placeholder 3"/>
          <p:cNvSpPr>
            <a:spLocks noGrp="1"/>
          </p:cNvSpPr>
          <p:nvPr>
            <p:ph type="sldNum" sz="quarter" idx="5"/>
          </p:nvPr>
        </p:nvSpPr>
        <p:spPr/>
        <p:txBody>
          <a:bodyPr/>
          <a:lstStyle/>
          <a:p>
            <a:fld id="{1F87834B-603E-45D5-96E8-AAA7F7499C3B}" type="slidenum">
              <a:rPr lang="en-US" smtClean="0"/>
              <a:t>4</a:t>
            </a:fld>
            <a:endParaRPr lang="en-US"/>
          </a:p>
        </p:txBody>
      </p:sp>
    </p:spTree>
    <p:extLst>
      <p:ext uri="{BB962C8B-B14F-4D97-AF65-F5344CB8AC3E}">
        <p14:creationId xmlns:p14="http://schemas.microsoft.com/office/powerpoint/2010/main" val="329117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this presentation is the  elephant in the room that few would like to talk about; not always peering is a relationships with lower costs for both parties. We have to take into account all the economic costs, in the case of Subspace v AWS, clearly the peering was not the optimum solution to minimize the economic costs for AWS, there are another option (no peering) which has a lower economic cost. </a:t>
            </a:r>
          </a:p>
        </p:txBody>
      </p:sp>
      <p:sp>
        <p:nvSpPr>
          <p:cNvPr id="4" name="Slide Number Placeholder 3"/>
          <p:cNvSpPr>
            <a:spLocks noGrp="1"/>
          </p:cNvSpPr>
          <p:nvPr>
            <p:ph type="sldNum" sz="quarter" idx="5"/>
          </p:nvPr>
        </p:nvSpPr>
        <p:spPr/>
        <p:txBody>
          <a:bodyPr/>
          <a:lstStyle/>
          <a:p>
            <a:fld id="{1F87834B-603E-45D5-96E8-AAA7F7499C3B}" type="slidenum">
              <a:rPr lang="en-US" smtClean="0"/>
              <a:t>5</a:t>
            </a:fld>
            <a:endParaRPr lang="en-US"/>
          </a:p>
        </p:txBody>
      </p:sp>
    </p:spTree>
    <p:extLst>
      <p:ext uri="{BB962C8B-B14F-4D97-AF65-F5344CB8AC3E}">
        <p14:creationId xmlns:p14="http://schemas.microsoft.com/office/powerpoint/2010/main" val="424037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like the Disney Song, we do not talk about Bruno. We do not talk about peering exceptions because it seems that we do not talk they do not exist. Which is not the case. And exceptions are everywhere  and coming from all corners in the peering ecosystem (ISPs, Content providers, CDNs, </a:t>
            </a:r>
            <a:r>
              <a:rPr lang="en-US" dirty="0" err="1"/>
              <a:t>etc</a:t>
            </a:r>
            <a:r>
              <a:rPr lang="en-US" dirty="0"/>
              <a:t>). Since 2018 Internet is classified as an informative service (not Title II type of service like voice) and not subject to regulation by the FCC, so there is not Net Neutrality currently in effect. It is an open game </a:t>
            </a:r>
            <a:r>
              <a:rPr lang="en-US"/>
              <a:t>since then.</a:t>
            </a:r>
            <a:endParaRPr lang="en-US" dirty="0"/>
          </a:p>
          <a:p>
            <a:endParaRPr lang="en-US" dirty="0"/>
          </a:p>
        </p:txBody>
      </p:sp>
      <p:sp>
        <p:nvSpPr>
          <p:cNvPr id="4" name="Slide Number Placeholder 3"/>
          <p:cNvSpPr>
            <a:spLocks noGrp="1"/>
          </p:cNvSpPr>
          <p:nvPr>
            <p:ph type="sldNum" sz="quarter" idx="5"/>
          </p:nvPr>
        </p:nvSpPr>
        <p:spPr/>
        <p:txBody>
          <a:bodyPr/>
          <a:lstStyle/>
          <a:p>
            <a:fld id="{1F87834B-603E-45D5-96E8-AAA7F7499C3B}" type="slidenum">
              <a:rPr lang="en-US" smtClean="0"/>
              <a:t>6</a:t>
            </a:fld>
            <a:endParaRPr lang="en-US"/>
          </a:p>
        </p:txBody>
      </p:sp>
    </p:spTree>
    <p:extLst>
      <p:ext uri="{BB962C8B-B14F-4D97-AF65-F5344CB8AC3E}">
        <p14:creationId xmlns:p14="http://schemas.microsoft.com/office/powerpoint/2010/main" val="1547967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meetings are great, and probably ever since the very first one that I attended back in 2005, where we went on a cruise and somebody (whom I know but promised not to reveal his name ever) hacked the </a:t>
            </a:r>
            <a:r>
              <a:rPr lang="en-US" dirty="0" err="1"/>
              <a:t>WiFi</a:t>
            </a:r>
            <a:r>
              <a:rPr lang="en-US" dirty="0"/>
              <a:t> on the cruise and opened it to the whole forum, it has been my favorite meeting and show. Probably, that is the image that our C-level executives and commercial managers have of our meetings in their heads (and probably it is not too far from reality). However, those same managers are the ones who, in the end, dictate the exceptions, as has clearly happened in the case of AWS against Subspace. In the end, we have to accept that peering does not have to be free and is not mandatory, and we should not sweep it under the rug."</a:t>
            </a:r>
          </a:p>
          <a:p>
            <a:endParaRPr lang="en-US" dirty="0"/>
          </a:p>
        </p:txBody>
      </p:sp>
      <p:sp>
        <p:nvSpPr>
          <p:cNvPr id="4" name="Slide Number Placeholder 3"/>
          <p:cNvSpPr>
            <a:spLocks noGrp="1"/>
          </p:cNvSpPr>
          <p:nvPr>
            <p:ph type="sldNum" sz="quarter" idx="5"/>
          </p:nvPr>
        </p:nvSpPr>
        <p:spPr/>
        <p:txBody>
          <a:bodyPr/>
          <a:lstStyle/>
          <a:p>
            <a:fld id="{1F87834B-603E-45D5-96E8-AAA7F7499C3B}" type="slidenum">
              <a:rPr lang="en-US" smtClean="0"/>
              <a:t>7</a:t>
            </a:fld>
            <a:endParaRPr lang="en-US"/>
          </a:p>
        </p:txBody>
      </p:sp>
    </p:spTree>
    <p:extLst>
      <p:ext uri="{BB962C8B-B14F-4D97-AF65-F5344CB8AC3E}">
        <p14:creationId xmlns:p14="http://schemas.microsoft.com/office/powerpoint/2010/main" val="3935521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D6F5-A9D4-C22B-732C-A31A172FB93C}"/>
              </a:ext>
            </a:extLst>
          </p:cNvPr>
          <p:cNvSpPr>
            <a:spLocks noGrp="1"/>
          </p:cNvSpPr>
          <p:nvPr>
            <p:ph type="ctrTitle"/>
          </p:nvPr>
        </p:nvSpPr>
        <p:spPr>
          <a:xfrm>
            <a:off x="1524000" y="1122363"/>
            <a:ext cx="9144000" cy="2209393"/>
          </a:xfrm>
        </p:spPr>
        <p:txBody>
          <a:bodyPr anchor="b">
            <a:normAutofit/>
          </a:bodyPr>
          <a:lstStyle>
            <a:lvl1pPr algn="ctr">
              <a:defRPr sz="3600"/>
            </a:lvl1pPr>
          </a:lstStyle>
          <a:p>
            <a:r>
              <a:rPr lang="en-US" dirty="0"/>
              <a:t>Click to edit Master title style</a:t>
            </a:r>
          </a:p>
        </p:txBody>
      </p:sp>
      <p:sp>
        <p:nvSpPr>
          <p:cNvPr id="3" name="Subtitle 2">
            <a:extLst>
              <a:ext uri="{FF2B5EF4-FFF2-40B4-BE49-F238E27FC236}">
                <a16:creationId xmlns:a16="http://schemas.microsoft.com/office/drawing/2014/main" id="{E11AFD6E-3459-290F-1147-F0C47ACEEA5B}"/>
              </a:ext>
            </a:extLst>
          </p:cNvPr>
          <p:cNvSpPr>
            <a:spLocks noGrp="1"/>
          </p:cNvSpPr>
          <p:nvPr>
            <p:ph type="subTitle" idx="1"/>
          </p:nvPr>
        </p:nvSpPr>
        <p:spPr>
          <a:xfrm>
            <a:off x="1524000" y="4346774"/>
            <a:ext cx="9144000" cy="1066890"/>
          </a:xfrm>
        </p:spPr>
        <p:txBody>
          <a:bodyPr anchor="t">
            <a:normAutofit/>
          </a:bodyPr>
          <a:lstStyle>
            <a:lvl1pPr marL="0" indent="0" algn="ctr">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54674D3-6FB9-5549-B0F2-FD61E82D1FF1}"/>
              </a:ext>
            </a:extLst>
          </p:cNvPr>
          <p:cNvSpPr>
            <a:spLocks noGrp="1"/>
          </p:cNvSpPr>
          <p:nvPr>
            <p:ph type="dt" sz="half" idx="10"/>
          </p:nvPr>
        </p:nvSpPr>
        <p:spPr/>
        <p:txBody>
          <a:bodyPr/>
          <a:lstStyle/>
          <a:p>
            <a:fld id="{1ECB5883-038C-4696-8E27-1811E470D6D4}" type="datetime1">
              <a:rPr lang="en-US" smtClean="0"/>
              <a:t>4/10/2024</a:t>
            </a:fld>
            <a:endParaRPr lang="en-US"/>
          </a:p>
        </p:txBody>
      </p:sp>
      <p:sp>
        <p:nvSpPr>
          <p:cNvPr id="5" name="Footer Placeholder 4">
            <a:extLst>
              <a:ext uri="{FF2B5EF4-FFF2-40B4-BE49-F238E27FC236}">
                <a16:creationId xmlns:a16="http://schemas.microsoft.com/office/drawing/2014/main" id="{AB239BBC-C979-2C77-493E-CF5498AEB5D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53813B7E-A51C-D9CD-2189-650A9D63BFF9}"/>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397248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55F0-A6D4-C39B-394F-0B16E9C9CE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D1860F-B260-57CE-E12B-2C94860319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45C9F-D94D-E5D3-B73A-20621FA536D5}"/>
              </a:ext>
            </a:extLst>
          </p:cNvPr>
          <p:cNvSpPr>
            <a:spLocks noGrp="1"/>
          </p:cNvSpPr>
          <p:nvPr>
            <p:ph type="dt" sz="half" idx="10"/>
          </p:nvPr>
        </p:nvSpPr>
        <p:spPr/>
        <p:txBody>
          <a:bodyPr/>
          <a:lstStyle/>
          <a:p>
            <a:fld id="{579F6069-8263-4296-913A-BC2234E8D32B}" type="datetime1">
              <a:rPr lang="en-US" smtClean="0"/>
              <a:t>4/10/2024</a:t>
            </a:fld>
            <a:endParaRPr lang="en-US"/>
          </a:p>
        </p:txBody>
      </p:sp>
      <p:sp>
        <p:nvSpPr>
          <p:cNvPr id="5" name="Footer Placeholder 4">
            <a:extLst>
              <a:ext uri="{FF2B5EF4-FFF2-40B4-BE49-F238E27FC236}">
                <a16:creationId xmlns:a16="http://schemas.microsoft.com/office/drawing/2014/main" id="{E5FAB243-BB42-966A-4708-15C9B11D6885}"/>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5C3A3BD-2CC5-03D3-4CD6-E31A55BA2D23}"/>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897116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8633-AC3B-E617-1C54-84932DDD72E5}"/>
              </a:ext>
            </a:extLst>
          </p:cNvPr>
          <p:cNvSpPr>
            <a:spLocks noGrp="1"/>
          </p:cNvSpPr>
          <p:nvPr>
            <p:ph type="title"/>
          </p:nvPr>
        </p:nvSpPr>
        <p:spPr>
          <a:xfrm>
            <a:off x="1474236" y="1514688"/>
            <a:ext cx="8584164" cy="3138875"/>
          </a:xfrm>
        </p:spPr>
        <p:txBody>
          <a:bodyPr anchor="b">
            <a:normAutofit/>
          </a:bodyPr>
          <a:lstStyle>
            <a:lvl1pPr>
              <a:defRPr sz="3600" cap="all" spc="300" baseline="0"/>
            </a:lvl1pPr>
          </a:lstStyle>
          <a:p>
            <a:r>
              <a:rPr lang="en-US" dirty="0"/>
              <a:t>Click to edit Master title style</a:t>
            </a:r>
          </a:p>
        </p:txBody>
      </p:sp>
      <p:sp>
        <p:nvSpPr>
          <p:cNvPr id="3" name="Text Placeholder 2">
            <a:extLst>
              <a:ext uri="{FF2B5EF4-FFF2-40B4-BE49-F238E27FC236}">
                <a16:creationId xmlns:a16="http://schemas.microsoft.com/office/drawing/2014/main" id="{CF68C242-ECAB-AEC3-7E9B-F9854AF31CD2}"/>
              </a:ext>
            </a:extLst>
          </p:cNvPr>
          <p:cNvSpPr>
            <a:spLocks noGrp="1"/>
          </p:cNvSpPr>
          <p:nvPr>
            <p:ph type="body" idx="1"/>
          </p:nvPr>
        </p:nvSpPr>
        <p:spPr>
          <a:xfrm>
            <a:off x="1474236" y="4963885"/>
            <a:ext cx="8584165" cy="1125765"/>
          </a:xfrm>
        </p:spPr>
        <p:txBody>
          <a:bodyPr>
            <a:normAutofit/>
          </a:bodyPr>
          <a:lstStyle>
            <a:lvl1pPr marL="0" indent="0">
              <a:buNone/>
              <a:defRPr sz="1600" cap="all" spc="300" baseline="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120D9B82-EEF4-2CD7-61FE-BAFB2B96D641}"/>
              </a:ext>
            </a:extLst>
          </p:cNvPr>
          <p:cNvSpPr>
            <a:spLocks noGrp="1"/>
          </p:cNvSpPr>
          <p:nvPr>
            <p:ph type="dt" sz="half" idx="10"/>
          </p:nvPr>
        </p:nvSpPr>
        <p:spPr/>
        <p:txBody>
          <a:bodyPr/>
          <a:lstStyle/>
          <a:p>
            <a:fld id="{BC9F5005-EC25-4FB9-B19B-2437F0B120D2}" type="datetime1">
              <a:rPr lang="en-US" smtClean="0"/>
              <a:t>4/10/2024</a:t>
            </a:fld>
            <a:endParaRPr lang="en-US"/>
          </a:p>
        </p:txBody>
      </p:sp>
      <p:sp>
        <p:nvSpPr>
          <p:cNvPr id="5" name="Footer Placeholder 4">
            <a:extLst>
              <a:ext uri="{FF2B5EF4-FFF2-40B4-BE49-F238E27FC236}">
                <a16:creationId xmlns:a16="http://schemas.microsoft.com/office/drawing/2014/main" id="{59A222B6-F7A8-70A5-B023-FCAD5D7C4BB1}"/>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E85D758-2E38-8A8D-75BC-667F6A23B95B}"/>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459775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0DFF-11BD-F5F4-35D4-1986ABBD36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5D1279-E9A9-702E-144D-61114B788E88}"/>
              </a:ext>
            </a:extLst>
          </p:cNvPr>
          <p:cNvSpPr>
            <a:spLocks noGrp="1"/>
          </p:cNvSpPr>
          <p:nvPr>
            <p:ph sz="half" idx="1"/>
          </p:nvPr>
        </p:nvSpPr>
        <p:spPr>
          <a:xfrm>
            <a:off x="877824" y="2159175"/>
            <a:ext cx="4977453" cy="401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84E624-7A76-56EC-FA0D-E2AA8EF9B951}"/>
              </a:ext>
            </a:extLst>
          </p:cNvPr>
          <p:cNvSpPr>
            <a:spLocks noGrp="1"/>
          </p:cNvSpPr>
          <p:nvPr>
            <p:ph sz="half" idx="2"/>
          </p:nvPr>
        </p:nvSpPr>
        <p:spPr>
          <a:xfrm>
            <a:off x="6328391" y="2159175"/>
            <a:ext cx="4985785" cy="401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9D7DF5-30AD-AE47-D516-5CEE82770734}"/>
              </a:ext>
            </a:extLst>
          </p:cNvPr>
          <p:cNvSpPr>
            <a:spLocks noGrp="1"/>
          </p:cNvSpPr>
          <p:nvPr>
            <p:ph type="dt" sz="half" idx="10"/>
          </p:nvPr>
        </p:nvSpPr>
        <p:spPr/>
        <p:txBody>
          <a:bodyPr/>
          <a:lstStyle/>
          <a:p>
            <a:fld id="{0B283B5C-2325-42FF-AF91-C1451D9D66CC}" type="datetime1">
              <a:rPr lang="en-US" smtClean="0"/>
              <a:t>4/10/2024</a:t>
            </a:fld>
            <a:endParaRPr lang="en-US"/>
          </a:p>
        </p:txBody>
      </p:sp>
      <p:sp>
        <p:nvSpPr>
          <p:cNvPr id="6" name="Footer Placeholder 5">
            <a:extLst>
              <a:ext uri="{FF2B5EF4-FFF2-40B4-BE49-F238E27FC236}">
                <a16:creationId xmlns:a16="http://schemas.microsoft.com/office/drawing/2014/main" id="{8B05C503-B649-B083-6341-F6E376AF8C72}"/>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E53EA35-CF5A-DB36-8B14-5C184B6F14D3}"/>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10162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A3D8-FDD9-329B-BCC6-BBF47F01BEE2}"/>
              </a:ext>
            </a:extLst>
          </p:cNvPr>
          <p:cNvSpPr>
            <a:spLocks noGrp="1"/>
          </p:cNvSpPr>
          <p:nvPr>
            <p:ph type="title"/>
          </p:nvPr>
        </p:nvSpPr>
        <p:spPr>
          <a:xfrm>
            <a:off x="881348" y="602671"/>
            <a:ext cx="10429303" cy="76892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2EEF7DC-0699-CB3C-A7CB-39035D89A4A5}"/>
              </a:ext>
            </a:extLst>
          </p:cNvPr>
          <p:cNvSpPr>
            <a:spLocks noGrp="1"/>
          </p:cNvSpPr>
          <p:nvPr>
            <p:ph type="body" idx="1"/>
          </p:nvPr>
        </p:nvSpPr>
        <p:spPr>
          <a:xfrm>
            <a:off x="881349" y="1696325"/>
            <a:ext cx="4963538" cy="647700"/>
          </a:xfrm>
        </p:spPr>
        <p:txBody>
          <a:bodyPr anchor="b">
            <a:noAutofit/>
          </a:bodyPr>
          <a:lstStyle>
            <a:lvl1pPr marL="0" indent="0">
              <a:buNone/>
              <a:defRPr sz="14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252EB40-99E1-CCA4-BAFA-F51AA56CF295}"/>
              </a:ext>
            </a:extLst>
          </p:cNvPr>
          <p:cNvSpPr>
            <a:spLocks noGrp="1"/>
          </p:cNvSpPr>
          <p:nvPr>
            <p:ph sz="half" idx="2"/>
          </p:nvPr>
        </p:nvSpPr>
        <p:spPr>
          <a:xfrm>
            <a:off x="881349" y="2344025"/>
            <a:ext cx="4963538" cy="3833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8979BC-6B50-751D-D569-F360938B05C8}"/>
              </a:ext>
            </a:extLst>
          </p:cNvPr>
          <p:cNvSpPr>
            <a:spLocks noGrp="1"/>
          </p:cNvSpPr>
          <p:nvPr>
            <p:ph type="body" sz="quarter" idx="3"/>
          </p:nvPr>
        </p:nvSpPr>
        <p:spPr>
          <a:xfrm>
            <a:off x="6322669" y="1696325"/>
            <a:ext cx="4987982" cy="647700"/>
          </a:xfrm>
        </p:spPr>
        <p:txBody>
          <a:bodyPr anchor="b">
            <a:noAutofit/>
          </a:bodyPr>
          <a:lstStyle>
            <a:lvl1pPr marL="0" indent="0">
              <a:buNone/>
              <a:defRPr sz="14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A3A26F-230E-2D25-6BDC-6ECA00FAEFD5}"/>
              </a:ext>
            </a:extLst>
          </p:cNvPr>
          <p:cNvSpPr>
            <a:spLocks noGrp="1"/>
          </p:cNvSpPr>
          <p:nvPr>
            <p:ph sz="quarter" idx="4"/>
          </p:nvPr>
        </p:nvSpPr>
        <p:spPr>
          <a:xfrm>
            <a:off x="6322669" y="2344025"/>
            <a:ext cx="4987982" cy="38333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8182A01-DE7C-3BA4-96FF-CDEF2F608FCA}"/>
              </a:ext>
            </a:extLst>
          </p:cNvPr>
          <p:cNvSpPr>
            <a:spLocks noGrp="1"/>
          </p:cNvSpPr>
          <p:nvPr>
            <p:ph type="dt" sz="half" idx="10"/>
          </p:nvPr>
        </p:nvSpPr>
        <p:spPr/>
        <p:txBody>
          <a:bodyPr/>
          <a:lstStyle/>
          <a:p>
            <a:fld id="{0F88DB08-3B01-46DD-99F2-F6F6334EA669}" type="datetime1">
              <a:rPr lang="en-US" smtClean="0"/>
              <a:t>4/10/2024</a:t>
            </a:fld>
            <a:endParaRPr lang="en-US"/>
          </a:p>
        </p:txBody>
      </p:sp>
      <p:sp>
        <p:nvSpPr>
          <p:cNvPr id="8" name="Footer Placeholder 7">
            <a:extLst>
              <a:ext uri="{FF2B5EF4-FFF2-40B4-BE49-F238E27FC236}">
                <a16:creationId xmlns:a16="http://schemas.microsoft.com/office/drawing/2014/main" id="{6FCAA828-0166-8ECD-BCE8-654BEFDD7155}"/>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7690C0D2-459A-04AA-FD90-7687D2FE8A9D}"/>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69843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549F-FA71-857F-E02E-3CB63CE683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569611-F911-D3D4-B613-ACCDA56C45D2}"/>
              </a:ext>
            </a:extLst>
          </p:cNvPr>
          <p:cNvSpPr>
            <a:spLocks noGrp="1"/>
          </p:cNvSpPr>
          <p:nvPr>
            <p:ph type="dt" sz="half" idx="10"/>
          </p:nvPr>
        </p:nvSpPr>
        <p:spPr/>
        <p:txBody>
          <a:bodyPr/>
          <a:lstStyle/>
          <a:p>
            <a:fld id="{5892AC11-ACC3-4129-BBD7-C580BF1A4EE7}" type="datetime1">
              <a:rPr lang="en-US" smtClean="0"/>
              <a:t>4/10/2024</a:t>
            </a:fld>
            <a:endParaRPr lang="en-US"/>
          </a:p>
        </p:txBody>
      </p:sp>
      <p:sp>
        <p:nvSpPr>
          <p:cNvPr id="4" name="Footer Placeholder 3">
            <a:extLst>
              <a:ext uri="{FF2B5EF4-FFF2-40B4-BE49-F238E27FC236}">
                <a16:creationId xmlns:a16="http://schemas.microsoft.com/office/drawing/2014/main" id="{F6EA1961-0B6B-8FEB-F2CB-C42E90EF2DF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F42AA80E-3139-9F1B-9C3E-2A76628CF4F8}"/>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693433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F54789-9F96-511A-0FB6-24F6A8418C72}"/>
              </a:ext>
            </a:extLst>
          </p:cNvPr>
          <p:cNvSpPr>
            <a:spLocks noGrp="1"/>
          </p:cNvSpPr>
          <p:nvPr>
            <p:ph type="dt" sz="half" idx="10"/>
          </p:nvPr>
        </p:nvSpPr>
        <p:spPr/>
        <p:txBody>
          <a:bodyPr/>
          <a:lstStyle/>
          <a:p>
            <a:fld id="{6D80F7F3-E406-44E2-93AF-674B3F1A2E51}" type="datetime1">
              <a:rPr lang="en-US" smtClean="0"/>
              <a:t>4/10/2024</a:t>
            </a:fld>
            <a:endParaRPr lang="en-US"/>
          </a:p>
        </p:txBody>
      </p:sp>
      <p:sp>
        <p:nvSpPr>
          <p:cNvPr id="3" name="Footer Placeholder 2">
            <a:extLst>
              <a:ext uri="{FF2B5EF4-FFF2-40B4-BE49-F238E27FC236}">
                <a16:creationId xmlns:a16="http://schemas.microsoft.com/office/drawing/2014/main" id="{8B780399-ADEF-8F74-9F59-6AD804C9393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95B6A34F-ABAB-9C4E-38A1-C6EEB944B97C}"/>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986124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3917-2BF6-1CE2-F34B-49F0D09A1B91}"/>
              </a:ext>
            </a:extLst>
          </p:cNvPr>
          <p:cNvSpPr>
            <a:spLocks noGrp="1"/>
          </p:cNvSpPr>
          <p:nvPr>
            <p:ph type="title"/>
          </p:nvPr>
        </p:nvSpPr>
        <p:spPr>
          <a:xfrm>
            <a:off x="839788" y="807868"/>
            <a:ext cx="3640713" cy="2062594"/>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40815B8F-A9F3-8583-FFF1-175021F17AF0}"/>
              </a:ext>
            </a:extLst>
          </p:cNvPr>
          <p:cNvSpPr>
            <a:spLocks noGrp="1"/>
          </p:cNvSpPr>
          <p:nvPr>
            <p:ph idx="1"/>
          </p:nvPr>
        </p:nvSpPr>
        <p:spPr>
          <a:xfrm>
            <a:off x="5432898" y="807867"/>
            <a:ext cx="5922489" cy="505318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5D90AFF-A949-CE9E-6B94-C1B619612915}"/>
              </a:ext>
            </a:extLst>
          </p:cNvPr>
          <p:cNvSpPr>
            <a:spLocks noGrp="1"/>
          </p:cNvSpPr>
          <p:nvPr>
            <p:ph type="body" sz="half" idx="2"/>
          </p:nvPr>
        </p:nvSpPr>
        <p:spPr>
          <a:xfrm>
            <a:off x="839788" y="3000652"/>
            <a:ext cx="3640713"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5267E-088F-FB9A-9469-551890F29F01}"/>
              </a:ext>
            </a:extLst>
          </p:cNvPr>
          <p:cNvSpPr>
            <a:spLocks noGrp="1"/>
          </p:cNvSpPr>
          <p:nvPr>
            <p:ph type="dt" sz="half" idx="10"/>
          </p:nvPr>
        </p:nvSpPr>
        <p:spPr/>
        <p:txBody>
          <a:bodyPr/>
          <a:lstStyle/>
          <a:p>
            <a:fld id="{2FB1DD93-7C9D-4E53-81F0-DDE57FEA7EDB}" type="datetime1">
              <a:rPr lang="en-US" smtClean="0"/>
              <a:t>4/10/2024</a:t>
            </a:fld>
            <a:endParaRPr lang="en-US"/>
          </a:p>
        </p:txBody>
      </p:sp>
      <p:sp>
        <p:nvSpPr>
          <p:cNvPr id="6" name="Footer Placeholder 5">
            <a:extLst>
              <a:ext uri="{FF2B5EF4-FFF2-40B4-BE49-F238E27FC236}">
                <a16:creationId xmlns:a16="http://schemas.microsoft.com/office/drawing/2014/main" id="{38EA3FFC-B3A6-C0B6-5DAE-70BE0D6FBD69}"/>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08D35F-BC2E-8D14-060F-449CBAF7C0D2}"/>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4271717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09ED-ED97-A3CE-5569-77B45F41450A}"/>
              </a:ext>
            </a:extLst>
          </p:cNvPr>
          <p:cNvSpPr>
            <a:spLocks noGrp="1"/>
          </p:cNvSpPr>
          <p:nvPr>
            <p:ph type="title"/>
          </p:nvPr>
        </p:nvSpPr>
        <p:spPr>
          <a:xfrm>
            <a:off x="839788" y="820881"/>
            <a:ext cx="3639312" cy="2062595"/>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0683BB3A-9E24-DE4C-9619-1502F1B6F389}"/>
              </a:ext>
            </a:extLst>
          </p:cNvPr>
          <p:cNvSpPr>
            <a:spLocks noGrp="1"/>
          </p:cNvSpPr>
          <p:nvPr>
            <p:ph type="pic" idx="1"/>
          </p:nvPr>
        </p:nvSpPr>
        <p:spPr>
          <a:xfrm>
            <a:off x="5247408" y="919595"/>
            <a:ext cx="6107979" cy="50136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B4CE1F-29E0-88BB-8489-E58236B8B17B}"/>
              </a:ext>
            </a:extLst>
          </p:cNvPr>
          <p:cNvSpPr>
            <a:spLocks noGrp="1"/>
          </p:cNvSpPr>
          <p:nvPr>
            <p:ph type="body" sz="half" idx="2"/>
          </p:nvPr>
        </p:nvSpPr>
        <p:spPr>
          <a:xfrm>
            <a:off x="839788" y="3000652"/>
            <a:ext cx="3643889"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24B7212-6816-FFD1-50B2-58844AD38E26}"/>
              </a:ext>
            </a:extLst>
          </p:cNvPr>
          <p:cNvSpPr>
            <a:spLocks noGrp="1"/>
          </p:cNvSpPr>
          <p:nvPr>
            <p:ph type="dt" sz="half" idx="10"/>
          </p:nvPr>
        </p:nvSpPr>
        <p:spPr/>
        <p:txBody>
          <a:bodyPr/>
          <a:lstStyle/>
          <a:p>
            <a:fld id="{3DF7BC28-59DE-4F83-B4A1-497203279FAD}" type="datetime1">
              <a:rPr lang="en-US" smtClean="0"/>
              <a:t>4/10/2024</a:t>
            </a:fld>
            <a:endParaRPr lang="en-US"/>
          </a:p>
        </p:txBody>
      </p:sp>
      <p:sp>
        <p:nvSpPr>
          <p:cNvPr id="6" name="Footer Placeholder 5">
            <a:extLst>
              <a:ext uri="{FF2B5EF4-FFF2-40B4-BE49-F238E27FC236}">
                <a16:creationId xmlns:a16="http://schemas.microsoft.com/office/drawing/2014/main" id="{A2417744-5A24-B7B7-5FD6-E98E60832F27}"/>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4CDA4D1-A71D-A7A6-3D0C-294E5D280BE8}"/>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11625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990AE-F72C-4C2E-E2D0-7A8D7EEF08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41B46D-142E-8C8E-C4F4-B6B1586A6F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D92E3-36AD-2615-0166-6B73C34F10FA}"/>
              </a:ext>
            </a:extLst>
          </p:cNvPr>
          <p:cNvSpPr>
            <a:spLocks noGrp="1"/>
          </p:cNvSpPr>
          <p:nvPr>
            <p:ph type="dt" sz="half" idx="10"/>
          </p:nvPr>
        </p:nvSpPr>
        <p:spPr/>
        <p:txBody>
          <a:bodyPr/>
          <a:lstStyle/>
          <a:p>
            <a:fld id="{61E8A6D4-154B-4E4D-9001-7A6C328D243E}" type="datetime1">
              <a:rPr lang="en-US" smtClean="0"/>
              <a:t>4/10/2024</a:t>
            </a:fld>
            <a:endParaRPr lang="en-US"/>
          </a:p>
        </p:txBody>
      </p:sp>
      <p:sp>
        <p:nvSpPr>
          <p:cNvPr id="5" name="Footer Placeholder 4">
            <a:extLst>
              <a:ext uri="{FF2B5EF4-FFF2-40B4-BE49-F238E27FC236}">
                <a16:creationId xmlns:a16="http://schemas.microsoft.com/office/drawing/2014/main" id="{F10BFB69-319D-2284-2734-217160D396D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A6883B0-C775-5BD2-8EC6-A41D19BCA156}"/>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727363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40463-6D41-8D45-088A-540B0D18838A}"/>
              </a:ext>
            </a:extLst>
          </p:cNvPr>
          <p:cNvSpPr>
            <a:spLocks noGrp="1"/>
          </p:cNvSpPr>
          <p:nvPr>
            <p:ph type="title" orient="vert"/>
          </p:nvPr>
        </p:nvSpPr>
        <p:spPr>
          <a:xfrm>
            <a:off x="8724900" y="592281"/>
            <a:ext cx="2628900" cy="558468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5F2276-7F04-F3F7-E3CE-F81C8DC637DC}"/>
              </a:ext>
            </a:extLst>
          </p:cNvPr>
          <p:cNvSpPr>
            <a:spLocks noGrp="1"/>
          </p:cNvSpPr>
          <p:nvPr>
            <p:ph type="body" orient="vert" idx="1"/>
          </p:nvPr>
        </p:nvSpPr>
        <p:spPr>
          <a:xfrm>
            <a:off x="838200" y="592281"/>
            <a:ext cx="7734300" cy="558468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1802BF-9E0C-3251-8FAE-81F07DB05344}"/>
              </a:ext>
            </a:extLst>
          </p:cNvPr>
          <p:cNvSpPr>
            <a:spLocks noGrp="1"/>
          </p:cNvSpPr>
          <p:nvPr>
            <p:ph type="dt" sz="half" idx="10"/>
          </p:nvPr>
        </p:nvSpPr>
        <p:spPr/>
        <p:txBody>
          <a:bodyPr/>
          <a:lstStyle/>
          <a:p>
            <a:fld id="{EF880999-9BD6-4929-BDEC-B84E21C16701}" type="datetime1">
              <a:rPr lang="en-US" smtClean="0"/>
              <a:t>4/10/2024</a:t>
            </a:fld>
            <a:endParaRPr lang="en-US"/>
          </a:p>
        </p:txBody>
      </p:sp>
      <p:sp>
        <p:nvSpPr>
          <p:cNvPr id="5" name="Footer Placeholder 4">
            <a:extLst>
              <a:ext uri="{FF2B5EF4-FFF2-40B4-BE49-F238E27FC236}">
                <a16:creationId xmlns:a16="http://schemas.microsoft.com/office/drawing/2014/main" id="{329F1754-5B8F-A9FA-E8B1-06E04CE283D5}"/>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5F01E6A8-5139-ECD4-CC0C-32FFC6741000}"/>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865260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858A62-FE72-978B-BE71-05908D82E1A4}"/>
              </a:ext>
            </a:extLst>
          </p:cNvPr>
          <p:cNvSpPr/>
          <p:nvPr/>
        </p:nvSpPr>
        <p:spPr>
          <a:xfrm>
            <a:off x="0" y="0"/>
            <a:ext cx="12192000" cy="6860161"/>
          </a:xfrm>
          <a:prstGeom prst="rect">
            <a:avLst/>
          </a:prstGeom>
          <a:solidFill>
            <a:schemeClr val="bg2">
              <a:lumMod val="75000"/>
              <a:alpha val="1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5BFA14B7-4740-5D9F-6489-BAD00C3E0D68}"/>
              </a:ext>
            </a:extLst>
          </p:cNvPr>
          <p:cNvSpPr>
            <a:spLocks noGrp="1"/>
          </p:cNvSpPr>
          <p:nvPr>
            <p:ph type="title"/>
          </p:nvPr>
        </p:nvSpPr>
        <p:spPr>
          <a:xfrm>
            <a:off x="871108" y="588245"/>
            <a:ext cx="10449784" cy="1265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90487F-803F-C5AF-BD93-39C0FC738963}"/>
              </a:ext>
            </a:extLst>
          </p:cNvPr>
          <p:cNvSpPr>
            <a:spLocks noGrp="1"/>
          </p:cNvSpPr>
          <p:nvPr>
            <p:ph type="body" idx="1"/>
          </p:nvPr>
        </p:nvSpPr>
        <p:spPr>
          <a:xfrm>
            <a:off x="877824" y="2157984"/>
            <a:ext cx="10442448" cy="39038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86FCEF-4EDF-C2EF-7D81-FEFF7042F350}"/>
              </a:ext>
            </a:extLst>
          </p:cNvPr>
          <p:cNvSpPr>
            <a:spLocks noGrp="1"/>
          </p:cNvSpPr>
          <p:nvPr>
            <p:ph type="dt" sz="half" idx="2"/>
          </p:nvPr>
        </p:nvSpPr>
        <p:spPr>
          <a:xfrm>
            <a:off x="877824" y="6356350"/>
            <a:ext cx="2743200" cy="365125"/>
          </a:xfrm>
          <a:prstGeom prst="rect">
            <a:avLst/>
          </a:prstGeom>
        </p:spPr>
        <p:txBody>
          <a:bodyPr vert="horz" lIns="91440" tIns="45720" rIns="91440" bIns="45720" rtlCol="0" anchor="ctr"/>
          <a:lstStyle>
            <a:lvl1pPr algn="l">
              <a:defRPr sz="800" cap="all" spc="300" baseline="0">
                <a:solidFill>
                  <a:schemeClr val="tx2"/>
                </a:solidFill>
              </a:defRPr>
            </a:lvl1pPr>
          </a:lstStyle>
          <a:p>
            <a:fld id="{0BDC4764-F656-4735-9820-9886F8DF1D6A}" type="datetime1">
              <a:rPr lang="en-US" smtClean="0"/>
              <a:t>4/10/2024</a:t>
            </a:fld>
            <a:endParaRPr lang="en-US" dirty="0"/>
          </a:p>
        </p:txBody>
      </p:sp>
      <p:sp>
        <p:nvSpPr>
          <p:cNvPr id="5" name="Footer Placeholder 4">
            <a:extLst>
              <a:ext uri="{FF2B5EF4-FFF2-40B4-BE49-F238E27FC236}">
                <a16:creationId xmlns:a16="http://schemas.microsoft.com/office/drawing/2014/main" id="{9A4663BC-4D46-C74D-DDF2-9D25B4D96F9B}"/>
              </a:ext>
            </a:extLst>
          </p:cNvPr>
          <p:cNvSpPr>
            <a:spLocks noGrp="1"/>
          </p:cNvSpPr>
          <p:nvPr>
            <p:ph type="ftr" sz="quarter" idx="3"/>
          </p:nvPr>
        </p:nvSpPr>
        <p:spPr>
          <a:xfrm>
            <a:off x="7132320" y="6356350"/>
            <a:ext cx="4297680" cy="365125"/>
          </a:xfrm>
          <a:prstGeom prst="rect">
            <a:avLst/>
          </a:prstGeom>
        </p:spPr>
        <p:txBody>
          <a:bodyPr vert="horz" lIns="91440" tIns="45720" rIns="91440" bIns="45720" rtlCol="0" anchor="ctr"/>
          <a:lstStyle>
            <a:lvl1pPr algn="r">
              <a:defRPr sz="800" cap="all" spc="300" baseline="0">
                <a:solidFill>
                  <a:schemeClr val="tx2"/>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71B4EAE-CB5C-D14B-77EF-7B155FA68353}"/>
              </a:ext>
            </a:extLst>
          </p:cNvPr>
          <p:cNvSpPr>
            <a:spLocks noGrp="1"/>
          </p:cNvSpPr>
          <p:nvPr>
            <p:ph type="sldNum" sz="quarter" idx="4"/>
          </p:nvPr>
        </p:nvSpPr>
        <p:spPr>
          <a:xfrm>
            <a:off x="11429999" y="6356350"/>
            <a:ext cx="521207" cy="365125"/>
          </a:xfrm>
          <a:prstGeom prst="rect">
            <a:avLst/>
          </a:prstGeom>
        </p:spPr>
        <p:txBody>
          <a:bodyPr vert="horz" lIns="91440" tIns="45720" rIns="91440" bIns="45720" rtlCol="0" anchor="ctr"/>
          <a:lstStyle>
            <a:lvl1pPr algn="r">
              <a:defRPr sz="1400">
                <a:solidFill>
                  <a:schemeClr val="tx2"/>
                </a:solidFill>
                <a:latin typeface="+mj-lt"/>
              </a:defRPr>
            </a:lvl1pPr>
          </a:lstStyle>
          <a:p>
            <a:fld id="{C68AC1EC-23E2-4F0E-A5A4-674EC8DB954E}" type="slidenum">
              <a:rPr lang="en-US" smtClean="0"/>
              <a:pPr/>
              <a:t>‹#›</a:t>
            </a:fld>
            <a:endParaRPr lang="en-US"/>
          </a:p>
        </p:txBody>
      </p:sp>
    </p:spTree>
    <p:extLst>
      <p:ext uri="{BB962C8B-B14F-4D97-AF65-F5344CB8AC3E}">
        <p14:creationId xmlns:p14="http://schemas.microsoft.com/office/powerpoint/2010/main" val="4031415107"/>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p:txStyles>
    <p:title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customXml" Target="../ink/ink6.xml"/><Relationship Id="rId26" Type="http://schemas.openxmlformats.org/officeDocument/2006/relationships/customXml" Target="../ink/ink10.xml"/><Relationship Id="rId21" Type="http://schemas.openxmlformats.org/officeDocument/2006/relationships/image" Target="../media/image13.png"/><Relationship Id="rId34" Type="http://schemas.openxmlformats.org/officeDocument/2006/relationships/image" Target="../media/image20.png"/><Relationship Id="rId7" Type="http://schemas.openxmlformats.org/officeDocument/2006/relationships/image" Target="../media/image6.jpeg"/><Relationship Id="rId12" Type="http://schemas.openxmlformats.org/officeDocument/2006/relationships/customXml" Target="../ink/ink3.xml"/><Relationship Id="rId17" Type="http://schemas.openxmlformats.org/officeDocument/2006/relationships/image" Target="../media/image11.png"/><Relationship Id="rId25" Type="http://schemas.openxmlformats.org/officeDocument/2006/relationships/image" Target="../media/image15.png"/><Relationship Id="rId33" Type="http://schemas.openxmlformats.org/officeDocument/2006/relationships/image" Target="../media/image19.png"/><Relationship Id="rId38" Type="http://schemas.openxmlformats.org/officeDocument/2006/relationships/image" Target="../media/image22.png"/><Relationship Id="rId2" Type="http://schemas.openxmlformats.org/officeDocument/2006/relationships/notesSlide" Target="../notesSlides/notesSlide1.xml"/><Relationship Id="rId16" Type="http://schemas.openxmlformats.org/officeDocument/2006/relationships/customXml" Target="../ink/ink5.xml"/><Relationship Id="rId20" Type="http://schemas.openxmlformats.org/officeDocument/2006/relationships/customXml" Target="../ink/ink7.xml"/><Relationship Id="rId29"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5.png"/><Relationship Id="rId11" Type="http://schemas.openxmlformats.org/officeDocument/2006/relationships/image" Target="../media/image8.png"/><Relationship Id="rId24" Type="http://schemas.openxmlformats.org/officeDocument/2006/relationships/customXml" Target="../ink/ink9.xml"/><Relationship Id="rId32" Type="http://schemas.openxmlformats.org/officeDocument/2006/relationships/customXml" Target="../ink/ink13.xml"/><Relationship Id="rId37" Type="http://schemas.openxmlformats.org/officeDocument/2006/relationships/customXml" Target="../ink/ink15.xml"/><Relationship Id="rId5" Type="http://schemas.openxmlformats.org/officeDocument/2006/relationships/image" Target="../media/image4.jpeg"/><Relationship Id="rId15" Type="http://schemas.openxmlformats.org/officeDocument/2006/relationships/image" Target="../media/image10.png"/><Relationship Id="rId23" Type="http://schemas.openxmlformats.org/officeDocument/2006/relationships/image" Target="../media/image14.png"/><Relationship Id="rId28" Type="http://schemas.openxmlformats.org/officeDocument/2006/relationships/customXml" Target="../ink/ink11.xml"/><Relationship Id="rId36" Type="http://schemas.openxmlformats.org/officeDocument/2006/relationships/image" Target="../media/image21.png"/><Relationship Id="rId10" Type="http://schemas.openxmlformats.org/officeDocument/2006/relationships/customXml" Target="../ink/ink2.xml"/><Relationship Id="rId19" Type="http://schemas.openxmlformats.org/officeDocument/2006/relationships/image" Target="../media/image12.png"/><Relationship Id="rId31"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customXml" Target="../ink/ink4.xml"/><Relationship Id="rId22" Type="http://schemas.openxmlformats.org/officeDocument/2006/relationships/customXml" Target="../ink/ink8.xml"/><Relationship Id="rId27" Type="http://schemas.openxmlformats.org/officeDocument/2006/relationships/image" Target="../media/image16.png"/><Relationship Id="rId30" Type="http://schemas.openxmlformats.org/officeDocument/2006/relationships/customXml" Target="../ink/ink12.xml"/><Relationship Id="rId35" Type="http://schemas.openxmlformats.org/officeDocument/2006/relationships/customXml" Target="../ink/ink14.xml"/><Relationship Id="rId8" Type="http://schemas.openxmlformats.org/officeDocument/2006/relationships/customXml" Target="../ink/ink1.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45ECEA-ACDE-26C3-4761-895F97D70D43}"/>
              </a:ext>
            </a:extLst>
          </p:cNvPr>
          <p:cNvSpPr>
            <a:spLocks noGrp="1"/>
          </p:cNvSpPr>
          <p:nvPr>
            <p:ph type="dt" sz="half" idx="10"/>
          </p:nvPr>
        </p:nvSpPr>
        <p:spPr/>
        <p:txBody>
          <a:bodyPr/>
          <a:lstStyle/>
          <a:p>
            <a:fld id="{6D80F7F3-E406-44E2-93AF-674B3F1A2E51}" type="datetime1">
              <a:rPr lang="en-US" smtClean="0"/>
              <a:t>4/10/2024</a:t>
            </a:fld>
            <a:endParaRPr lang="en-US"/>
          </a:p>
        </p:txBody>
      </p:sp>
      <p:sp>
        <p:nvSpPr>
          <p:cNvPr id="3" name="Footer Placeholder 2">
            <a:extLst>
              <a:ext uri="{FF2B5EF4-FFF2-40B4-BE49-F238E27FC236}">
                <a16:creationId xmlns:a16="http://schemas.microsoft.com/office/drawing/2014/main" id="{4FD8A1C1-8176-F1DF-F5D5-730A89747F9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E927C7AD-D96D-32BC-A41F-AB1895D3CB7D}"/>
              </a:ext>
            </a:extLst>
          </p:cNvPr>
          <p:cNvSpPr>
            <a:spLocks noGrp="1"/>
          </p:cNvSpPr>
          <p:nvPr>
            <p:ph type="sldNum" sz="quarter" idx="12"/>
          </p:nvPr>
        </p:nvSpPr>
        <p:spPr/>
        <p:txBody>
          <a:bodyPr/>
          <a:lstStyle/>
          <a:p>
            <a:fld id="{C68AC1EC-23E2-4F0E-A5A4-674EC8DB954E}" type="slidenum">
              <a:rPr lang="en-US" smtClean="0"/>
              <a:t>1</a:t>
            </a:fld>
            <a:endParaRPr lang="en-US"/>
          </a:p>
        </p:txBody>
      </p:sp>
      <p:pic>
        <p:nvPicPr>
          <p:cNvPr id="2050" name="Picture 2" descr="A Pirate's Life (for me)! The Authentic World of Buccaneers">
            <a:extLst>
              <a:ext uri="{FF2B5EF4-FFF2-40B4-BE49-F238E27FC236}">
                <a16:creationId xmlns:a16="http://schemas.microsoft.com/office/drawing/2014/main" id="{28F968EB-A218-AD32-2E48-CF0F44BB823A}"/>
              </a:ext>
            </a:extLst>
          </p:cNvPr>
          <p:cNvPicPr>
            <a:picLocks noChangeAspect="1" noChangeArrowheads="1"/>
          </p:cNvPicPr>
          <p:nvPr/>
        </p:nvPicPr>
        <p:blipFill>
          <a:blip r:embed="rId2">
            <a:clrChange>
              <a:clrFrom>
                <a:srgbClr val="CFCFCF"/>
              </a:clrFrom>
              <a:clrTo>
                <a:srgbClr val="CFCFCF">
                  <a:alpha val="0"/>
                </a:srgbClr>
              </a:clrTo>
            </a:clrChange>
            <a:extLst>
              <a:ext uri="{28A0092B-C50C-407E-A947-70E740481C1C}">
                <a14:useLocalDpi xmlns:a14="http://schemas.microsoft.com/office/drawing/2010/main" val="0"/>
              </a:ext>
            </a:extLst>
          </a:blip>
          <a:srcRect/>
          <a:stretch>
            <a:fillRect/>
          </a:stretch>
        </p:blipFill>
        <p:spPr bwMode="auto">
          <a:xfrm>
            <a:off x="0" y="25400"/>
            <a:ext cx="12192000" cy="6832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D3F2C8-3612-1E3A-8899-1B0F06713A35}"/>
              </a:ext>
            </a:extLst>
          </p:cNvPr>
          <p:cNvSpPr txBox="1"/>
          <p:nvPr/>
        </p:nvSpPr>
        <p:spPr>
          <a:xfrm>
            <a:off x="5760245" y="5755382"/>
            <a:ext cx="6431755" cy="1077218"/>
          </a:xfrm>
          <a:prstGeom prst="rect">
            <a:avLst/>
          </a:prstGeom>
          <a:solidFill>
            <a:schemeClr val="tx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3200" b="1" dirty="0">
                <a:solidFill>
                  <a:schemeClr val="bg1"/>
                </a:solidFill>
              </a:rPr>
              <a:t>1</a:t>
            </a:r>
            <a:r>
              <a:rPr lang="en-US" sz="3200" b="1" baseline="30000" dirty="0">
                <a:solidFill>
                  <a:schemeClr val="bg1"/>
                </a:solidFill>
              </a:rPr>
              <a:t>st</a:t>
            </a:r>
            <a:r>
              <a:rPr lang="en-US" sz="3200" b="1" dirty="0">
                <a:solidFill>
                  <a:schemeClr val="bg1"/>
                </a:solidFill>
              </a:rPr>
              <a:t> Peering Forum in Puerto Rico (1703)</a:t>
            </a:r>
          </a:p>
        </p:txBody>
      </p:sp>
      <p:sp>
        <p:nvSpPr>
          <p:cNvPr id="9" name="TextBox 8">
            <a:extLst>
              <a:ext uri="{FF2B5EF4-FFF2-40B4-BE49-F238E27FC236}">
                <a16:creationId xmlns:a16="http://schemas.microsoft.com/office/drawing/2014/main" id="{AABBE3CE-415A-9DA9-4592-56B746A64331}"/>
              </a:ext>
            </a:extLst>
          </p:cNvPr>
          <p:cNvSpPr txBox="1"/>
          <p:nvPr/>
        </p:nvSpPr>
        <p:spPr>
          <a:xfrm>
            <a:off x="0" y="25400"/>
            <a:ext cx="6918593" cy="1077218"/>
          </a:xfrm>
          <a:prstGeom prst="rect">
            <a:avLst/>
          </a:prstGeom>
          <a:solidFill>
            <a:schemeClr val="accent2">
              <a:lumMod val="40000"/>
              <a:lumOff val="60000"/>
            </a:schemeClr>
          </a:solidFill>
        </p:spPr>
        <p:txBody>
          <a:bodyPr wrap="square" rtlCol="0">
            <a:spAutoFit/>
          </a:bodyPr>
          <a:lstStyle/>
          <a:p>
            <a:r>
              <a:rPr lang="en-US" sz="3200" dirty="0">
                <a:solidFill>
                  <a:schemeClr val="accent2"/>
                </a:solidFill>
                <a:latin typeface="Amasis MT Pro Black" panose="020F0502020204030204" pitchFamily="18" charset="0"/>
              </a:rPr>
              <a:t>Peering Pirates: Do what I say, not what a I do</a:t>
            </a:r>
          </a:p>
        </p:txBody>
      </p:sp>
      <p:sp>
        <p:nvSpPr>
          <p:cNvPr id="10" name="Subtitle 2">
            <a:extLst>
              <a:ext uri="{FF2B5EF4-FFF2-40B4-BE49-F238E27FC236}">
                <a16:creationId xmlns:a16="http://schemas.microsoft.com/office/drawing/2014/main" id="{664355AA-1203-3E7B-A60C-459B1EE56B8E}"/>
              </a:ext>
            </a:extLst>
          </p:cNvPr>
          <p:cNvSpPr txBox="1">
            <a:spLocks/>
          </p:cNvSpPr>
          <p:nvPr/>
        </p:nvSpPr>
        <p:spPr>
          <a:xfrm>
            <a:off x="1" y="1208699"/>
            <a:ext cx="7132320" cy="584775"/>
          </a:xfrm>
          <a:prstGeom prst="rect">
            <a:avLst/>
          </a:prstGeom>
          <a:solidFill>
            <a:schemeClr val="accent1">
              <a:lumMod val="75000"/>
            </a:schemeClr>
          </a:solidFill>
        </p:spPr>
        <p:txBody>
          <a:bodyPr>
            <a:normAutofit fontScale="850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dirty="0">
                <a:solidFill>
                  <a:schemeClr val="bg1"/>
                </a:solidFill>
              </a:rPr>
              <a:t>A Pirate Story</a:t>
            </a:r>
            <a:r>
              <a:rPr lang="en-US" sz="2800" b="1">
                <a:solidFill>
                  <a:schemeClr val="bg1"/>
                </a:solidFill>
              </a:rPr>
              <a:t>: The </a:t>
            </a:r>
            <a:r>
              <a:rPr lang="en-US" sz="2800" b="1" dirty="0">
                <a:solidFill>
                  <a:schemeClr val="bg1"/>
                </a:solidFill>
              </a:rPr>
              <a:t>conflict between Subspace v AWS</a:t>
            </a:r>
          </a:p>
        </p:txBody>
      </p:sp>
    </p:spTree>
    <p:extLst>
      <p:ext uri="{BB962C8B-B14F-4D97-AF65-F5344CB8AC3E}">
        <p14:creationId xmlns:p14="http://schemas.microsoft.com/office/powerpoint/2010/main" val="3992797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E4F529-D487-A04C-EBAC-CA325258C599}"/>
              </a:ext>
            </a:extLst>
          </p:cNvPr>
          <p:cNvSpPr>
            <a:spLocks noGrp="1"/>
          </p:cNvSpPr>
          <p:nvPr>
            <p:ph type="dt" sz="half" idx="10"/>
          </p:nvPr>
        </p:nvSpPr>
        <p:spPr/>
        <p:txBody>
          <a:bodyPr/>
          <a:lstStyle/>
          <a:p>
            <a:fld id="{6D80F7F3-E406-44E2-93AF-674B3F1A2E51}" type="datetime1">
              <a:rPr lang="en-US" smtClean="0"/>
              <a:t>4/10/2024</a:t>
            </a:fld>
            <a:endParaRPr lang="en-US"/>
          </a:p>
        </p:txBody>
      </p:sp>
      <p:sp>
        <p:nvSpPr>
          <p:cNvPr id="3" name="Footer Placeholder 2">
            <a:extLst>
              <a:ext uri="{FF2B5EF4-FFF2-40B4-BE49-F238E27FC236}">
                <a16:creationId xmlns:a16="http://schemas.microsoft.com/office/drawing/2014/main" id="{084DF865-4FE6-3E2A-30C1-9150BE315838}"/>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EEAB3140-1DD7-972C-B378-8296F0FC7A31}"/>
              </a:ext>
            </a:extLst>
          </p:cNvPr>
          <p:cNvSpPr>
            <a:spLocks noGrp="1"/>
          </p:cNvSpPr>
          <p:nvPr>
            <p:ph type="sldNum" sz="quarter" idx="12"/>
          </p:nvPr>
        </p:nvSpPr>
        <p:spPr/>
        <p:txBody>
          <a:bodyPr/>
          <a:lstStyle/>
          <a:p>
            <a:fld id="{C68AC1EC-23E2-4F0E-A5A4-674EC8DB954E}" type="slidenum">
              <a:rPr lang="en-US" smtClean="0"/>
              <a:t>2</a:t>
            </a:fld>
            <a:endParaRPr lang="en-US"/>
          </a:p>
        </p:txBody>
      </p:sp>
      <p:sp>
        <p:nvSpPr>
          <p:cNvPr id="5" name="TextBox 4">
            <a:extLst>
              <a:ext uri="{FF2B5EF4-FFF2-40B4-BE49-F238E27FC236}">
                <a16:creationId xmlns:a16="http://schemas.microsoft.com/office/drawing/2014/main" id="{E5F661EC-B916-602A-2867-C9552B02B661}"/>
              </a:ext>
            </a:extLst>
          </p:cNvPr>
          <p:cNvSpPr txBox="1"/>
          <p:nvPr/>
        </p:nvSpPr>
        <p:spPr>
          <a:xfrm>
            <a:off x="93203" y="1645920"/>
            <a:ext cx="12005594" cy="3970318"/>
          </a:xfrm>
          <a:prstGeom prst="rect">
            <a:avLst/>
          </a:prstGeom>
          <a:noFill/>
        </p:spPr>
        <p:txBody>
          <a:bodyPr wrap="none" rtlCol="0">
            <a:spAutoFit/>
          </a:bodyPr>
          <a:lstStyle/>
          <a:p>
            <a:r>
              <a:rPr lang="en-US" sz="2800" dirty="0"/>
              <a:t>12. 2017: Subspace is founded ($26MM)</a:t>
            </a:r>
          </a:p>
          <a:p>
            <a:r>
              <a:rPr lang="en-US" sz="2800" dirty="0"/>
              <a:t>6.21.2019: Agreement between Subspace and Epic Games</a:t>
            </a:r>
          </a:p>
          <a:p>
            <a:r>
              <a:rPr lang="en-US" sz="2800" dirty="0"/>
              <a:t>7.2019: Peering established between Subspace and AWS </a:t>
            </a:r>
          </a:p>
          <a:p>
            <a:r>
              <a:rPr lang="en-US" sz="2800" dirty="0"/>
              <a:t>1.2020: Subspace requested peering </a:t>
            </a:r>
            <a:r>
              <a:rPr lang="en-US" sz="2800" dirty="0" err="1"/>
              <a:t>augument</a:t>
            </a:r>
            <a:r>
              <a:rPr lang="en-US" sz="2800" dirty="0"/>
              <a:t> in different locations.</a:t>
            </a:r>
          </a:p>
          <a:p>
            <a:r>
              <a:rPr lang="en-US" sz="2800" dirty="0"/>
              <a:t>2.2020: AWS starts ‘stonewalling’ tactic </a:t>
            </a:r>
          </a:p>
          <a:p>
            <a:r>
              <a:rPr lang="en-US" sz="2800" dirty="0"/>
              <a:t>2.2022: Subspace forced to terminate agreement with Epic Games </a:t>
            </a:r>
          </a:p>
          <a:p>
            <a:r>
              <a:rPr lang="en-US" sz="2800" dirty="0"/>
              <a:t>5.13.2022: Subspace files bankruptcy and dissolution.  </a:t>
            </a:r>
          </a:p>
          <a:p>
            <a:r>
              <a:rPr lang="en-US" sz="2800" dirty="0"/>
              <a:t>11.18.2023: Complaint filed Subspace vs AWS – US District court Washington. </a:t>
            </a:r>
          </a:p>
          <a:p>
            <a:r>
              <a:rPr lang="en-US" sz="2800" dirty="0"/>
              <a:t>		Seeking damages between $416MM – $1.3B</a:t>
            </a:r>
          </a:p>
        </p:txBody>
      </p:sp>
      <p:sp>
        <p:nvSpPr>
          <p:cNvPr id="6" name="Rectangle 5">
            <a:extLst>
              <a:ext uri="{FF2B5EF4-FFF2-40B4-BE49-F238E27FC236}">
                <a16:creationId xmlns:a16="http://schemas.microsoft.com/office/drawing/2014/main" id="{6DF6487B-013B-4757-19AE-FD90FF21444A}"/>
              </a:ext>
            </a:extLst>
          </p:cNvPr>
          <p:cNvSpPr/>
          <p:nvPr/>
        </p:nvSpPr>
        <p:spPr>
          <a:xfrm>
            <a:off x="4854643" y="213975"/>
            <a:ext cx="2645276"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Timeline</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6252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65777-9599-38A6-439F-4A8C7DD2B68A}"/>
              </a:ext>
            </a:extLst>
          </p:cNvPr>
          <p:cNvSpPr>
            <a:spLocks noGrp="1"/>
          </p:cNvSpPr>
          <p:nvPr>
            <p:ph type="title"/>
          </p:nvPr>
        </p:nvSpPr>
        <p:spPr/>
        <p:txBody>
          <a:bodyPr/>
          <a:lstStyle/>
          <a:p>
            <a:r>
              <a:rPr lang="en-US" dirty="0"/>
              <a:t>The Conflict</a:t>
            </a:r>
          </a:p>
        </p:txBody>
      </p:sp>
      <p:sp>
        <p:nvSpPr>
          <p:cNvPr id="5" name="Date Placeholder 4">
            <a:extLst>
              <a:ext uri="{FF2B5EF4-FFF2-40B4-BE49-F238E27FC236}">
                <a16:creationId xmlns:a16="http://schemas.microsoft.com/office/drawing/2014/main" id="{6727A8A3-F348-125C-B21D-684AAF867EAD}"/>
              </a:ext>
            </a:extLst>
          </p:cNvPr>
          <p:cNvSpPr>
            <a:spLocks noGrp="1"/>
          </p:cNvSpPr>
          <p:nvPr>
            <p:ph type="dt" sz="half" idx="10"/>
          </p:nvPr>
        </p:nvSpPr>
        <p:spPr/>
        <p:txBody>
          <a:bodyPr/>
          <a:lstStyle/>
          <a:p>
            <a:fld id="{0B283B5C-2325-42FF-AF91-C1451D9D66CC}" type="datetime1">
              <a:rPr lang="en-US" smtClean="0"/>
              <a:t>4/10/2024</a:t>
            </a:fld>
            <a:endParaRPr lang="en-US"/>
          </a:p>
        </p:txBody>
      </p:sp>
      <p:sp>
        <p:nvSpPr>
          <p:cNvPr id="6" name="Footer Placeholder 5">
            <a:extLst>
              <a:ext uri="{FF2B5EF4-FFF2-40B4-BE49-F238E27FC236}">
                <a16:creationId xmlns:a16="http://schemas.microsoft.com/office/drawing/2014/main" id="{AF980114-8890-0DDF-41CA-3738F8585B8B}"/>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729EA77-FE7A-4169-9AD2-927B872C06B0}"/>
              </a:ext>
            </a:extLst>
          </p:cNvPr>
          <p:cNvSpPr>
            <a:spLocks noGrp="1"/>
          </p:cNvSpPr>
          <p:nvPr>
            <p:ph type="sldNum" sz="quarter" idx="12"/>
          </p:nvPr>
        </p:nvSpPr>
        <p:spPr/>
        <p:txBody>
          <a:bodyPr/>
          <a:lstStyle/>
          <a:p>
            <a:fld id="{C68AC1EC-23E2-4F0E-A5A4-674EC8DB954E}" type="slidenum">
              <a:rPr lang="en-US" smtClean="0"/>
              <a:t>3</a:t>
            </a:fld>
            <a:endParaRPr lang="en-US"/>
          </a:p>
        </p:txBody>
      </p:sp>
      <p:pic>
        <p:nvPicPr>
          <p:cNvPr id="1026" name="Picture 2" descr="Subspace, Inc. | ContactCenterWorld.com">
            <a:extLst>
              <a:ext uri="{FF2B5EF4-FFF2-40B4-BE49-F238E27FC236}">
                <a16:creationId xmlns:a16="http://schemas.microsoft.com/office/drawing/2014/main" id="{20EFE6D5-FBD3-9137-FD72-8DFC3B29BDF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70364" y="2282016"/>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WS Announces General Availability of Its Quantum Algorithm Design Service">
            <a:extLst>
              <a:ext uri="{FF2B5EF4-FFF2-40B4-BE49-F238E27FC236}">
                <a16:creationId xmlns:a16="http://schemas.microsoft.com/office/drawing/2014/main" id="{F4D76701-35E8-8569-2066-6B11660B71F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43974" y="1727502"/>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mbroidery Fortnite Logo - A.G.E Store anime game embroidery patterns">
            <a:extLst>
              <a:ext uri="{FF2B5EF4-FFF2-40B4-BE49-F238E27FC236}">
                <a16:creationId xmlns:a16="http://schemas.microsoft.com/office/drawing/2014/main" id="{4CE256E6-1E5C-C86C-7992-37DDA6F201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24405" y="3864003"/>
            <a:ext cx="1596274" cy="10445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ist of games by Epic Games - Wikipedia">
            <a:extLst>
              <a:ext uri="{FF2B5EF4-FFF2-40B4-BE49-F238E27FC236}">
                <a16:creationId xmlns:a16="http://schemas.microsoft.com/office/drawing/2014/main" id="{0F70B2BC-9FC3-DD4D-99D9-59BB82CE86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28040" y="1854172"/>
            <a:ext cx="1192731" cy="138510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mplete Round Realistic Human Eyeball, Available in 6 Different Colors  Oddity Cabinet Rarity Weird Creepy Stuff Oddities - Etsy Norway">
            <a:extLst>
              <a:ext uri="{FF2B5EF4-FFF2-40B4-BE49-F238E27FC236}">
                <a16:creationId xmlns:a16="http://schemas.microsoft.com/office/drawing/2014/main" id="{E9ECBC9E-4526-2005-6318-1A19981625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762" y="4450530"/>
            <a:ext cx="1849022" cy="1854172"/>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4D120D7C-E604-ADF5-9ADF-D2FA261B33CE}"/>
              </a:ext>
            </a:extLst>
          </p:cNvPr>
          <p:cNvGrpSpPr/>
          <p:nvPr/>
        </p:nvGrpSpPr>
        <p:grpSpPr>
          <a:xfrm>
            <a:off x="5338200" y="2576120"/>
            <a:ext cx="536760" cy="420840"/>
            <a:chOff x="5338200" y="2576120"/>
            <a:chExt cx="536760" cy="420840"/>
          </a:xfrm>
        </p:grpSpPr>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DA00B8BA-C4F0-E7A8-8E20-946E90B25477}"/>
                    </a:ext>
                  </a:extLst>
                </p14:cNvPr>
                <p14:cNvContentPartPr/>
                <p14:nvPr/>
              </p14:nvContentPartPr>
              <p14:xfrm>
                <a:off x="5338200" y="2806160"/>
                <a:ext cx="411480" cy="141840"/>
              </p14:xfrm>
            </p:contentPart>
          </mc:Choice>
          <mc:Fallback xmlns="">
            <p:pic>
              <p:nvPicPr>
                <p:cNvPr id="12" name="Ink 11">
                  <a:extLst>
                    <a:ext uri="{FF2B5EF4-FFF2-40B4-BE49-F238E27FC236}">
                      <a16:creationId xmlns:a16="http://schemas.microsoft.com/office/drawing/2014/main" id="{DA00B8BA-C4F0-E7A8-8E20-946E90B25477}"/>
                    </a:ext>
                  </a:extLst>
                </p:cNvPr>
                <p:cNvPicPr/>
                <p:nvPr/>
              </p:nvPicPr>
              <p:blipFill>
                <a:blip r:embed="rId9"/>
                <a:stretch>
                  <a:fillRect/>
                </a:stretch>
              </p:blipFill>
              <p:spPr>
                <a:xfrm>
                  <a:off x="5329560" y="2797160"/>
                  <a:ext cx="42912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1B3CCBD1-030B-554B-9FFF-EB1C6E72DF21}"/>
                    </a:ext>
                  </a:extLst>
                </p14:cNvPr>
                <p14:cNvContentPartPr/>
                <p14:nvPr/>
              </p14:nvContentPartPr>
              <p14:xfrm>
                <a:off x="5698200" y="2576120"/>
                <a:ext cx="176760" cy="420840"/>
              </p14:xfrm>
            </p:contentPart>
          </mc:Choice>
          <mc:Fallback xmlns="">
            <p:pic>
              <p:nvPicPr>
                <p:cNvPr id="13" name="Ink 12">
                  <a:extLst>
                    <a:ext uri="{FF2B5EF4-FFF2-40B4-BE49-F238E27FC236}">
                      <a16:creationId xmlns:a16="http://schemas.microsoft.com/office/drawing/2014/main" id="{1B3CCBD1-030B-554B-9FFF-EB1C6E72DF21}"/>
                    </a:ext>
                  </a:extLst>
                </p:cNvPr>
                <p:cNvPicPr/>
                <p:nvPr/>
              </p:nvPicPr>
              <p:blipFill>
                <a:blip r:embed="rId11"/>
                <a:stretch>
                  <a:fillRect/>
                </a:stretch>
              </p:blipFill>
              <p:spPr>
                <a:xfrm>
                  <a:off x="5689560" y="2567120"/>
                  <a:ext cx="194400" cy="438480"/>
                </a:xfrm>
                <a:prstGeom prst="rect">
                  <a:avLst/>
                </a:prstGeom>
              </p:spPr>
            </p:pic>
          </mc:Fallback>
        </mc:AlternateContent>
      </p:grpSp>
      <p:grpSp>
        <p:nvGrpSpPr>
          <p:cNvPr id="17" name="Group 16">
            <a:extLst>
              <a:ext uri="{FF2B5EF4-FFF2-40B4-BE49-F238E27FC236}">
                <a16:creationId xmlns:a16="http://schemas.microsoft.com/office/drawing/2014/main" id="{094C7A86-D1AC-3907-27F2-888169B13F7A}"/>
              </a:ext>
            </a:extLst>
          </p:cNvPr>
          <p:cNvGrpSpPr/>
          <p:nvPr/>
        </p:nvGrpSpPr>
        <p:grpSpPr>
          <a:xfrm>
            <a:off x="8511240" y="2372360"/>
            <a:ext cx="1123920" cy="511560"/>
            <a:chOff x="8511240" y="2372360"/>
            <a:chExt cx="1123920" cy="511560"/>
          </a:xfrm>
        </p:grpSpPr>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5CD2F76B-C455-9125-906C-87A05300E0D7}"/>
                    </a:ext>
                  </a:extLst>
                </p14:cNvPr>
                <p14:cNvContentPartPr/>
                <p14:nvPr/>
              </p14:nvContentPartPr>
              <p14:xfrm>
                <a:off x="8511240" y="2559920"/>
                <a:ext cx="1083960" cy="84600"/>
              </p14:xfrm>
            </p:contentPart>
          </mc:Choice>
          <mc:Fallback xmlns="">
            <p:pic>
              <p:nvPicPr>
                <p:cNvPr id="15" name="Ink 14">
                  <a:extLst>
                    <a:ext uri="{FF2B5EF4-FFF2-40B4-BE49-F238E27FC236}">
                      <a16:creationId xmlns:a16="http://schemas.microsoft.com/office/drawing/2014/main" id="{5CD2F76B-C455-9125-906C-87A05300E0D7}"/>
                    </a:ext>
                  </a:extLst>
                </p:cNvPr>
                <p:cNvPicPr/>
                <p:nvPr/>
              </p:nvPicPr>
              <p:blipFill>
                <a:blip r:embed="rId13"/>
                <a:stretch>
                  <a:fillRect/>
                </a:stretch>
              </p:blipFill>
              <p:spPr>
                <a:xfrm>
                  <a:off x="8502240" y="2551280"/>
                  <a:ext cx="11016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3C3D0A70-92C0-AC0A-9CEA-01E95B9E5197}"/>
                    </a:ext>
                  </a:extLst>
                </p14:cNvPr>
                <p14:cNvContentPartPr/>
                <p14:nvPr/>
              </p14:nvContentPartPr>
              <p14:xfrm>
                <a:off x="9123240" y="2372360"/>
                <a:ext cx="511920" cy="511560"/>
              </p14:xfrm>
            </p:contentPart>
          </mc:Choice>
          <mc:Fallback xmlns="">
            <p:pic>
              <p:nvPicPr>
                <p:cNvPr id="16" name="Ink 15">
                  <a:extLst>
                    <a:ext uri="{FF2B5EF4-FFF2-40B4-BE49-F238E27FC236}">
                      <a16:creationId xmlns:a16="http://schemas.microsoft.com/office/drawing/2014/main" id="{3C3D0A70-92C0-AC0A-9CEA-01E95B9E5197}"/>
                    </a:ext>
                  </a:extLst>
                </p:cNvPr>
                <p:cNvPicPr/>
                <p:nvPr/>
              </p:nvPicPr>
              <p:blipFill>
                <a:blip r:embed="rId15"/>
                <a:stretch>
                  <a:fillRect/>
                </a:stretch>
              </p:blipFill>
              <p:spPr>
                <a:xfrm>
                  <a:off x="9114600" y="2363720"/>
                  <a:ext cx="529560" cy="529200"/>
                </a:xfrm>
                <a:prstGeom prst="rect">
                  <a:avLst/>
                </a:prstGeom>
              </p:spPr>
            </p:pic>
          </mc:Fallback>
        </mc:AlternateContent>
      </p:grpSp>
      <p:grpSp>
        <p:nvGrpSpPr>
          <p:cNvPr id="20" name="Group 19">
            <a:extLst>
              <a:ext uri="{FF2B5EF4-FFF2-40B4-BE49-F238E27FC236}">
                <a16:creationId xmlns:a16="http://schemas.microsoft.com/office/drawing/2014/main" id="{0AD8BD34-5D94-C410-3665-2CFB7341B565}"/>
              </a:ext>
            </a:extLst>
          </p:cNvPr>
          <p:cNvGrpSpPr/>
          <p:nvPr/>
        </p:nvGrpSpPr>
        <p:grpSpPr>
          <a:xfrm>
            <a:off x="8530680" y="3077240"/>
            <a:ext cx="1243080" cy="396360"/>
            <a:chOff x="8530680" y="3077240"/>
            <a:chExt cx="1243080" cy="396360"/>
          </a:xfrm>
        </p:grpSpPr>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C3D11DC6-165F-BF57-3A8A-EA541FAE02EF}"/>
                    </a:ext>
                  </a:extLst>
                </p14:cNvPr>
                <p14:cNvContentPartPr/>
                <p14:nvPr/>
              </p14:nvContentPartPr>
              <p14:xfrm>
                <a:off x="8804280" y="3077240"/>
                <a:ext cx="969480" cy="295200"/>
              </p14:xfrm>
            </p:contentPart>
          </mc:Choice>
          <mc:Fallback xmlns="">
            <p:pic>
              <p:nvPicPr>
                <p:cNvPr id="18" name="Ink 17">
                  <a:extLst>
                    <a:ext uri="{FF2B5EF4-FFF2-40B4-BE49-F238E27FC236}">
                      <a16:creationId xmlns:a16="http://schemas.microsoft.com/office/drawing/2014/main" id="{C3D11DC6-165F-BF57-3A8A-EA541FAE02EF}"/>
                    </a:ext>
                  </a:extLst>
                </p:cNvPr>
                <p:cNvPicPr/>
                <p:nvPr/>
              </p:nvPicPr>
              <p:blipFill>
                <a:blip r:embed="rId17"/>
                <a:stretch>
                  <a:fillRect/>
                </a:stretch>
              </p:blipFill>
              <p:spPr>
                <a:xfrm>
                  <a:off x="8795280" y="3068600"/>
                  <a:ext cx="987120" cy="312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A117DAA2-5EDE-64DF-F975-C0142393BACA}"/>
                    </a:ext>
                  </a:extLst>
                </p14:cNvPr>
                <p14:cNvContentPartPr/>
                <p14:nvPr/>
              </p14:nvContentPartPr>
              <p14:xfrm>
                <a:off x="8530680" y="3146000"/>
                <a:ext cx="350640" cy="327600"/>
              </p14:xfrm>
            </p:contentPart>
          </mc:Choice>
          <mc:Fallback xmlns="">
            <p:pic>
              <p:nvPicPr>
                <p:cNvPr id="19" name="Ink 18">
                  <a:extLst>
                    <a:ext uri="{FF2B5EF4-FFF2-40B4-BE49-F238E27FC236}">
                      <a16:creationId xmlns:a16="http://schemas.microsoft.com/office/drawing/2014/main" id="{A117DAA2-5EDE-64DF-F975-C0142393BACA}"/>
                    </a:ext>
                  </a:extLst>
                </p:cNvPr>
                <p:cNvPicPr/>
                <p:nvPr/>
              </p:nvPicPr>
              <p:blipFill>
                <a:blip r:embed="rId19"/>
                <a:stretch>
                  <a:fillRect/>
                </a:stretch>
              </p:blipFill>
              <p:spPr>
                <a:xfrm>
                  <a:off x="8521680" y="3137360"/>
                  <a:ext cx="368280" cy="345240"/>
                </a:xfrm>
                <a:prstGeom prst="rect">
                  <a:avLst/>
                </a:prstGeom>
              </p:spPr>
            </p:pic>
          </mc:Fallback>
        </mc:AlternateContent>
      </p:grpSp>
      <p:grpSp>
        <p:nvGrpSpPr>
          <p:cNvPr id="23" name="Group 22">
            <a:extLst>
              <a:ext uri="{FF2B5EF4-FFF2-40B4-BE49-F238E27FC236}">
                <a16:creationId xmlns:a16="http://schemas.microsoft.com/office/drawing/2014/main" id="{11B6F813-7640-E25B-7B6E-9072A841EF9F}"/>
              </a:ext>
            </a:extLst>
          </p:cNvPr>
          <p:cNvGrpSpPr/>
          <p:nvPr/>
        </p:nvGrpSpPr>
        <p:grpSpPr>
          <a:xfrm>
            <a:off x="5256480" y="3432560"/>
            <a:ext cx="653040" cy="349560"/>
            <a:chOff x="5256480" y="3432560"/>
            <a:chExt cx="653040" cy="349560"/>
          </a:xfrm>
        </p:grpSpPr>
        <mc:AlternateContent xmlns:mc="http://schemas.openxmlformats.org/markup-compatibility/2006" xmlns:p14="http://schemas.microsoft.com/office/powerpoint/2010/main">
          <mc:Choice Requires="p14">
            <p:contentPart p14:bwMode="auto" r:id="rId20">
              <p14:nvContentPartPr>
                <p14:cNvPr id="21" name="Ink 20">
                  <a:extLst>
                    <a:ext uri="{FF2B5EF4-FFF2-40B4-BE49-F238E27FC236}">
                      <a16:creationId xmlns:a16="http://schemas.microsoft.com/office/drawing/2014/main" id="{46399106-93C1-C10A-7E43-E8193F79957B}"/>
                    </a:ext>
                  </a:extLst>
                </p14:cNvPr>
                <p14:cNvContentPartPr/>
                <p14:nvPr/>
              </p14:nvContentPartPr>
              <p14:xfrm>
                <a:off x="5408400" y="3432560"/>
                <a:ext cx="501120" cy="253440"/>
              </p14:xfrm>
            </p:contentPart>
          </mc:Choice>
          <mc:Fallback xmlns="">
            <p:pic>
              <p:nvPicPr>
                <p:cNvPr id="21" name="Ink 20">
                  <a:extLst>
                    <a:ext uri="{FF2B5EF4-FFF2-40B4-BE49-F238E27FC236}">
                      <a16:creationId xmlns:a16="http://schemas.microsoft.com/office/drawing/2014/main" id="{46399106-93C1-C10A-7E43-E8193F79957B}"/>
                    </a:ext>
                  </a:extLst>
                </p:cNvPr>
                <p:cNvPicPr/>
                <p:nvPr/>
              </p:nvPicPr>
              <p:blipFill>
                <a:blip r:embed="rId21"/>
                <a:stretch>
                  <a:fillRect/>
                </a:stretch>
              </p:blipFill>
              <p:spPr>
                <a:xfrm>
                  <a:off x="5399400" y="3423560"/>
                  <a:ext cx="51876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7A662512-8DDA-AB09-DBA5-79D63C16E91B}"/>
                    </a:ext>
                  </a:extLst>
                </p14:cNvPr>
                <p14:cNvContentPartPr/>
                <p14:nvPr/>
              </p14:nvContentPartPr>
              <p14:xfrm>
                <a:off x="5256480" y="3509240"/>
                <a:ext cx="275040" cy="272880"/>
              </p14:xfrm>
            </p:contentPart>
          </mc:Choice>
          <mc:Fallback xmlns="">
            <p:pic>
              <p:nvPicPr>
                <p:cNvPr id="22" name="Ink 21">
                  <a:extLst>
                    <a:ext uri="{FF2B5EF4-FFF2-40B4-BE49-F238E27FC236}">
                      <a16:creationId xmlns:a16="http://schemas.microsoft.com/office/drawing/2014/main" id="{7A662512-8DDA-AB09-DBA5-79D63C16E91B}"/>
                    </a:ext>
                  </a:extLst>
                </p:cNvPr>
                <p:cNvPicPr/>
                <p:nvPr/>
              </p:nvPicPr>
              <p:blipFill>
                <a:blip r:embed="rId23"/>
                <a:stretch>
                  <a:fillRect/>
                </a:stretch>
              </p:blipFill>
              <p:spPr>
                <a:xfrm>
                  <a:off x="5247480" y="3500600"/>
                  <a:ext cx="292680" cy="290520"/>
                </a:xfrm>
                <a:prstGeom prst="rect">
                  <a:avLst/>
                </a:prstGeom>
              </p:spPr>
            </p:pic>
          </mc:Fallback>
        </mc:AlternateContent>
      </p:grpSp>
      <p:grpSp>
        <p:nvGrpSpPr>
          <p:cNvPr id="28" name="Group 27">
            <a:extLst>
              <a:ext uri="{FF2B5EF4-FFF2-40B4-BE49-F238E27FC236}">
                <a16:creationId xmlns:a16="http://schemas.microsoft.com/office/drawing/2014/main" id="{4C48B982-BE8A-5DDD-CEC7-519332E5827A}"/>
              </a:ext>
            </a:extLst>
          </p:cNvPr>
          <p:cNvGrpSpPr/>
          <p:nvPr/>
        </p:nvGrpSpPr>
        <p:grpSpPr>
          <a:xfrm>
            <a:off x="1345800" y="3273440"/>
            <a:ext cx="1582920" cy="1218240"/>
            <a:chOff x="1345800" y="3273440"/>
            <a:chExt cx="1582920" cy="1218240"/>
          </a:xfrm>
        </p:grpSpPr>
        <mc:AlternateContent xmlns:mc="http://schemas.openxmlformats.org/markup-compatibility/2006" xmlns:p14="http://schemas.microsoft.com/office/powerpoint/2010/main">
          <mc:Choice Requires="p14">
            <p:contentPart p14:bwMode="auto" r:id="rId24">
              <p14:nvContentPartPr>
                <p14:cNvPr id="9" name="Ink 8">
                  <a:extLst>
                    <a:ext uri="{FF2B5EF4-FFF2-40B4-BE49-F238E27FC236}">
                      <a16:creationId xmlns:a16="http://schemas.microsoft.com/office/drawing/2014/main" id="{2BECC44B-6BF8-9745-5CE4-13DBA9035EC2}"/>
                    </a:ext>
                  </a:extLst>
                </p14:cNvPr>
                <p14:cNvContentPartPr/>
                <p14:nvPr/>
              </p14:nvContentPartPr>
              <p14:xfrm>
                <a:off x="1345800" y="3552080"/>
                <a:ext cx="1085400" cy="844560"/>
              </p14:xfrm>
            </p:contentPart>
          </mc:Choice>
          <mc:Fallback xmlns="">
            <p:pic>
              <p:nvPicPr>
                <p:cNvPr id="9" name="Ink 8">
                  <a:extLst>
                    <a:ext uri="{FF2B5EF4-FFF2-40B4-BE49-F238E27FC236}">
                      <a16:creationId xmlns:a16="http://schemas.microsoft.com/office/drawing/2014/main" id="{2BECC44B-6BF8-9745-5CE4-13DBA9035EC2}"/>
                    </a:ext>
                  </a:extLst>
                </p:cNvPr>
                <p:cNvPicPr/>
                <p:nvPr/>
              </p:nvPicPr>
              <p:blipFill>
                <a:blip r:embed="rId25"/>
                <a:stretch>
                  <a:fillRect/>
                </a:stretch>
              </p:blipFill>
              <p:spPr>
                <a:xfrm>
                  <a:off x="1336800" y="3543440"/>
                  <a:ext cx="1103040" cy="862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 name="Ink 9">
                  <a:extLst>
                    <a:ext uri="{FF2B5EF4-FFF2-40B4-BE49-F238E27FC236}">
                      <a16:creationId xmlns:a16="http://schemas.microsoft.com/office/drawing/2014/main" id="{C1AE564A-AE28-4FC1-B6C5-EFFCB0A0FF51}"/>
                    </a:ext>
                  </a:extLst>
                </p14:cNvPr>
                <p14:cNvContentPartPr/>
                <p14:nvPr/>
              </p14:nvContentPartPr>
              <p14:xfrm>
                <a:off x="2351280" y="3273440"/>
                <a:ext cx="323640" cy="534960"/>
              </p14:xfrm>
            </p:contentPart>
          </mc:Choice>
          <mc:Fallback xmlns="">
            <p:pic>
              <p:nvPicPr>
                <p:cNvPr id="10" name="Ink 9">
                  <a:extLst>
                    <a:ext uri="{FF2B5EF4-FFF2-40B4-BE49-F238E27FC236}">
                      <a16:creationId xmlns:a16="http://schemas.microsoft.com/office/drawing/2014/main" id="{C1AE564A-AE28-4FC1-B6C5-EFFCB0A0FF51}"/>
                    </a:ext>
                  </a:extLst>
                </p:cNvPr>
                <p:cNvPicPr/>
                <p:nvPr/>
              </p:nvPicPr>
              <p:blipFill>
                <a:blip r:embed="rId27"/>
                <a:stretch>
                  <a:fillRect/>
                </a:stretch>
              </p:blipFill>
              <p:spPr>
                <a:xfrm>
                  <a:off x="2342280" y="3264800"/>
                  <a:ext cx="341280" cy="552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 name="Ink 23">
                  <a:extLst>
                    <a:ext uri="{FF2B5EF4-FFF2-40B4-BE49-F238E27FC236}">
                      <a16:creationId xmlns:a16="http://schemas.microsoft.com/office/drawing/2014/main" id="{55520DB1-1F00-72F7-50E1-5BE7DBEB7154}"/>
                    </a:ext>
                  </a:extLst>
                </p14:cNvPr>
                <p14:cNvContentPartPr/>
                <p14:nvPr/>
              </p14:nvContentPartPr>
              <p14:xfrm>
                <a:off x="2411400" y="3856280"/>
                <a:ext cx="517320" cy="309240"/>
              </p14:xfrm>
            </p:contentPart>
          </mc:Choice>
          <mc:Fallback xmlns="">
            <p:pic>
              <p:nvPicPr>
                <p:cNvPr id="24" name="Ink 23">
                  <a:extLst>
                    <a:ext uri="{FF2B5EF4-FFF2-40B4-BE49-F238E27FC236}">
                      <a16:creationId xmlns:a16="http://schemas.microsoft.com/office/drawing/2014/main" id="{55520DB1-1F00-72F7-50E1-5BE7DBEB7154}"/>
                    </a:ext>
                  </a:extLst>
                </p:cNvPr>
                <p:cNvPicPr/>
                <p:nvPr/>
              </p:nvPicPr>
              <p:blipFill>
                <a:blip r:embed="rId29"/>
                <a:stretch>
                  <a:fillRect/>
                </a:stretch>
              </p:blipFill>
              <p:spPr>
                <a:xfrm>
                  <a:off x="2402400" y="3847280"/>
                  <a:ext cx="53496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6" name="Ink 25">
                  <a:extLst>
                    <a:ext uri="{FF2B5EF4-FFF2-40B4-BE49-F238E27FC236}">
                      <a16:creationId xmlns:a16="http://schemas.microsoft.com/office/drawing/2014/main" id="{4AD9308A-9D12-CDEF-C33B-8B261BE33D1A}"/>
                    </a:ext>
                  </a:extLst>
                </p14:cNvPr>
                <p14:cNvContentPartPr/>
                <p14:nvPr/>
              </p14:nvContentPartPr>
              <p14:xfrm>
                <a:off x="2140680" y="4183880"/>
                <a:ext cx="175680" cy="37080"/>
              </p14:xfrm>
            </p:contentPart>
          </mc:Choice>
          <mc:Fallback xmlns="">
            <p:pic>
              <p:nvPicPr>
                <p:cNvPr id="26" name="Ink 25">
                  <a:extLst>
                    <a:ext uri="{FF2B5EF4-FFF2-40B4-BE49-F238E27FC236}">
                      <a16:creationId xmlns:a16="http://schemas.microsoft.com/office/drawing/2014/main" id="{4AD9308A-9D12-CDEF-C33B-8B261BE33D1A}"/>
                    </a:ext>
                  </a:extLst>
                </p:cNvPr>
                <p:cNvPicPr/>
                <p:nvPr/>
              </p:nvPicPr>
              <p:blipFill>
                <a:blip r:embed="rId31"/>
                <a:stretch>
                  <a:fillRect/>
                </a:stretch>
              </p:blipFill>
              <p:spPr>
                <a:xfrm>
                  <a:off x="2132040" y="4175240"/>
                  <a:ext cx="1933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7" name="Ink 26">
                  <a:extLst>
                    <a:ext uri="{FF2B5EF4-FFF2-40B4-BE49-F238E27FC236}">
                      <a16:creationId xmlns:a16="http://schemas.microsoft.com/office/drawing/2014/main" id="{4FECBCBF-600D-7668-695F-DEB17F344030}"/>
                    </a:ext>
                  </a:extLst>
                </p14:cNvPr>
                <p14:cNvContentPartPr/>
                <p14:nvPr/>
              </p14:nvContentPartPr>
              <p14:xfrm>
                <a:off x="2043840" y="4093160"/>
                <a:ext cx="415080" cy="398520"/>
              </p14:xfrm>
            </p:contentPart>
          </mc:Choice>
          <mc:Fallback xmlns="">
            <p:pic>
              <p:nvPicPr>
                <p:cNvPr id="27" name="Ink 26">
                  <a:extLst>
                    <a:ext uri="{FF2B5EF4-FFF2-40B4-BE49-F238E27FC236}">
                      <a16:creationId xmlns:a16="http://schemas.microsoft.com/office/drawing/2014/main" id="{4FECBCBF-600D-7668-695F-DEB17F344030}"/>
                    </a:ext>
                  </a:extLst>
                </p:cNvPr>
                <p:cNvPicPr/>
                <p:nvPr/>
              </p:nvPicPr>
              <p:blipFill>
                <a:blip r:embed="rId33"/>
                <a:stretch>
                  <a:fillRect/>
                </a:stretch>
              </p:blipFill>
              <p:spPr>
                <a:xfrm>
                  <a:off x="2035200" y="4084520"/>
                  <a:ext cx="432720" cy="416160"/>
                </a:xfrm>
                <a:prstGeom prst="rect">
                  <a:avLst/>
                </a:prstGeom>
              </p:spPr>
            </p:pic>
          </mc:Fallback>
        </mc:AlternateContent>
      </p:grpSp>
      <p:pic>
        <p:nvPicPr>
          <p:cNvPr id="1036" name="Picture 12" descr="Sledgehammer Silhouette Images – Browse 8,270 Stock Photos, Vectors, and  Video | Adobe Stock">
            <a:extLst>
              <a:ext uri="{FF2B5EF4-FFF2-40B4-BE49-F238E27FC236}">
                <a16:creationId xmlns:a16="http://schemas.microsoft.com/office/drawing/2014/main" id="{8829E0DD-43FA-A8D4-5D13-7DA5061C7B56}"/>
              </a:ext>
            </a:extLst>
          </p:cNvPr>
          <p:cNvPicPr>
            <a:picLocks noChangeAspect="1" noChangeArrowheads="1"/>
          </p:cNvPicPr>
          <p:nvPr/>
        </p:nvPicPr>
        <p:blipFill>
          <a:blip r:embed="rId3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7922" y="1279830"/>
            <a:ext cx="2703233" cy="162194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5">
            <p14:nvContentPartPr>
              <p14:cNvPr id="29" name="Ink 28">
                <a:extLst>
                  <a:ext uri="{FF2B5EF4-FFF2-40B4-BE49-F238E27FC236}">
                    <a16:creationId xmlns:a16="http://schemas.microsoft.com/office/drawing/2014/main" id="{EC4B5701-D30D-747F-189D-8CF3B82687AB}"/>
                  </a:ext>
                </a:extLst>
              </p14:cNvPr>
              <p14:cNvContentPartPr/>
              <p14:nvPr/>
            </p14:nvContentPartPr>
            <p14:xfrm>
              <a:off x="4460320" y="863240"/>
              <a:ext cx="360" cy="360"/>
            </p14:xfrm>
          </p:contentPart>
        </mc:Choice>
        <mc:Fallback xmlns="">
          <p:pic>
            <p:nvPicPr>
              <p:cNvPr id="29" name="Ink 28">
                <a:extLst>
                  <a:ext uri="{FF2B5EF4-FFF2-40B4-BE49-F238E27FC236}">
                    <a16:creationId xmlns:a16="http://schemas.microsoft.com/office/drawing/2014/main" id="{EC4B5701-D30D-747F-189D-8CF3B82687AB}"/>
                  </a:ext>
                </a:extLst>
              </p:cNvPr>
              <p:cNvPicPr/>
              <p:nvPr/>
            </p:nvPicPr>
            <p:blipFill>
              <a:blip r:embed="rId36"/>
              <a:stretch>
                <a:fillRect/>
              </a:stretch>
            </p:blipFill>
            <p:spPr>
              <a:xfrm>
                <a:off x="4451320" y="8546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0" name="Ink 29">
                <a:extLst>
                  <a:ext uri="{FF2B5EF4-FFF2-40B4-BE49-F238E27FC236}">
                    <a16:creationId xmlns:a16="http://schemas.microsoft.com/office/drawing/2014/main" id="{DEB5D293-BA45-355A-1124-AF4BF3DD91EC}"/>
                  </a:ext>
                </a:extLst>
              </p14:cNvPr>
              <p14:cNvContentPartPr/>
              <p14:nvPr/>
            </p14:nvContentPartPr>
            <p14:xfrm>
              <a:off x="7024960" y="4115120"/>
              <a:ext cx="2880" cy="13680"/>
            </p14:xfrm>
          </p:contentPart>
        </mc:Choice>
        <mc:Fallback xmlns="">
          <p:pic>
            <p:nvPicPr>
              <p:cNvPr id="30" name="Ink 29">
                <a:extLst>
                  <a:ext uri="{FF2B5EF4-FFF2-40B4-BE49-F238E27FC236}">
                    <a16:creationId xmlns:a16="http://schemas.microsoft.com/office/drawing/2014/main" id="{DEB5D293-BA45-355A-1124-AF4BF3DD91EC}"/>
                  </a:ext>
                </a:extLst>
              </p:cNvPr>
              <p:cNvPicPr/>
              <p:nvPr/>
            </p:nvPicPr>
            <p:blipFill>
              <a:blip r:embed="rId38"/>
              <a:stretch>
                <a:fillRect/>
              </a:stretch>
            </p:blipFill>
            <p:spPr>
              <a:xfrm>
                <a:off x="7016320" y="4106480"/>
                <a:ext cx="20520" cy="31320"/>
              </a:xfrm>
              <a:prstGeom prst="rect">
                <a:avLst/>
              </a:prstGeom>
            </p:spPr>
          </p:pic>
        </mc:Fallback>
      </mc:AlternateContent>
    </p:spTree>
    <p:extLst>
      <p:ext uri="{BB962C8B-B14F-4D97-AF65-F5344CB8AC3E}">
        <p14:creationId xmlns:p14="http://schemas.microsoft.com/office/powerpoint/2010/main" val="2424263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E75B52-7D40-C0A5-10FD-3C30D0590535}"/>
              </a:ext>
            </a:extLst>
          </p:cNvPr>
          <p:cNvSpPr>
            <a:spLocks noGrp="1"/>
          </p:cNvSpPr>
          <p:nvPr>
            <p:ph type="dt" sz="half" idx="10"/>
          </p:nvPr>
        </p:nvSpPr>
        <p:spPr/>
        <p:txBody>
          <a:bodyPr/>
          <a:lstStyle/>
          <a:p>
            <a:fld id="{6D80F7F3-E406-44E2-93AF-674B3F1A2E51}" type="datetime1">
              <a:rPr lang="en-US" smtClean="0"/>
              <a:t>4/10/2024</a:t>
            </a:fld>
            <a:endParaRPr lang="en-US"/>
          </a:p>
        </p:txBody>
      </p:sp>
      <p:sp>
        <p:nvSpPr>
          <p:cNvPr id="3" name="Footer Placeholder 2">
            <a:extLst>
              <a:ext uri="{FF2B5EF4-FFF2-40B4-BE49-F238E27FC236}">
                <a16:creationId xmlns:a16="http://schemas.microsoft.com/office/drawing/2014/main" id="{71937500-2C6F-B099-3AF4-3D9EDCD1A281}"/>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D219E97-304A-E65F-32FF-B5D9B70BC779}"/>
              </a:ext>
            </a:extLst>
          </p:cNvPr>
          <p:cNvSpPr>
            <a:spLocks noGrp="1"/>
          </p:cNvSpPr>
          <p:nvPr>
            <p:ph type="sldNum" sz="quarter" idx="12"/>
          </p:nvPr>
        </p:nvSpPr>
        <p:spPr/>
        <p:txBody>
          <a:bodyPr/>
          <a:lstStyle/>
          <a:p>
            <a:fld id="{C68AC1EC-23E2-4F0E-A5A4-674EC8DB954E}" type="slidenum">
              <a:rPr lang="en-US" smtClean="0"/>
              <a:t>4</a:t>
            </a:fld>
            <a:endParaRPr lang="en-US"/>
          </a:p>
        </p:txBody>
      </p:sp>
      <p:pic>
        <p:nvPicPr>
          <p:cNvPr id="6" name="Picture 5">
            <a:extLst>
              <a:ext uri="{FF2B5EF4-FFF2-40B4-BE49-F238E27FC236}">
                <a16:creationId xmlns:a16="http://schemas.microsoft.com/office/drawing/2014/main" id="{661B94A4-799A-C9EA-9552-3571E87B426C}"/>
              </a:ext>
            </a:extLst>
          </p:cNvPr>
          <p:cNvPicPr>
            <a:picLocks noChangeAspect="1"/>
          </p:cNvPicPr>
          <p:nvPr/>
        </p:nvPicPr>
        <p:blipFill>
          <a:blip r:embed="rId3"/>
          <a:stretch>
            <a:fillRect/>
          </a:stretch>
        </p:blipFill>
        <p:spPr>
          <a:xfrm>
            <a:off x="313445" y="518160"/>
            <a:ext cx="11637761" cy="5435600"/>
          </a:xfrm>
          <a:prstGeom prst="rect">
            <a:avLst/>
          </a:prstGeom>
        </p:spPr>
      </p:pic>
    </p:spTree>
    <p:extLst>
      <p:ext uri="{BB962C8B-B14F-4D97-AF65-F5344CB8AC3E}">
        <p14:creationId xmlns:p14="http://schemas.microsoft.com/office/powerpoint/2010/main" val="173926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11B66AE7-4BAF-9226-1CB0-C0D65EED13BB}"/>
              </a:ext>
            </a:extLst>
          </p:cNvPr>
          <p:cNvSpPr>
            <a:spLocks noGrp="1"/>
          </p:cNvSpPr>
          <p:nvPr>
            <p:ph type="title"/>
          </p:nvPr>
        </p:nvSpPr>
        <p:spPr>
          <a:xfrm>
            <a:off x="871108" y="588245"/>
            <a:ext cx="10449784" cy="1265928"/>
          </a:xfrm>
        </p:spPr>
        <p:txBody>
          <a:bodyPr anchor="b">
            <a:normAutofit fontScale="90000"/>
          </a:bodyPr>
          <a:lstStyle/>
          <a:p>
            <a:r>
              <a:rPr lang="en-US" dirty="0"/>
              <a:t>“peering would allow both parties, to transmit higher quality data to their customers at </a:t>
            </a:r>
            <a:r>
              <a:rPr lang="en-US" dirty="0">
                <a:solidFill>
                  <a:srgbClr val="00B050"/>
                </a:solidFill>
              </a:rPr>
              <a:t>lower costs </a:t>
            </a:r>
            <a:r>
              <a:rPr lang="en-US" dirty="0"/>
              <a:t>for both parties”</a:t>
            </a:r>
          </a:p>
        </p:txBody>
      </p:sp>
      <p:pic>
        <p:nvPicPr>
          <p:cNvPr id="2050" name="Picture 2" descr="End-of-Life Planning: The Elephant in the Room - Lakewood Health ...">
            <a:extLst>
              <a:ext uri="{FF2B5EF4-FFF2-40B4-BE49-F238E27FC236}">
                <a16:creationId xmlns:a16="http://schemas.microsoft.com/office/drawing/2014/main" id="{36CD8447-14AA-9ED9-EEE7-3FB9D80F12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67" r="2643" b="1"/>
          <a:stretch/>
        </p:blipFill>
        <p:spPr bwMode="auto">
          <a:xfrm>
            <a:off x="6328391" y="2159175"/>
            <a:ext cx="4985785" cy="4017787"/>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9F0C11EE-BCD3-4793-6759-296F6112DEBE}"/>
              </a:ext>
            </a:extLst>
          </p:cNvPr>
          <p:cNvSpPr>
            <a:spLocks noGrp="1"/>
          </p:cNvSpPr>
          <p:nvPr>
            <p:ph type="dt" sz="half" idx="10"/>
          </p:nvPr>
        </p:nvSpPr>
        <p:spPr>
          <a:xfrm>
            <a:off x="877824" y="6356350"/>
            <a:ext cx="2743200" cy="365125"/>
          </a:xfrm>
        </p:spPr>
        <p:txBody>
          <a:bodyPr anchor="ctr">
            <a:normAutofit/>
          </a:bodyPr>
          <a:lstStyle/>
          <a:p>
            <a:pPr>
              <a:spcAft>
                <a:spcPts val="600"/>
              </a:spcAft>
            </a:pPr>
            <a:fld id="{6D80F7F3-E406-44E2-93AF-674B3F1A2E51}" type="datetime1">
              <a:rPr lang="en-US" smtClean="0"/>
              <a:pPr>
                <a:spcAft>
                  <a:spcPts val="600"/>
                </a:spcAft>
              </a:pPr>
              <a:t>4/10/2024</a:t>
            </a:fld>
            <a:endParaRPr lang="en-US"/>
          </a:p>
        </p:txBody>
      </p:sp>
      <p:sp>
        <p:nvSpPr>
          <p:cNvPr id="3" name="Footer Placeholder 2">
            <a:extLst>
              <a:ext uri="{FF2B5EF4-FFF2-40B4-BE49-F238E27FC236}">
                <a16:creationId xmlns:a16="http://schemas.microsoft.com/office/drawing/2014/main" id="{2B3191D0-976A-6EBB-AA45-8F455D846BC1}"/>
              </a:ext>
            </a:extLst>
          </p:cNvPr>
          <p:cNvSpPr>
            <a:spLocks noGrp="1"/>
          </p:cNvSpPr>
          <p:nvPr>
            <p:ph type="ftr" sz="quarter" idx="11"/>
          </p:nvPr>
        </p:nvSpPr>
        <p:spPr>
          <a:xfrm>
            <a:off x="7132320" y="6356350"/>
            <a:ext cx="4297680" cy="365125"/>
          </a:xfrm>
        </p:spPr>
        <p:txBody>
          <a:bodyPr anchor="ctr">
            <a:normAutofit/>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DA41E9EE-D364-34DA-A918-C95A97EB1BE5}"/>
              </a:ext>
            </a:extLst>
          </p:cNvPr>
          <p:cNvSpPr>
            <a:spLocks noGrp="1"/>
          </p:cNvSpPr>
          <p:nvPr>
            <p:ph type="sldNum" sz="quarter" idx="12"/>
          </p:nvPr>
        </p:nvSpPr>
        <p:spPr>
          <a:xfrm>
            <a:off x="11429999" y="6356350"/>
            <a:ext cx="521207" cy="365125"/>
          </a:xfrm>
        </p:spPr>
        <p:txBody>
          <a:bodyPr anchor="ctr">
            <a:normAutofit/>
          </a:bodyPr>
          <a:lstStyle/>
          <a:p>
            <a:pPr>
              <a:spcAft>
                <a:spcPts val="600"/>
              </a:spcAft>
            </a:pPr>
            <a:fld id="{C68AC1EC-23E2-4F0E-A5A4-674EC8DB954E}" type="slidenum">
              <a:rPr lang="en-US" smtClean="0"/>
              <a:pPr>
                <a:spcAft>
                  <a:spcPts val="600"/>
                </a:spcAft>
              </a:pPr>
              <a:t>5</a:t>
            </a:fld>
            <a:endParaRPr lang="en-US"/>
          </a:p>
        </p:txBody>
      </p:sp>
      <p:pic>
        <p:nvPicPr>
          <p:cNvPr id="2052" name="Picture 4" descr="Motivating phrase/quote (it's not right, but it's okay)&quot; Baby One-Piece for  Sale by ruben-art | Redbubble">
            <a:extLst>
              <a:ext uri="{FF2B5EF4-FFF2-40B4-BE49-F238E27FC236}">
                <a16:creationId xmlns:a16="http://schemas.microsoft.com/office/drawing/2014/main" id="{D8B0BA63-43DA-C7A3-9197-20E399CC1F8D}"/>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1859558" y="2159000"/>
            <a:ext cx="3013472" cy="4017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991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itle 1">
            <a:extLst>
              <a:ext uri="{FF2B5EF4-FFF2-40B4-BE49-F238E27FC236}">
                <a16:creationId xmlns:a16="http://schemas.microsoft.com/office/drawing/2014/main" id="{2F7C521B-1ECF-1751-F3C1-85CA5BA7EE97}"/>
              </a:ext>
            </a:extLst>
          </p:cNvPr>
          <p:cNvSpPr>
            <a:spLocks noGrp="1"/>
          </p:cNvSpPr>
          <p:nvPr>
            <p:ph type="title"/>
          </p:nvPr>
        </p:nvSpPr>
        <p:spPr>
          <a:xfrm>
            <a:off x="274321" y="1279672"/>
            <a:ext cx="5262880" cy="4109572"/>
          </a:xfrm>
        </p:spPr>
        <p:txBody>
          <a:bodyPr>
            <a:normAutofit/>
          </a:bodyPr>
          <a:lstStyle/>
          <a:p>
            <a:r>
              <a:rPr lang="en-US" sz="6000" dirty="0"/>
              <a:t>About BRUNO or </a:t>
            </a:r>
            <a:r>
              <a:rPr lang="en-US" sz="6000" b="1" dirty="0">
                <a:solidFill>
                  <a:schemeClr val="accent5">
                    <a:lumMod val="75000"/>
                  </a:schemeClr>
                </a:solidFill>
              </a:rPr>
              <a:t>Peering exceptions </a:t>
            </a:r>
          </a:p>
        </p:txBody>
      </p:sp>
      <p:pic>
        <p:nvPicPr>
          <p:cNvPr id="4098" name="Picture 2" descr="Encanto: We Don't Talk About Bruno by Disney Books - Encanto - Books">
            <a:extLst>
              <a:ext uri="{FF2B5EF4-FFF2-40B4-BE49-F238E27FC236}">
                <a16:creationId xmlns:a16="http://schemas.microsoft.com/office/drawing/2014/main" id="{0B8B91BF-0E8B-D751-54CB-B01A661E4B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489" b="11774"/>
          <a:stretch/>
        </p:blipFill>
        <p:spPr bwMode="auto">
          <a:xfrm>
            <a:off x="5432898" y="807867"/>
            <a:ext cx="5922489" cy="5053183"/>
          </a:xfrm>
          <a:prstGeom prst="rect">
            <a:avLst/>
          </a:prstGeom>
          <a:solidFill>
            <a:srgbClr val="FFFFFF"/>
          </a:solidFill>
        </p:spPr>
      </p:pic>
      <p:sp>
        <p:nvSpPr>
          <p:cNvPr id="2" name="Date Placeholder 1">
            <a:extLst>
              <a:ext uri="{FF2B5EF4-FFF2-40B4-BE49-F238E27FC236}">
                <a16:creationId xmlns:a16="http://schemas.microsoft.com/office/drawing/2014/main" id="{F17B314C-63CD-4103-A567-9407278907DC}"/>
              </a:ext>
            </a:extLst>
          </p:cNvPr>
          <p:cNvSpPr>
            <a:spLocks noGrp="1"/>
          </p:cNvSpPr>
          <p:nvPr>
            <p:ph type="dt" sz="half" idx="10"/>
          </p:nvPr>
        </p:nvSpPr>
        <p:spPr>
          <a:xfrm>
            <a:off x="877824" y="6356350"/>
            <a:ext cx="2743200" cy="365125"/>
          </a:xfrm>
        </p:spPr>
        <p:txBody>
          <a:bodyPr anchor="ctr">
            <a:normAutofit/>
          </a:bodyPr>
          <a:lstStyle/>
          <a:p>
            <a:pPr>
              <a:spcAft>
                <a:spcPts val="600"/>
              </a:spcAft>
            </a:pPr>
            <a:fld id="{6D80F7F3-E406-44E2-93AF-674B3F1A2E51}" type="datetime1">
              <a:rPr lang="en-US" smtClean="0"/>
              <a:pPr>
                <a:spcAft>
                  <a:spcPts val="600"/>
                </a:spcAft>
              </a:pPr>
              <a:t>4/10/2024</a:t>
            </a:fld>
            <a:endParaRPr lang="en-US"/>
          </a:p>
        </p:txBody>
      </p:sp>
      <p:sp>
        <p:nvSpPr>
          <p:cNvPr id="3" name="Footer Placeholder 2">
            <a:extLst>
              <a:ext uri="{FF2B5EF4-FFF2-40B4-BE49-F238E27FC236}">
                <a16:creationId xmlns:a16="http://schemas.microsoft.com/office/drawing/2014/main" id="{E717B792-8574-CA01-72A9-664D79300D88}"/>
              </a:ext>
            </a:extLst>
          </p:cNvPr>
          <p:cNvSpPr>
            <a:spLocks noGrp="1"/>
          </p:cNvSpPr>
          <p:nvPr>
            <p:ph type="ftr" sz="quarter" idx="11"/>
          </p:nvPr>
        </p:nvSpPr>
        <p:spPr>
          <a:xfrm>
            <a:off x="7132320" y="6356350"/>
            <a:ext cx="4297680" cy="365125"/>
          </a:xfrm>
        </p:spPr>
        <p:txBody>
          <a:bodyPr anchor="ctr">
            <a:normAutofit/>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30C54C6C-344A-65F6-9CD5-0429C9AC3517}"/>
              </a:ext>
            </a:extLst>
          </p:cNvPr>
          <p:cNvSpPr>
            <a:spLocks noGrp="1"/>
          </p:cNvSpPr>
          <p:nvPr>
            <p:ph type="sldNum" sz="quarter" idx="12"/>
          </p:nvPr>
        </p:nvSpPr>
        <p:spPr>
          <a:xfrm>
            <a:off x="11429999" y="6356350"/>
            <a:ext cx="521207" cy="365125"/>
          </a:xfrm>
        </p:spPr>
        <p:txBody>
          <a:bodyPr anchor="ctr">
            <a:normAutofit/>
          </a:bodyPr>
          <a:lstStyle/>
          <a:p>
            <a:pPr>
              <a:spcAft>
                <a:spcPts val="600"/>
              </a:spcAft>
            </a:pPr>
            <a:fld id="{C68AC1EC-23E2-4F0E-A5A4-674EC8DB954E}" type="slidenum">
              <a:rPr lang="en-US" smtClean="0"/>
              <a:pPr>
                <a:spcAft>
                  <a:spcPts val="600"/>
                </a:spcAft>
              </a:pPr>
              <a:t>6</a:t>
            </a:fld>
            <a:endParaRPr lang="en-US"/>
          </a:p>
        </p:txBody>
      </p:sp>
    </p:spTree>
    <p:extLst>
      <p:ext uri="{BB962C8B-B14F-4D97-AF65-F5344CB8AC3E}">
        <p14:creationId xmlns:p14="http://schemas.microsoft.com/office/powerpoint/2010/main" val="3032594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a:extLst>
              <a:ext uri="{FF2B5EF4-FFF2-40B4-BE49-F238E27FC236}">
                <a16:creationId xmlns:a16="http://schemas.microsoft.com/office/drawing/2014/main" id="{E7E462A1-0F14-0520-6389-4EE463AFC09A}"/>
              </a:ext>
            </a:extLst>
          </p:cNvPr>
          <p:cNvSpPr>
            <a:spLocks noGrp="1"/>
          </p:cNvSpPr>
          <p:nvPr>
            <p:ph type="title"/>
          </p:nvPr>
        </p:nvSpPr>
        <p:spPr>
          <a:xfrm>
            <a:off x="871108" y="588245"/>
            <a:ext cx="10449784" cy="1265928"/>
          </a:xfrm>
        </p:spPr>
        <p:txBody>
          <a:bodyPr>
            <a:normAutofit fontScale="90000"/>
          </a:bodyPr>
          <a:lstStyle/>
          <a:p>
            <a:pPr algn="ctr"/>
            <a:r>
              <a:rPr lang="en-US" sz="4000" dirty="0">
                <a:solidFill>
                  <a:schemeClr val="accent5">
                    <a:lumMod val="75000"/>
                  </a:schemeClr>
                </a:solidFill>
                <a:latin typeface="ADLaM Display" panose="020F0502020204030204" pitchFamily="2" charset="0"/>
                <a:ea typeface="ADLaM Display" panose="020F0502020204030204" pitchFamily="2" charset="0"/>
                <a:cs typeface="ADLaM Display" panose="020F0502020204030204" pitchFamily="2" charset="0"/>
              </a:rPr>
              <a:t>Can you imagine a world with free peering?</a:t>
            </a:r>
          </a:p>
        </p:txBody>
      </p:sp>
      <p:pic>
        <p:nvPicPr>
          <p:cNvPr id="3074" name="Picture 2" descr="Can you imagine a world without lawyers? : r/TheSimpsons">
            <a:extLst>
              <a:ext uri="{FF2B5EF4-FFF2-40B4-BE49-F238E27FC236}">
                <a16:creationId xmlns:a16="http://schemas.microsoft.com/office/drawing/2014/main" id="{9271CC4D-735B-AE67-C512-0C3C8AA80E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017" b="19115"/>
          <a:stretch/>
        </p:blipFill>
        <p:spPr bwMode="auto">
          <a:xfrm>
            <a:off x="877824" y="2157984"/>
            <a:ext cx="10442448" cy="3903819"/>
          </a:xfrm>
          <a:prstGeom prst="rect">
            <a:avLst/>
          </a:prstGeom>
          <a:solidFill>
            <a:srgbClr val="FFFFFF"/>
          </a:solidFill>
        </p:spPr>
      </p:pic>
      <p:sp>
        <p:nvSpPr>
          <p:cNvPr id="2" name="Date Placeholder 1">
            <a:extLst>
              <a:ext uri="{FF2B5EF4-FFF2-40B4-BE49-F238E27FC236}">
                <a16:creationId xmlns:a16="http://schemas.microsoft.com/office/drawing/2014/main" id="{BB9AE14C-5C4D-72AE-7D57-7D98B2D6106B}"/>
              </a:ext>
            </a:extLst>
          </p:cNvPr>
          <p:cNvSpPr>
            <a:spLocks noGrp="1"/>
          </p:cNvSpPr>
          <p:nvPr>
            <p:ph type="dt" sz="half" idx="10"/>
          </p:nvPr>
        </p:nvSpPr>
        <p:spPr>
          <a:xfrm>
            <a:off x="877824" y="6356350"/>
            <a:ext cx="2743200" cy="365125"/>
          </a:xfrm>
        </p:spPr>
        <p:txBody>
          <a:bodyPr anchor="ctr">
            <a:normAutofit/>
          </a:bodyPr>
          <a:lstStyle/>
          <a:p>
            <a:pPr>
              <a:spcAft>
                <a:spcPts val="600"/>
              </a:spcAft>
            </a:pPr>
            <a:fld id="{6D80F7F3-E406-44E2-93AF-674B3F1A2E51}" type="datetime1">
              <a:rPr lang="en-US" smtClean="0"/>
              <a:pPr>
                <a:spcAft>
                  <a:spcPts val="600"/>
                </a:spcAft>
              </a:pPr>
              <a:t>4/10/2024</a:t>
            </a:fld>
            <a:endParaRPr lang="en-US"/>
          </a:p>
        </p:txBody>
      </p:sp>
      <p:sp>
        <p:nvSpPr>
          <p:cNvPr id="3" name="Footer Placeholder 2">
            <a:extLst>
              <a:ext uri="{FF2B5EF4-FFF2-40B4-BE49-F238E27FC236}">
                <a16:creationId xmlns:a16="http://schemas.microsoft.com/office/drawing/2014/main" id="{7E7FB999-EEE4-868B-E57A-1B81DA04A7C7}"/>
              </a:ext>
            </a:extLst>
          </p:cNvPr>
          <p:cNvSpPr>
            <a:spLocks noGrp="1"/>
          </p:cNvSpPr>
          <p:nvPr>
            <p:ph type="ftr" sz="quarter" idx="11"/>
          </p:nvPr>
        </p:nvSpPr>
        <p:spPr>
          <a:xfrm>
            <a:off x="7132320" y="6356350"/>
            <a:ext cx="4297680" cy="365125"/>
          </a:xfrm>
        </p:spPr>
        <p:txBody>
          <a:bodyPr anchor="ctr">
            <a:normAutofit/>
          </a:bodyPr>
          <a:lstStyle/>
          <a:p>
            <a:pPr>
              <a:spcAft>
                <a:spcPts val="600"/>
              </a:spcAft>
            </a:pPr>
            <a:r>
              <a:rPr lang="en-US"/>
              <a:t>Sample Footer Text</a:t>
            </a:r>
          </a:p>
        </p:txBody>
      </p:sp>
      <p:sp>
        <p:nvSpPr>
          <p:cNvPr id="4" name="Slide Number Placeholder 3">
            <a:extLst>
              <a:ext uri="{FF2B5EF4-FFF2-40B4-BE49-F238E27FC236}">
                <a16:creationId xmlns:a16="http://schemas.microsoft.com/office/drawing/2014/main" id="{74BD11C1-863E-D577-8971-697F2E08123E}"/>
              </a:ext>
            </a:extLst>
          </p:cNvPr>
          <p:cNvSpPr>
            <a:spLocks noGrp="1"/>
          </p:cNvSpPr>
          <p:nvPr>
            <p:ph type="sldNum" sz="quarter" idx="12"/>
          </p:nvPr>
        </p:nvSpPr>
        <p:spPr>
          <a:xfrm>
            <a:off x="11429999" y="6356350"/>
            <a:ext cx="521207" cy="365125"/>
          </a:xfrm>
        </p:spPr>
        <p:txBody>
          <a:bodyPr anchor="ctr">
            <a:normAutofit/>
          </a:bodyPr>
          <a:lstStyle/>
          <a:p>
            <a:pPr>
              <a:spcAft>
                <a:spcPts val="600"/>
              </a:spcAft>
            </a:pPr>
            <a:fld id="{C68AC1EC-23E2-4F0E-A5A4-674EC8DB954E}" type="slidenum">
              <a:rPr lang="en-US" smtClean="0"/>
              <a:pPr>
                <a:spcAft>
                  <a:spcPts val="600"/>
                </a:spcAft>
              </a:pPr>
              <a:t>7</a:t>
            </a:fld>
            <a:endParaRPr lang="en-US"/>
          </a:p>
        </p:txBody>
      </p:sp>
    </p:spTree>
    <p:extLst>
      <p:ext uri="{BB962C8B-B14F-4D97-AF65-F5344CB8AC3E}">
        <p14:creationId xmlns:p14="http://schemas.microsoft.com/office/powerpoint/2010/main" val="2849704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AE198C-111F-126D-D1B9-07801202323D}"/>
              </a:ext>
            </a:extLst>
          </p:cNvPr>
          <p:cNvSpPr>
            <a:spLocks noGrp="1"/>
          </p:cNvSpPr>
          <p:nvPr>
            <p:ph type="dt" sz="half" idx="10"/>
          </p:nvPr>
        </p:nvSpPr>
        <p:spPr/>
        <p:txBody>
          <a:bodyPr/>
          <a:lstStyle/>
          <a:p>
            <a:fld id="{6D80F7F3-E406-44E2-93AF-674B3F1A2E51}" type="datetime1">
              <a:rPr lang="en-US" smtClean="0"/>
              <a:t>4/10/2024</a:t>
            </a:fld>
            <a:endParaRPr lang="en-US"/>
          </a:p>
        </p:txBody>
      </p:sp>
      <p:sp>
        <p:nvSpPr>
          <p:cNvPr id="3" name="Footer Placeholder 2">
            <a:extLst>
              <a:ext uri="{FF2B5EF4-FFF2-40B4-BE49-F238E27FC236}">
                <a16:creationId xmlns:a16="http://schemas.microsoft.com/office/drawing/2014/main" id="{ECC88F41-4AA0-726A-441E-2AC248B7FD8B}"/>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205E72E7-E198-B3BD-CABB-0BE2B6A9DB90}"/>
              </a:ext>
            </a:extLst>
          </p:cNvPr>
          <p:cNvSpPr>
            <a:spLocks noGrp="1"/>
          </p:cNvSpPr>
          <p:nvPr>
            <p:ph type="sldNum" sz="quarter" idx="12"/>
          </p:nvPr>
        </p:nvSpPr>
        <p:spPr/>
        <p:txBody>
          <a:bodyPr/>
          <a:lstStyle/>
          <a:p>
            <a:fld id="{C68AC1EC-23E2-4F0E-A5A4-674EC8DB954E}" type="slidenum">
              <a:rPr lang="en-US" smtClean="0"/>
              <a:t>8</a:t>
            </a:fld>
            <a:endParaRPr lang="en-US"/>
          </a:p>
        </p:txBody>
      </p:sp>
      <p:pic>
        <p:nvPicPr>
          <p:cNvPr id="1026" name="Picture 2" descr="Catch That Plane!: Sylvie Currin Korankova: 9781921720680: Amazon.com: Books">
            <a:extLst>
              <a:ext uri="{FF2B5EF4-FFF2-40B4-BE49-F238E27FC236}">
                <a16:creationId xmlns:a16="http://schemas.microsoft.com/office/drawing/2014/main" id="{F23CC14D-521E-5C45-2AF5-E080F3BA8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940" y="0"/>
            <a:ext cx="657701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E0D7A50-6002-8C3E-6783-99CA624CD0E3}"/>
              </a:ext>
            </a:extLst>
          </p:cNvPr>
          <p:cNvSpPr/>
          <p:nvPr/>
        </p:nvSpPr>
        <p:spPr>
          <a:xfrm>
            <a:off x="7280078" y="2134215"/>
            <a:ext cx="5129930" cy="1862048"/>
          </a:xfrm>
          <a:prstGeom prst="rect">
            <a:avLst/>
          </a:prstGeom>
          <a:noFill/>
        </p:spPr>
        <p:txBody>
          <a:bodyPr wrap="none" lIns="91440" tIns="45720" rIns="91440" bIns="45720">
            <a:spAutoFit/>
          </a:bodyPr>
          <a:lstStyle/>
          <a:p>
            <a:pPr algn="ctr"/>
            <a:r>
              <a:rPr lang="en-US" sz="11500" b="1" cap="none" spc="0" dirty="0">
                <a:ln w="22225">
                  <a:solidFill>
                    <a:schemeClr val="accent2"/>
                  </a:solidFill>
                  <a:prstDash val="solid"/>
                </a:ln>
                <a:solidFill>
                  <a:schemeClr val="accent2">
                    <a:lumMod val="40000"/>
                    <a:lumOff val="60000"/>
                  </a:schemeClr>
                </a:solidFill>
                <a:effectLst/>
              </a:rPr>
              <a:t>The End</a:t>
            </a:r>
          </a:p>
        </p:txBody>
      </p:sp>
    </p:spTree>
    <p:extLst>
      <p:ext uri="{BB962C8B-B14F-4D97-AF65-F5344CB8AC3E}">
        <p14:creationId xmlns:p14="http://schemas.microsoft.com/office/powerpoint/2010/main" val="3541821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1CE154-2EC9-CA8B-C512-19FE823B2C88}"/>
              </a:ext>
            </a:extLst>
          </p:cNvPr>
          <p:cNvSpPr>
            <a:spLocks noGrp="1"/>
          </p:cNvSpPr>
          <p:nvPr>
            <p:ph type="dt" sz="half" idx="10"/>
          </p:nvPr>
        </p:nvSpPr>
        <p:spPr/>
        <p:txBody>
          <a:bodyPr/>
          <a:lstStyle/>
          <a:p>
            <a:fld id="{6D80F7F3-E406-44E2-93AF-674B3F1A2E51}" type="datetime1">
              <a:rPr lang="en-US" smtClean="0"/>
              <a:t>4/10/2024</a:t>
            </a:fld>
            <a:endParaRPr lang="en-US"/>
          </a:p>
        </p:txBody>
      </p:sp>
      <p:sp>
        <p:nvSpPr>
          <p:cNvPr id="3" name="Footer Placeholder 2">
            <a:extLst>
              <a:ext uri="{FF2B5EF4-FFF2-40B4-BE49-F238E27FC236}">
                <a16:creationId xmlns:a16="http://schemas.microsoft.com/office/drawing/2014/main" id="{1A390ED5-4F1E-A08C-9C40-F2A92DF34390}"/>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DE8EDAAB-AE9E-8370-3F11-5D3C067C25B3}"/>
              </a:ext>
            </a:extLst>
          </p:cNvPr>
          <p:cNvSpPr>
            <a:spLocks noGrp="1"/>
          </p:cNvSpPr>
          <p:nvPr>
            <p:ph type="sldNum" sz="quarter" idx="12"/>
          </p:nvPr>
        </p:nvSpPr>
        <p:spPr/>
        <p:txBody>
          <a:bodyPr/>
          <a:lstStyle/>
          <a:p>
            <a:fld id="{C68AC1EC-23E2-4F0E-A5A4-674EC8DB954E}" type="slidenum">
              <a:rPr lang="en-US" smtClean="0"/>
              <a:t>9</a:t>
            </a:fld>
            <a:endParaRPr lang="en-US"/>
          </a:p>
        </p:txBody>
      </p:sp>
      <p:sp>
        <p:nvSpPr>
          <p:cNvPr id="5" name="TextBox 4">
            <a:extLst>
              <a:ext uri="{FF2B5EF4-FFF2-40B4-BE49-F238E27FC236}">
                <a16:creationId xmlns:a16="http://schemas.microsoft.com/office/drawing/2014/main" id="{53304C93-C085-95C9-8207-6E54511BD340}"/>
              </a:ext>
            </a:extLst>
          </p:cNvPr>
          <p:cNvSpPr txBox="1"/>
          <p:nvPr/>
        </p:nvSpPr>
        <p:spPr>
          <a:xfrm>
            <a:off x="802640" y="457200"/>
            <a:ext cx="2043060" cy="800219"/>
          </a:xfrm>
          <a:prstGeom prst="rect">
            <a:avLst/>
          </a:prstGeom>
          <a:noFill/>
        </p:spPr>
        <p:txBody>
          <a:bodyPr wrap="none" rtlCol="0">
            <a:spAutoFit/>
          </a:bodyPr>
          <a:lstStyle/>
          <a:p>
            <a:r>
              <a:rPr lang="en-US" sz="2800" b="1" dirty="0"/>
              <a:t>Bibliography</a:t>
            </a:r>
          </a:p>
          <a:p>
            <a:endParaRPr lang="en-US" dirty="0"/>
          </a:p>
        </p:txBody>
      </p:sp>
      <p:sp>
        <p:nvSpPr>
          <p:cNvPr id="7" name="TextBox 6">
            <a:extLst>
              <a:ext uri="{FF2B5EF4-FFF2-40B4-BE49-F238E27FC236}">
                <a16:creationId xmlns:a16="http://schemas.microsoft.com/office/drawing/2014/main" id="{7D89E691-B7C6-7B5B-AF81-3D095878DF41}"/>
              </a:ext>
            </a:extLst>
          </p:cNvPr>
          <p:cNvSpPr txBox="1"/>
          <p:nvPr/>
        </p:nvSpPr>
        <p:spPr>
          <a:xfrm>
            <a:off x="802640" y="1291997"/>
            <a:ext cx="11094720" cy="1200329"/>
          </a:xfrm>
          <a:prstGeom prst="rect">
            <a:avLst/>
          </a:prstGeom>
          <a:noFill/>
        </p:spPr>
        <p:txBody>
          <a:bodyPr wrap="square">
            <a:spAutoFit/>
          </a:bodyPr>
          <a:lstStyle/>
          <a:p>
            <a:r>
              <a:rPr lang="en-US" dirty="0"/>
              <a:t>Case: Case 2:23-cv-01772 , Subspace Omega LLC (Plaintiff) v Amazon Web Services, Inc (Defendant) (2023) UNITED STATES DISTRICT COURT FOR THE WESTERN DISTRICT OF WASHINGTON </a:t>
            </a:r>
          </a:p>
          <a:p>
            <a:endParaRPr lang="en-US" i="1" dirty="0"/>
          </a:p>
          <a:p>
            <a:r>
              <a:rPr lang="en-US" i="1" dirty="0"/>
              <a:t>Battle over Net Neutrality Back at FCC</a:t>
            </a:r>
            <a:r>
              <a:rPr lang="en-US" dirty="0"/>
              <a:t>. (2023). Stephen Goodman</a:t>
            </a:r>
          </a:p>
        </p:txBody>
      </p:sp>
    </p:spTree>
    <p:extLst>
      <p:ext uri="{BB962C8B-B14F-4D97-AF65-F5344CB8AC3E}">
        <p14:creationId xmlns:p14="http://schemas.microsoft.com/office/powerpoint/2010/main" val="3410959237"/>
      </p:ext>
    </p:extLst>
  </p:cSld>
  <p:clrMapOvr>
    <a:masterClrMapping/>
  </p:clrMapOvr>
</p:sld>
</file>

<file path=ppt/theme/theme1.xml><?xml version="1.0" encoding="utf-8"?>
<a:theme xmlns:a="http://schemas.openxmlformats.org/drawingml/2006/main" name="BohoVogue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Walbaum Display_Aptos">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ohoVogueVTI" id="{8022F7FC-316B-4DD9-B9EB-BB68CC0DFA6F}" vid="{544DD2C6-9D23-4092-AACF-F55CEAA658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697</Words>
  <Application>Microsoft Office PowerPoint</Application>
  <PresentationFormat>Widescreen</PresentationFormat>
  <Paragraphs>59</Paragraphs>
  <Slides>9</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ADLaM Display</vt:lpstr>
      <vt:lpstr>Amasis MT Pro Black</vt:lpstr>
      <vt:lpstr>Aptos</vt:lpstr>
      <vt:lpstr>Aptos Light</vt:lpstr>
      <vt:lpstr>Arial</vt:lpstr>
      <vt:lpstr>Walbaum Display</vt:lpstr>
      <vt:lpstr>BohoVogueVTI</vt:lpstr>
      <vt:lpstr>PowerPoint Presentation</vt:lpstr>
      <vt:lpstr>PowerPoint Presentation</vt:lpstr>
      <vt:lpstr>The Conflict</vt:lpstr>
      <vt:lpstr>PowerPoint Presentation</vt:lpstr>
      <vt:lpstr>“peering would allow both parties, to transmit higher quality data to their customers at lower costs for both parties”</vt:lpstr>
      <vt:lpstr>About BRUNO or Peering exceptions </vt:lpstr>
      <vt:lpstr>Can you imagine a world with free peering?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what I say, not what a I do</dc:title>
  <dc:creator>Silvestre, Alejandro</dc:creator>
  <cp:lastModifiedBy>Wouter van Renterghem</cp:lastModifiedBy>
  <cp:revision>5</cp:revision>
  <dcterms:created xsi:type="dcterms:W3CDTF">2024-01-28T22:11:44Z</dcterms:created>
  <dcterms:modified xsi:type="dcterms:W3CDTF">2024-04-10T08:26:17Z</dcterms:modified>
</cp:coreProperties>
</file>