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24" r:id="rId4"/>
  </p:sldMasterIdLst>
  <p:notesMasterIdLst>
    <p:notesMasterId r:id="rId48"/>
  </p:notesMasterIdLst>
  <p:handoutMasterIdLst>
    <p:handoutMasterId r:id="rId49"/>
  </p:handoutMasterIdLst>
  <p:sldIdLst>
    <p:sldId id="333" r:id="rId5"/>
    <p:sldId id="5818" r:id="rId6"/>
    <p:sldId id="5759" r:id="rId7"/>
    <p:sldId id="5785" r:id="rId8"/>
    <p:sldId id="5760" r:id="rId9"/>
    <p:sldId id="5829" r:id="rId10"/>
    <p:sldId id="5768" r:id="rId11"/>
    <p:sldId id="5830" r:id="rId12"/>
    <p:sldId id="5837" r:id="rId13"/>
    <p:sldId id="5838" r:id="rId14"/>
    <p:sldId id="5839" r:id="rId15"/>
    <p:sldId id="5831" r:id="rId16"/>
    <p:sldId id="5844" r:id="rId17"/>
    <p:sldId id="5855" r:id="rId18"/>
    <p:sldId id="5841" r:id="rId19"/>
    <p:sldId id="5842" r:id="rId20"/>
    <p:sldId id="5832" r:id="rId21"/>
    <p:sldId id="5795" r:id="rId22"/>
    <p:sldId id="5821" r:id="rId23"/>
    <p:sldId id="5823" r:id="rId24"/>
    <p:sldId id="5824" r:id="rId25"/>
    <p:sldId id="5819" r:id="rId26"/>
    <p:sldId id="5797" r:id="rId27"/>
    <p:sldId id="5856" r:id="rId28"/>
    <p:sldId id="5833" r:id="rId29"/>
    <p:sldId id="5845" r:id="rId30"/>
    <p:sldId id="5834" r:id="rId31"/>
    <p:sldId id="5846" r:id="rId32"/>
    <p:sldId id="5835" r:id="rId33"/>
    <p:sldId id="5858" r:id="rId34"/>
    <p:sldId id="5860" r:id="rId35"/>
    <p:sldId id="5861" r:id="rId36"/>
    <p:sldId id="5836" r:id="rId37"/>
    <p:sldId id="5825" r:id="rId38"/>
    <p:sldId id="5859" r:id="rId39"/>
    <p:sldId id="5853" r:id="rId40"/>
    <p:sldId id="5851" r:id="rId41"/>
    <p:sldId id="5852" r:id="rId42"/>
    <p:sldId id="5792" r:id="rId43"/>
    <p:sldId id="5826" r:id="rId44"/>
    <p:sldId id="5794" r:id="rId45"/>
    <p:sldId id="5840" r:id="rId46"/>
    <p:sldId id="5827" r:id="rId47"/>
  </p:sldIdLst>
  <p:sldSz cx="12188825" cy="6858000"/>
  <p:notesSz cx="6858000" cy="3619500"/>
  <p:defaultTextStyle>
    <a:defPPr>
      <a:defRPr lang="en-US"/>
    </a:defPPr>
    <a:lvl1pPr marL="0" algn="l" defTabSz="609493" rtl="0" eaLnBrk="1" latinLnBrk="0" hangingPunct="1">
      <a:defRPr sz="2400" kern="1200">
        <a:solidFill>
          <a:schemeClr val="tx1"/>
        </a:solidFill>
        <a:latin typeface="+mn-lt"/>
        <a:ea typeface="+mn-ea"/>
        <a:cs typeface="+mn-cs"/>
      </a:defRPr>
    </a:lvl1pPr>
    <a:lvl2pPr marL="609493" algn="l" defTabSz="609493" rtl="0" eaLnBrk="1" latinLnBrk="0" hangingPunct="1">
      <a:defRPr sz="2400" kern="1200">
        <a:solidFill>
          <a:schemeClr val="tx1"/>
        </a:solidFill>
        <a:latin typeface="+mn-lt"/>
        <a:ea typeface="+mn-ea"/>
        <a:cs typeface="+mn-cs"/>
      </a:defRPr>
    </a:lvl2pPr>
    <a:lvl3pPr marL="1218987" algn="l" defTabSz="609493" rtl="0" eaLnBrk="1" latinLnBrk="0" hangingPunct="1">
      <a:defRPr sz="2400" kern="1200">
        <a:solidFill>
          <a:schemeClr val="tx1"/>
        </a:solidFill>
        <a:latin typeface="+mn-lt"/>
        <a:ea typeface="+mn-ea"/>
        <a:cs typeface="+mn-cs"/>
      </a:defRPr>
    </a:lvl3pPr>
    <a:lvl4pPr marL="1828480" algn="l" defTabSz="609493" rtl="0" eaLnBrk="1" latinLnBrk="0" hangingPunct="1">
      <a:defRPr sz="2400" kern="1200">
        <a:solidFill>
          <a:schemeClr val="tx1"/>
        </a:solidFill>
        <a:latin typeface="+mn-lt"/>
        <a:ea typeface="+mn-ea"/>
        <a:cs typeface="+mn-cs"/>
      </a:defRPr>
    </a:lvl4pPr>
    <a:lvl5pPr marL="2437973" algn="l" defTabSz="609493" rtl="0" eaLnBrk="1" latinLnBrk="0" hangingPunct="1">
      <a:defRPr sz="2400" kern="1200">
        <a:solidFill>
          <a:schemeClr val="tx1"/>
        </a:solidFill>
        <a:latin typeface="+mn-lt"/>
        <a:ea typeface="+mn-ea"/>
        <a:cs typeface="+mn-cs"/>
      </a:defRPr>
    </a:lvl5pPr>
    <a:lvl6pPr marL="3047467" algn="l" defTabSz="609493" rtl="0" eaLnBrk="1" latinLnBrk="0" hangingPunct="1">
      <a:defRPr sz="2400" kern="1200">
        <a:solidFill>
          <a:schemeClr val="tx1"/>
        </a:solidFill>
        <a:latin typeface="+mn-lt"/>
        <a:ea typeface="+mn-ea"/>
        <a:cs typeface="+mn-cs"/>
      </a:defRPr>
    </a:lvl6pPr>
    <a:lvl7pPr marL="3656960" algn="l" defTabSz="609493" rtl="0" eaLnBrk="1" latinLnBrk="0" hangingPunct="1">
      <a:defRPr sz="2400" kern="1200">
        <a:solidFill>
          <a:schemeClr val="tx1"/>
        </a:solidFill>
        <a:latin typeface="+mn-lt"/>
        <a:ea typeface="+mn-ea"/>
        <a:cs typeface="+mn-cs"/>
      </a:defRPr>
    </a:lvl7pPr>
    <a:lvl8pPr marL="4266453" algn="l" defTabSz="609493" rtl="0" eaLnBrk="1" latinLnBrk="0" hangingPunct="1">
      <a:defRPr sz="2400" kern="1200">
        <a:solidFill>
          <a:schemeClr val="tx1"/>
        </a:solidFill>
        <a:latin typeface="+mn-lt"/>
        <a:ea typeface="+mn-ea"/>
        <a:cs typeface="+mn-cs"/>
      </a:defRPr>
    </a:lvl8pPr>
    <a:lvl9pPr marL="4875947" algn="l" defTabSz="609493"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08" userDrawn="1">
          <p15:clr>
            <a:srgbClr val="A4A3A4"/>
          </p15:clr>
        </p15:guide>
        <p15:guide id="2" pos="3839">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ckie Barlow" initials="" lastIdx="12" clrIdx="0"/>
  <p:cmAuthor id="7" name="Patrick McGrath" initials="PM [3]" lastIdx="54" clrIdx="7">
    <p:extLst>
      <p:ext uri="{19B8F6BF-5375-455C-9EA6-DF929625EA0E}">
        <p15:presenceInfo xmlns:p15="http://schemas.microsoft.com/office/powerpoint/2012/main" userId="S::pmcgrath@commvault.com::ab725108-9ffc-4260-9e71-ee3f32c6cdca" providerId="AD"/>
      </p:ext>
    </p:extLst>
  </p:cmAuthor>
  <p:cmAuthor id="1" name="Jennifer Newman" initials="JN" lastIdx="7" clrIdx="1">
    <p:extLst>
      <p:ext uri="{19B8F6BF-5375-455C-9EA6-DF929625EA0E}">
        <p15:presenceInfo xmlns:p15="http://schemas.microsoft.com/office/powerpoint/2012/main" userId="S-1-5-21-386205068-367868256-315576832-31088" providerId="AD"/>
      </p:ext>
    </p:extLst>
  </p:cmAuthor>
  <p:cmAuthor id="8" name="Erika Lee" initials="EL [2]" lastIdx="46" clrIdx="8">
    <p:extLst>
      <p:ext uri="{19B8F6BF-5375-455C-9EA6-DF929625EA0E}">
        <p15:presenceInfo xmlns:p15="http://schemas.microsoft.com/office/powerpoint/2012/main" userId="Erika Lee" providerId="None"/>
      </p:ext>
    </p:extLst>
  </p:cmAuthor>
  <p:cmAuthor id="2" name="Patrick McGrath" initials="PM [2]" lastIdx="28" clrIdx="2">
    <p:extLst>
      <p:ext uri="{19B8F6BF-5375-455C-9EA6-DF929625EA0E}">
        <p15:presenceInfo xmlns:p15="http://schemas.microsoft.com/office/powerpoint/2012/main" userId="ab725108-9ffc-4260-9e71-ee3f32c6cdca" providerId="Windows Live"/>
      </p:ext>
    </p:extLst>
  </p:cmAuthor>
  <p:cmAuthor id="9" name="Patrick McGrath" initials="PM [4]" lastIdx="1" clrIdx="9">
    <p:extLst>
      <p:ext uri="{19B8F6BF-5375-455C-9EA6-DF929625EA0E}">
        <p15:presenceInfo xmlns:p15="http://schemas.microsoft.com/office/powerpoint/2012/main" userId="Patrick McGrath" providerId="None"/>
      </p:ext>
    </p:extLst>
  </p:cmAuthor>
  <p:cmAuthor id="3" name="Phil Wandrei" initials="PW" lastIdx="4" clrIdx="3">
    <p:extLst>
      <p:ext uri="{19B8F6BF-5375-455C-9EA6-DF929625EA0E}">
        <p15:presenceInfo xmlns:p15="http://schemas.microsoft.com/office/powerpoint/2012/main" userId="S-1-5-21-386205068-367868256-315576832-59486" providerId="AD"/>
      </p:ext>
    </p:extLst>
  </p:cmAuthor>
  <p:cmAuthor id="10" name="Erika Lee" initials="EL [3]" lastIdx="1" clrIdx="10">
    <p:extLst>
      <p:ext uri="{19B8F6BF-5375-455C-9EA6-DF929625EA0E}">
        <p15:presenceInfo xmlns:p15="http://schemas.microsoft.com/office/powerpoint/2012/main" userId="S::elee@teamcymru.onmicrosoft.com::dc909f03-2b53-4a46-aa8f-d2d9d3f4b487" providerId="AD"/>
      </p:ext>
    </p:extLst>
  </p:cmAuthor>
  <p:cmAuthor id="4" name="Nigel Tozer" initials="NT" lastIdx="17" clrIdx="4">
    <p:extLst>
      <p:ext uri="{19B8F6BF-5375-455C-9EA6-DF929625EA0E}">
        <p15:presenceInfo xmlns:p15="http://schemas.microsoft.com/office/powerpoint/2012/main" userId="545f01a5-8709-4d83-b546-26ba68f3bb6e" providerId="Windows Live"/>
      </p:ext>
    </p:extLst>
  </p:cmAuthor>
  <p:cmAuthor id="5" name="Erika Lee" initials="EL" lastIdx="4" clrIdx="5">
    <p:extLst>
      <p:ext uri="{19B8F6BF-5375-455C-9EA6-DF929625EA0E}">
        <p15:presenceInfo xmlns:p15="http://schemas.microsoft.com/office/powerpoint/2012/main" userId="S-1-5-21-386205068-367868256-315576832-54634" providerId="AD"/>
      </p:ext>
    </p:extLst>
  </p:cmAuthor>
  <p:cmAuthor id="6" name="Patrick McGrath" initials="PM" lastIdx="20" clrIdx="6">
    <p:extLst>
      <p:ext uri="{19B8F6BF-5375-455C-9EA6-DF929625EA0E}">
        <p15:presenceInfo xmlns:p15="http://schemas.microsoft.com/office/powerpoint/2012/main" userId="cac6a58d34db1e1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BB7F1"/>
    <a:srgbClr val="E31B23"/>
    <a:srgbClr val="BFBFBF"/>
    <a:srgbClr val="000000"/>
    <a:srgbClr val="8BB7F2"/>
    <a:srgbClr val="E1E1E1"/>
    <a:srgbClr val="F0F0F0"/>
    <a:srgbClr val="202970"/>
    <a:srgbClr val="212970"/>
    <a:srgbClr val="B41E2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FECB4D8-DB02-4DC6-A0A2-4F2EBAE1DC90}">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21" autoAdjust="0"/>
    <p:restoredTop sz="94290" autoAdjust="0"/>
  </p:normalViewPr>
  <p:slideViewPr>
    <p:cSldViewPr snapToGrid="0" snapToObjects="1">
      <p:cViewPr varScale="1">
        <p:scale>
          <a:sx n="125" d="100"/>
          <a:sy n="125" d="100"/>
        </p:scale>
        <p:origin x="160" y="704"/>
      </p:cViewPr>
      <p:guideLst>
        <p:guide orient="horz" pos="1008"/>
        <p:guide pos="3839"/>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snapToObjects="1">
      <p:cViewPr varScale="1">
        <p:scale>
          <a:sx n="145" d="100"/>
          <a:sy n="145" d="100"/>
        </p:scale>
        <p:origin x="668" y="7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commentAuthors" Target="commen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086ABA6D-A0A9-ED45-8780-DD1F85BCA3AB}" type="datetimeFigureOut">
              <a:rPr lang="en-US" smtClean="0"/>
              <a:t>4/14/24</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300B95CB-76A5-144E-9791-F5FB7A955422}" type="slidenum">
              <a:rPr lang="en-US" smtClean="0"/>
              <a:t>‹#›</a:t>
            </a:fld>
            <a:endParaRPr lang="en-US"/>
          </a:p>
        </p:txBody>
      </p:sp>
    </p:spTree>
    <p:extLst>
      <p:ext uri="{BB962C8B-B14F-4D97-AF65-F5344CB8AC3E}">
        <p14:creationId xmlns:p14="http://schemas.microsoft.com/office/powerpoint/2010/main" val="245759174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D003725F-77D6-A945-B803-70E6DDD300E4}" type="datetimeFigureOut">
              <a:rPr lang="en-US" smtClean="0"/>
              <a:t>4/14/24</a:t>
            </a:fld>
            <a:endParaRPr lang="en-US"/>
          </a:p>
        </p:txBody>
      </p:sp>
      <p:sp>
        <p:nvSpPr>
          <p:cNvPr id="4" name="Slide Image Placeholder 3"/>
          <p:cNvSpPr>
            <a:spLocks noGrp="1" noRot="1" noChangeAspect="1"/>
          </p:cNvSpPr>
          <p:nvPr>
            <p:ph type="sldImg" idx="2"/>
          </p:nvPr>
        </p:nvSpPr>
        <p:spPr>
          <a:xfrm>
            <a:off x="3355996" y="6937727"/>
            <a:ext cx="2952729" cy="1661761"/>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695325"/>
            <a:ext cx="5607050" cy="601221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55432562-BCB0-9B48-AA01-C9FD609DB495}" type="slidenum">
              <a:rPr lang="en-US" smtClean="0"/>
              <a:t>‹#›</a:t>
            </a:fld>
            <a:endParaRPr lang="en-US"/>
          </a:p>
        </p:txBody>
      </p:sp>
    </p:spTree>
    <p:extLst>
      <p:ext uri="{BB962C8B-B14F-4D97-AF65-F5344CB8AC3E}">
        <p14:creationId xmlns:p14="http://schemas.microsoft.com/office/powerpoint/2010/main" val="46909765"/>
      </p:ext>
    </p:extLst>
  </p:cSld>
  <p:clrMap bg1="lt1" tx1="dk1" bg2="lt2" tx2="dk2" accent1="accent1" accent2="accent2" accent3="accent3" accent4="accent4" accent5="accent5" accent6="accent6" hlink="hlink" folHlink="folHlink"/>
  <p:hf hdr="0" ftr="0" dt="0"/>
  <p:notesStyle>
    <a:lvl1pPr marL="0" algn="l" defTabSz="609493" rtl="0" eaLnBrk="1" latinLnBrk="0" hangingPunct="1">
      <a:spcAft>
        <a:spcPts val="600"/>
      </a:spcAft>
      <a:defRPr sz="1400" kern="1200">
        <a:solidFill>
          <a:schemeClr val="tx1"/>
        </a:solidFill>
        <a:latin typeface="Tahoma" charset="0"/>
        <a:ea typeface="Tahoma" charset="0"/>
        <a:cs typeface="Tahoma" charset="0"/>
      </a:defRPr>
    </a:lvl1pPr>
    <a:lvl2pPr marL="579438" indent="-285750" algn="l" defTabSz="609493" rtl="0" eaLnBrk="1" latinLnBrk="0" hangingPunct="1">
      <a:spcAft>
        <a:spcPts val="600"/>
      </a:spcAft>
      <a:buClr>
        <a:srgbClr val="00B4EB"/>
      </a:buClr>
      <a:buFont typeface="Arial" charset="0"/>
      <a:buChar char="•"/>
      <a:tabLst/>
      <a:defRPr sz="1400" kern="1200">
        <a:solidFill>
          <a:schemeClr val="tx1"/>
        </a:solidFill>
        <a:latin typeface="Tahoma" charset="0"/>
        <a:ea typeface="Tahoma" charset="0"/>
        <a:cs typeface="Tahoma" charset="0"/>
      </a:defRPr>
    </a:lvl2pPr>
    <a:lvl3pPr marL="752475" indent="-236538" algn="l" defTabSz="609493" rtl="0" eaLnBrk="1" latinLnBrk="0" hangingPunct="1">
      <a:spcAft>
        <a:spcPts val="600"/>
      </a:spcAft>
      <a:buClr>
        <a:srgbClr val="00B4EB"/>
      </a:buClr>
      <a:buFont typeface="Arial" charset="0"/>
      <a:buChar char="•"/>
      <a:tabLst/>
      <a:defRPr sz="1400" kern="1200">
        <a:solidFill>
          <a:schemeClr val="tx1"/>
        </a:solidFill>
        <a:latin typeface="Tahoma" charset="0"/>
        <a:ea typeface="Tahoma" charset="0"/>
        <a:cs typeface="Tahoma" charset="0"/>
      </a:defRPr>
    </a:lvl3pPr>
    <a:lvl4pPr marL="974725" indent="-222250" algn="l" defTabSz="609493" rtl="0" eaLnBrk="1" latinLnBrk="0" hangingPunct="1">
      <a:spcAft>
        <a:spcPts val="600"/>
      </a:spcAft>
      <a:buClr>
        <a:srgbClr val="7C8184"/>
      </a:buClr>
      <a:buFont typeface="Arial" charset="0"/>
      <a:buChar char="•"/>
      <a:tabLst/>
      <a:defRPr sz="1400" kern="1200">
        <a:solidFill>
          <a:schemeClr val="tx1"/>
        </a:solidFill>
        <a:latin typeface="Tahoma" charset="0"/>
        <a:ea typeface="Tahoma" charset="0"/>
        <a:cs typeface="Tahoma" charset="0"/>
      </a:defRPr>
    </a:lvl4pPr>
    <a:lvl5pPr marL="1209675" indent="-234950" algn="l" defTabSz="609493" rtl="0" eaLnBrk="1" latinLnBrk="0" hangingPunct="1">
      <a:spcAft>
        <a:spcPts val="600"/>
      </a:spcAft>
      <a:buClr>
        <a:srgbClr val="7C8184"/>
      </a:buClr>
      <a:buFont typeface="Arial" charset="0"/>
      <a:buChar char="•"/>
      <a:tabLst/>
      <a:defRPr sz="1400" kern="1200">
        <a:solidFill>
          <a:schemeClr val="tx1"/>
        </a:solidFill>
        <a:latin typeface="Tahoma" charset="0"/>
        <a:ea typeface="Tahoma" charset="0"/>
        <a:cs typeface="Tahoma" charset="0"/>
      </a:defRPr>
    </a:lvl5pPr>
    <a:lvl6pPr marL="3047467" algn="l" defTabSz="609493" rtl="0" eaLnBrk="1" latinLnBrk="0" hangingPunct="1">
      <a:defRPr sz="1600" kern="1200">
        <a:solidFill>
          <a:schemeClr val="tx1"/>
        </a:solidFill>
        <a:latin typeface="+mn-lt"/>
        <a:ea typeface="+mn-ea"/>
        <a:cs typeface="+mn-cs"/>
      </a:defRPr>
    </a:lvl6pPr>
    <a:lvl7pPr marL="3656960" algn="l" defTabSz="609493" rtl="0" eaLnBrk="1" latinLnBrk="0" hangingPunct="1">
      <a:defRPr sz="1600" kern="1200">
        <a:solidFill>
          <a:schemeClr val="tx1"/>
        </a:solidFill>
        <a:latin typeface="+mn-lt"/>
        <a:ea typeface="+mn-ea"/>
        <a:cs typeface="+mn-cs"/>
      </a:defRPr>
    </a:lvl7pPr>
    <a:lvl8pPr marL="4266453" algn="l" defTabSz="609493" rtl="0" eaLnBrk="1" latinLnBrk="0" hangingPunct="1">
      <a:defRPr sz="1600" kern="1200">
        <a:solidFill>
          <a:schemeClr val="tx1"/>
        </a:solidFill>
        <a:latin typeface="+mn-lt"/>
        <a:ea typeface="+mn-ea"/>
        <a:cs typeface="+mn-cs"/>
      </a:defRPr>
    </a:lvl8pPr>
    <a:lvl9pPr marL="4875947" algn="l" defTabSz="609493"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55975" y="6937375"/>
            <a:ext cx="2952750" cy="1662113"/>
          </a:xfrm>
        </p:spPr>
      </p:sp>
      <p:sp>
        <p:nvSpPr>
          <p:cNvPr id="3" name="Notes Placeholder 2"/>
          <p:cNvSpPr>
            <a:spLocks noGrp="1"/>
          </p:cNvSpPr>
          <p:nvPr>
            <p:ph type="body" idx="1"/>
          </p:nvPr>
        </p:nvSpPr>
        <p:spPr/>
        <p:txBody>
          <a:bodyPr/>
          <a:lstStyle/>
          <a:p>
            <a:pPr marL="0" marR="0" lvl="0" indent="0" algn="l" defTabSz="609493" rtl="0" eaLnBrk="1" fontAlgn="auto" latinLnBrk="0" hangingPunct="1">
              <a:lnSpc>
                <a:spcPct val="100000"/>
              </a:lnSpc>
              <a:spcBef>
                <a:spcPts val="0"/>
              </a:spcBef>
              <a:spcAft>
                <a:spcPts val="600"/>
              </a:spcAft>
              <a:buClrTx/>
              <a:buSzTx/>
              <a:buFontTx/>
              <a:buNone/>
              <a:tabLst/>
              <a:defRPr/>
            </a:pPr>
            <a:endParaRPr lang="en-US" b="1" i="1" dirty="0"/>
          </a:p>
        </p:txBody>
      </p:sp>
      <p:sp>
        <p:nvSpPr>
          <p:cNvPr id="4" name="Slide Number Placeholder 3"/>
          <p:cNvSpPr>
            <a:spLocks noGrp="1"/>
          </p:cNvSpPr>
          <p:nvPr>
            <p:ph type="sldNum" sz="quarter" idx="10"/>
          </p:nvPr>
        </p:nvSpPr>
        <p:spPr/>
        <p:txBody>
          <a:bodyPr/>
          <a:lstStyle/>
          <a:p>
            <a:fld id="{55432562-BCB0-9B48-AA01-C9FD609DB495}" type="slidenum">
              <a:rPr lang="en-US" smtClean="0"/>
              <a:t>1</a:t>
            </a:fld>
            <a:endParaRPr lang="en-US"/>
          </a:p>
        </p:txBody>
      </p:sp>
    </p:spTree>
    <p:extLst>
      <p:ext uri="{BB962C8B-B14F-4D97-AF65-F5344CB8AC3E}">
        <p14:creationId xmlns:p14="http://schemas.microsoft.com/office/powerpoint/2010/main" val="7265248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55975" y="6937375"/>
            <a:ext cx="2952750" cy="16621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32562-BCB0-9B48-AA01-C9FD609DB495}" type="slidenum">
              <a:rPr lang="en-US" smtClean="0"/>
              <a:t>3</a:t>
            </a:fld>
            <a:endParaRPr lang="en-US"/>
          </a:p>
        </p:txBody>
      </p:sp>
    </p:spTree>
    <p:extLst>
      <p:ext uri="{BB962C8B-B14F-4D97-AF65-F5344CB8AC3E}">
        <p14:creationId xmlns:p14="http://schemas.microsoft.com/office/powerpoint/2010/main" val="2513576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55975" y="6937375"/>
            <a:ext cx="2952750" cy="16621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32562-BCB0-9B48-AA01-C9FD609DB495}" type="slidenum">
              <a:rPr lang="en-US" smtClean="0"/>
              <a:t>7</a:t>
            </a:fld>
            <a:endParaRPr lang="en-US"/>
          </a:p>
        </p:txBody>
      </p:sp>
    </p:spTree>
    <p:extLst>
      <p:ext uri="{BB962C8B-B14F-4D97-AF65-F5344CB8AC3E}">
        <p14:creationId xmlns:p14="http://schemas.microsoft.com/office/powerpoint/2010/main" val="367682942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hyperlink" Target="mailto:get-info@commvault.com" TargetMode="External"/><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ront Cover Title Bright Blue">
    <p:bg>
      <p:bgRef idx="1001">
        <a:schemeClr val="bg1"/>
      </p:bgRef>
    </p:bg>
    <p:spTree>
      <p:nvGrpSpPr>
        <p:cNvPr id="1" name=""/>
        <p:cNvGrpSpPr/>
        <p:nvPr/>
      </p:nvGrpSpPr>
      <p:grpSpPr>
        <a:xfrm>
          <a:off x="0" y="0"/>
          <a:ext cx="0" cy="0"/>
          <a:chOff x="0" y="0"/>
          <a:chExt cx="0" cy="0"/>
        </a:xfrm>
      </p:grpSpPr>
      <p:pic>
        <p:nvPicPr>
          <p:cNvPr id="5" name="Picture 4" descr="A picture containing computer&#10;&#10;Description automatically generated">
            <a:extLst>
              <a:ext uri="{FF2B5EF4-FFF2-40B4-BE49-F238E27FC236}">
                <a16:creationId xmlns:a16="http://schemas.microsoft.com/office/drawing/2014/main" id="{292BE1E1-72C3-4535-9958-29798CEDC043}"/>
              </a:ext>
            </a:extLst>
          </p:cNvPr>
          <p:cNvPicPr>
            <a:picLocks noChangeAspect="1"/>
          </p:cNvPicPr>
          <p:nvPr userDrawn="1"/>
        </p:nvPicPr>
        <p:blipFill>
          <a:blip r:embed="rId2"/>
          <a:stretch>
            <a:fillRect/>
          </a:stretch>
        </p:blipFill>
        <p:spPr>
          <a:xfrm>
            <a:off x="0" y="2127589"/>
            <a:ext cx="12188825" cy="2602822"/>
          </a:xfrm>
          <a:prstGeom prst="rect">
            <a:avLst/>
          </a:prstGeom>
        </p:spPr>
      </p:pic>
      <p:sp>
        <p:nvSpPr>
          <p:cNvPr id="4" name="Text Placeholder 3"/>
          <p:cNvSpPr>
            <a:spLocks noGrp="1"/>
          </p:cNvSpPr>
          <p:nvPr>
            <p:ph type="body" sz="quarter" idx="18" hasCustomPrompt="1"/>
          </p:nvPr>
        </p:nvSpPr>
        <p:spPr>
          <a:xfrm>
            <a:off x="351547" y="2488801"/>
            <a:ext cx="5404274" cy="2080329"/>
          </a:xfrm>
          <a:prstGeom prst="rect">
            <a:avLst/>
          </a:prstGeom>
        </p:spPr>
        <p:txBody>
          <a:bodyPr/>
          <a:lstStyle>
            <a:lvl1pPr marL="0" marR="0" indent="0" algn="l" defTabSz="914400" rtl="0" eaLnBrk="1" fontAlgn="auto" latinLnBrk="0" hangingPunct="1">
              <a:lnSpc>
                <a:spcPct val="100000"/>
              </a:lnSpc>
              <a:spcBef>
                <a:spcPts val="0"/>
              </a:spcBef>
              <a:spcAft>
                <a:spcPts val="1200"/>
              </a:spcAft>
              <a:buClr>
                <a:schemeClr val="accent2"/>
              </a:buClr>
              <a:buSzTx/>
              <a:buFontTx/>
              <a:buNone/>
              <a:tabLst/>
              <a:defRPr sz="3800">
                <a:solidFill>
                  <a:schemeClr val="tx1"/>
                </a:solidFill>
                <a:latin typeface="Roboto" panose="02000000000000000000" pitchFamily="2" charset="0"/>
                <a:ea typeface="Roboto" panose="02000000000000000000" pitchFamily="2" charset="0"/>
              </a:defRPr>
            </a:lvl1pPr>
          </a:lstStyle>
          <a:p>
            <a:pPr marL="0" marR="0" lvl="0" indent="0" algn="l" defTabSz="914400" rtl="0" eaLnBrk="1" fontAlgn="auto" latinLnBrk="0" hangingPunct="1">
              <a:lnSpc>
                <a:spcPct val="100000"/>
              </a:lnSpc>
              <a:spcBef>
                <a:spcPts val="0"/>
              </a:spcBef>
              <a:spcAft>
                <a:spcPts val="1200"/>
              </a:spcAft>
              <a:buClr>
                <a:schemeClr val="accent2"/>
              </a:buClr>
              <a:buSzTx/>
              <a:buFontTx/>
              <a:buNone/>
              <a:tabLst/>
              <a:defRPr/>
            </a:pPr>
            <a:r>
              <a:rPr lang="en-US" dirty="0"/>
              <a:t>Title of the presentation that could potentially go to three lines</a:t>
            </a:r>
          </a:p>
        </p:txBody>
      </p:sp>
      <p:sp>
        <p:nvSpPr>
          <p:cNvPr id="9" name="Text Placeholder 8"/>
          <p:cNvSpPr>
            <a:spLocks noGrp="1"/>
          </p:cNvSpPr>
          <p:nvPr>
            <p:ph type="body" sz="quarter" idx="19" hasCustomPrompt="1"/>
          </p:nvPr>
        </p:nvSpPr>
        <p:spPr>
          <a:xfrm>
            <a:off x="4178809" y="5461907"/>
            <a:ext cx="7800994" cy="1176185"/>
          </a:xfrm>
          <a:prstGeom prst="rect">
            <a:avLst/>
          </a:prstGeom>
          <a:noFill/>
        </p:spPr>
        <p:txBody>
          <a:bodyPr lIns="900000" anchor="ctr" anchorCtr="0"/>
          <a:lstStyle>
            <a:lvl1pPr marL="0" indent="0">
              <a:buFontTx/>
              <a:buNone/>
              <a:defRPr sz="1400">
                <a:solidFill>
                  <a:schemeClr val="tx1"/>
                </a:solidFill>
                <a:latin typeface="Roboto" panose="02000000000000000000" pitchFamily="2" charset="0"/>
                <a:ea typeface="Roboto" panose="02000000000000000000" pitchFamily="2" charset="0"/>
              </a:defRPr>
            </a:lvl1pPr>
          </a:lstStyle>
          <a:p>
            <a:pPr lvl="0"/>
            <a:r>
              <a:rPr lang="en-US" dirty="0"/>
              <a:t>Name of Presenter 1 </a:t>
            </a:r>
          </a:p>
          <a:p>
            <a:pPr lvl="0"/>
            <a:r>
              <a:rPr lang="en-US" dirty="0"/>
              <a:t>Name of Presenter 2</a:t>
            </a:r>
          </a:p>
        </p:txBody>
      </p:sp>
      <p:pic>
        <p:nvPicPr>
          <p:cNvPr id="3" name="Graphic 2">
            <a:extLst>
              <a:ext uri="{FF2B5EF4-FFF2-40B4-BE49-F238E27FC236}">
                <a16:creationId xmlns:a16="http://schemas.microsoft.com/office/drawing/2014/main" id="{6FE38D00-1512-4BBF-B023-895877F1B0BD}"/>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8662307" y="460466"/>
            <a:ext cx="3037115" cy="739823"/>
          </a:xfrm>
          <a:prstGeom prst="rect">
            <a:avLst/>
          </a:prstGeom>
        </p:spPr>
      </p:pic>
    </p:spTree>
    <p:extLst>
      <p:ext uri="{BB962C8B-B14F-4D97-AF65-F5344CB8AC3E}">
        <p14:creationId xmlns:p14="http://schemas.microsoft.com/office/powerpoint/2010/main" val="417836408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head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813" y="415924"/>
            <a:ext cx="10363200" cy="786711"/>
          </a:xfrm>
          <a:prstGeom prst="rect">
            <a:avLst/>
          </a:prstGeom>
        </p:spPr>
        <p:txBody>
          <a:bodyPr>
            <a:noAutofit/>
          </a:bodyPr>
          <a:lstStyle>
            <a:lvl1pPr>
              <a:defRPr>
                <a:latin typeface="Changa" pitchFamily="2" charset="-78"/>
                <a:ea typeface="Roboto" panose="02000000000000000000" pitchFamily="2" charset="0"/>
                <a:cs typeface="Changa" pitchFamily="2" charset="-78"/>
              </a:defRPr>
            </a:lvl1pPr>
          </a:lstStyle>
          <a:p>
            <a:r>
              <a:rPr lang="en-US" dirty="0"/>
              <a:t>Click to edit Master title style. Title is in sentence case, maximum of two lines. </a:t>
            </a:r>
          </a:p>
        </p:txBody>
      </p:sp>
      <p:sp>
        <p:nvSpPr>
          <p:cNvPr id="7" name="Text Placeholder 6"/>
          <p:cNvSpPr>
            <a:spLocks noGrp="1"/>
          </p:cNvSpPr>
          <p:nvPr>
            <p:ph type="body" sz="quarter" idx="11" hasCustomPrompt="1"/>
          </p:nvPr>
        </p:nvSpPr>
        <p:spPr>
          <a:xfrm>
            <a:off x="912813" y="1600200"/>
            <a:ext cx="10363200" cy="401528"/>
          </a:xfrm>
          <a:prstGeom prst="rect">
            <a:avLst/>
          </a:prstGeom>
        </p:spPr>
        <p:txBody>
          <a:bodyPr/>
          <a:lstStyle>
            <a:lvl1pPr marL="0" indent="0">
              <a:buFontTx/>
              <a:buNone/>
              <a:defRPr b="1">
                <a:solidFill>
                  <a:srgbClr val="B41E25"/>
                </a:solidFill>
                <a:latin typeface="Roboto" panose="02000000000000000000" pitchFamily="2" charset="0"/>
                <a:ea typeface="Roboto" panose="02000000000000000000" pitchFamily="2" charset="0"/>
              </a:defRPr>
            </a:lvl1pPr>
            <a:lvl2pPr>
              <a:defRPr b="1">
                <a:solidFill>
                  <a:schemeClr val="accent2"/>
                </a:solidFill>
              </a:defRPr>
            </a:lvl2pPr>
            <a:lvl3pPr>
              <a:defRPr b="1">
                <a:solidFill>
                  <a:schemeClr val="accent2"/>
                </a:solidFill>
              </a:defRPr>
            </a:lvl3pPr>
            <a:lvl4pPr>
              <a:defRPr b="1">
                <a:solidFill>
                  <a:schemeClr val="accent2"/>
                </a:solidFill>
              </a:defRPr>
            </a:lvl4pPr>
            <a:lvl5pPr>
              <a:defRPr b="1">
                <a:solidFill>
                  <a:schemeClr val="accent2"/>
                </a:solidFill>
              </a:defRPr>
            </a:lvl5pPr>
          </a:lstStyle>
          <a:p>
            <a:pPr lvl="0"/>
            <a:r>
              <a:rPr lang="en-US" dirty="0"/>
              <a:t>Click to edit Master text styles. Subhead is in sentence case, ideally one line.</a:t>
            </a:r>
          </a:p>
        </p:txBody>
      </p:sp>
      <p:sp>
        <p:nvSpPr>
          <p:cNvPr id="9" name="Content Placeholder 8"/>
          <p:cNvSpPr>
            <a:spLocks noGrp="1"/>
          </p:cNvSpPr>
          <p:nvPr>
            <p:ph sz="quarter" idx="12" hasCustomPrompt="1"/>
          </p:nvPr>
        </p:nvSpPr>
        <p:spPr>
          <a:xfrm>
            <a:off x="912813" y="2057400"/>
            <a:ext cx="10363200" cy="4229100"/>
          </a:xfrm>
          <a:prstGeom prst="rect">
            <a:avLst/>
          </a:prstGeom>
        </p:spPr>
        <p:txBody>
          <a:bodyPr/>
          <a:lstStyle>
            <a:lvl1pPr marL="0" marR="0" indent="0" algn="l" defTabSz="914400" rtl="0" eaLnBrk="1" fontAlgn="auto" latinLnBrk="0" hangingPunct="1">
              <a:lnSpc>
                <a:spcPct val="100000"/>
              </a:lnSpc>
              <a:spcBef>
                <a:spcPts val="0"/>
              </a:spcBef>
              <a:spcAft>
                <a:spcPts val="1200"/>
              </a:spcAft>
              <a:buClr>
                <a:schemeClr val="accent2"/>
              </a:buClr>
              <a:buSzTx/>
              <a:buFontTx/>
              <a:buNone/>
              <a:tabLst/>
              <a:defRPr>
                <a:latin typeface="Roboto" panose="02000000000000000000" pitchFamily="2" charset="0"/>
                <a:ea typeface="Roboto" panose="02000000000000000000" pitchFamily="2" charset="0"/>
              </a:defRPr>
            </a:lvl1pPr>
          </a:lstStyle>
          <a:p>
            <a:pPr marL="182880" marR="0" lvl="0" indent="-182880" algn="l" defTabSz="914400" rtl="0" eaLnBrk="1" fontAlgn="auto" latinLnBrk="0" hangingPunct="1">
              <a:lnSpc>
                <a:spcPct val="100000"/>
              </a:lnSpc>
              <a:spcBef>
                <a:spcPts val="0"/>
              </a:spcBef>
              <a:spcAft>
                <a:spcPts val="1200"/>
              </a:spcAft>
              <a:buClr>
                <a:schemeClr val="accent2"/>
              </a:buClr>
              <a:buSzTx/>
              <a:buFont typeface="Arial" charset="0"/>
              <a:buChar char="•"/>
              <a:tabLst/>
              <a:defRPr/>
            </a:pPr>
            <a:r>
              <a:rPr lang="en-US" dirty="0"/>
              <a:t>Click icon to add graph, table or object</a:t>
            </a:r>
          </a:p>
        </p:txBody>
      </p:sp>
      <p:sp>
        <p:nvSpPr>
          <p:cNvPr id="8" name="Slide Number Placeholder 4"/>
          <p:cNvSpPr>
            <a:spLocks noGrp="1"/>
          </p:cNvSpPr>
          <p:nvPr>
            <p:ph type="sldNum" sz="quarter" idx="4"/>
          </p:nvPr>
        </p:nvSpPr>
        <p:spPr>
          <a:xfrm>
            <a:off x="8609013" y="6356350"/>
            <a:ext cx="3124200" cy="365125"/>
          </a:xfrm>
          <a:prstGeom prst="rect">
            <a:avLst/>
          </a:prstGeom>
        </p:spPr>
        <p:txBody>
          <a:bodyPr vert="horz" lIns="91440" tIns="45720" rIns="91440" bIns="45720" rtlCol="0" anchor="ctr"/>
          <a:lstStyle>
            <a:lvl1pPr algn="r">
              <a:defRPr sz="1000">
                <a:solidFill>
                  <a:srgbClr val="A9A9A9"/>
                </a:solidFill>
              </a:defRPr>
            </a:lvl1pPr>
          </a:lstStyle>
          <a:p>
            <a:fld id="{ED025EC6-12F2-BD4E-AD65-43BFB58C3D8F}" type="slidenum">
              <a:rPr lang="en-US" smtClean="0"/>
              <a:pPr/>
              <a:t>‹#›</a:t>
            </a:fld>
            <a:endParaRPr lang="en-US"/>
          </a:p>
        </p:txBody>
      </p:sp>
      <p:sp>
        <p:nvSpPr>
          <p:cNvPr id="10" name="Text Placeholder 7"/>
          <p:cNvSpPr>
            <a:spLocks noGrp="1"/>
          </p:cNvSpPr>
          <p:nvPr>
            <p:ph type="body" sz="quarter" idx="10" hasCustomPrompt="1"/>
          </p:nvPr>
        </p:nvSpPr>
        <p:spPr>
          <a:xfrm>
            <a:off x="912813" y="6286501"/>
            <a:ext cx="7696200" cy="323046"/>
          </a:xfrm>
          <a:prstGeom prst="rect">
            <a:avLst/>
          </a:prstGeom>
        </p:spPr>
        <p:txBody>
          <a:bodyPr anchor="b"/>
          <a:lstStyle>
            <a:lvl1pPr marL="0" indent="0">
              <a:buFontTx/>
              <a:buNone/>
              <a:defRPr sz="900">
                <a:solidFill>
                  <a:srgbClr val="808285"/>
                </a:solidFill>
              </a:defRPr>
            </a:lvl1pPr>
          </a:lstStyle>
          <a:p>
            <a:pPr lvl="0"/>
            <a:r>
              <a:rPr lang="en-US"/>
              <a:t>Click to add footnotes</a:t>
            </a:r>
          </a:p>
        </p:txBody>
      </p:sp>
    </p:spTree>
    <p:extLst>
      <p:ext uri="{BB962C8B-B14F-4D97-AF65-F5344CB8AC3E}">
        <p14:creationId xmlns:p14="http://schemas.microsoft.com/office/powerpoint/2010/main" val="1140751217"/>
      </p:ext>
    </p:extLst>
  </p:cSld>
  <p:clrMapOvr>
    <a:masterClrMapping/>
  </p:clrMapOvr>
  <p:extLst>
    <p:ext uri="{DCECCB84-F9BA-43D5-87BE-67443E8EF086}">
      <p15:sldGuideLst xmlns:p15="http://schemas.microsoft.com/office/powerpoint/2012/main">
        <p15:guide id="1" orient="horz" pos="1008">
          <p15:clr>
            <a:srgbClr val="FBAE40"/>
          </p15:clr>
        </p15:guide>
        <p15:guide id="2" orient="horz" pos="1296"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813" y="415924"/>
            <a:ext cx="10363200" cy="786711"/>
          </a:xfrm>
          <a:prstGeom prst="rect">
            <a:avLst/>
          </a:prstGeom>
        </p:spPr>
        <p:txBody>
          <a:bodyPr>
            <a:noAutofit/>
          </a:bodyPr>
          <a:lstStyle>
            <a:lvl1pPr>
              <a:defRPr>
                <a:latin typeface="Changa" pitchFamily="2" charset="-78"/>
                <a:ea typeface="Roboto" panose="02000000000000000000" pitchFamily="2" charset="0"/>
                <a:cs typeface="Changa" pitchFamily="2" charset="-78"/>
              </a:defRPr>
            </a:lvl1pPr>
          </a:lstStyle>
          <a:p>
            <a:r>
              <a:rPr lang="en-US" dirty="0"/>
              <a:t>Click to edit Master title style. Title is in sentence case, maximum of two lines. </a:t>
            </a:r>
          </a:p>
        </p:txBody>
      </p:sp>
      <p:sp>
        <p:nvSpPr>
          <p:cNvPr id="3" name="Content Placeholder 2"/>
          <p:cNvSpPr>
            <a:spLocks noGrp="1"/>
          </p:cNvSpPr>
          <p:nvPr>
            <p:ph idx="1" hasCustomPrompt="1"/>
          </p:nvPr>
        </p:nvSpPr>
        <p:spPr>
          <a:xfrm>
            <a:off x="912813" y="1600200"/>
            <a:ext cx="10363200" cy="4686300"/>
          </a:xfrm>
          <a:prstGeom prst="rect">
            <a:avLst/>
          </a:prstGeom>
        </p:spPr>
        <p:txBody>
          <a:bodyPr/>
          <a:lstStyle>
            <a:lvl1pPr>
              <a:defRPr baseline="0">
                <a:latin typeface="Roboto" panose="02000000000000000000" pitchFamily="2" charset="0"/>
                <a:ea typeface="Roboto" panose="02000000000000000000" pitchFamily="2" charset="0"/>
              </a:defRPr>
            </a:lvl1pPr>
          </a:lstStyle>
          <a:p>
            <a:pPr lvl="0">
              <a:lnSpc>
                <a:spcPct val="90000"/>
              </a:lnSpc>
              <a:spcBef>
                <a:spcPts val="1000"/>
              </a:spcBef>
              <a:spcAft>
                <a:spcPts val="0"/>
              </a:spcAft>
              <a:buNone/>
              <a:defRPr/>
            </a:pPr>
            <a:r>
              <a:rPr lang="en-US" dirty="0"/>
              <a:t>Click icon to add graph, table or object</a:t>
            </a:r>
          </a:p>
        </p:txBody>
      </p:sp>
      <p:sp>
        <p:nvSpPr>
          <p:cNvPr id="5" name="Slide Number Placeholder 4"/>
          <p:cNvSpPr>
            <a:spLocks noGrp="1"/>
          </p:cNvSpPr>
          <p:nvPr>
            <p:ph type="sldNum" sz="quarter" idx="4"/>
          </p:nvPr>
        </p:nvSpPr>
        <p:spPr>
          <a:xfrm>
            <a:off x="8609013" y="6356350"/>
            <a:ext cx="3124200" cy="365125"/>
          </a:xfrm>
          <a:prstGeom prst="rect">
            <a:avLst/>
          </a:prstGeom>
        </p:spPr>
        <p:txBody>
          <a:bodyPr vert="horz" lIns="91440" tIns="45720" rIns="91440" bIns="45720" rtlCol="0" anchor="ctr"/>
          <a:lstStyle>
            <a:lvl1pPr algn="r">
              <a:defRPr sz="1000">
                <a:solidFill>
                  <a:srgbClr val="A9A9A9"/>
                </a:solidFill>
              </a:defRPr>
            </a:lvl1pPr>
          </a:lstStyle>
          <a:p>
            <a:fld id="{ED025EC6-12F2-BD4E-AD65-43BFB58C3D8F}" type="slidenum">
              <a:rPr lang="en-US" smtClean="0"/>
              <a:pPr/>
              <a:t>‹#›</a:t>
            </a:fld>
            <a:endParaRPr lang="en-US"/>
          </a:p>
        </p:txBody>
      </p:sp>
      <p:sp>
        <p:nvSpPr>
          <p:cNvPr id="8" name="Text Placeholder 7"/>
          <p:cNvSpPr>
            <a:spLocks noGrp="1"/>
          </p:cNvSpPr>
          <p:nvPr>
            <p:ph type="body" sz="quarter" idx="10" hasCustomPrompt="1"/>
          </p:nvPr>
        </p:nvSpPr>
        <p:spPr>
          <a:xfrm>
            <a:off x="912813" y="6286501"/>
            <a:ext cx="7696200" cy="323046"/>
          </a:xfrm>
          <a:prstGeom prst="rect">
            <a:avLst/>
          </a:prstGeom>
        </p:spPr>
        <p:txBody>
          <a:bodyPr anchor="b"/>
          <a:lstStyle>
            <a:lvl1pPr marL="0" indent="0">
              <a:buFontTx/>
              <a:buNone/>
              <a:defRPr sz="900">
                <a:solidFill>
                  <a:srgbClr val="808285"/>
                </a:solidFill>
              </a:defRPr>
            </a:lvl1pPr>
          </a:lstStyle>
          <a:p>
            <a:pPr lvl="0"/>
            <a:r>
              <a:rPr lang="en-US"/>
              <a:t>Click to add footnotes</a:t>
            </a:r>
          </a:p>
        </p:txBody>
      </p:sp>
    </p:spTree>
    <p:extLst>
      <p:ext uri="{BB962C8B-B14F-4D97-AF65-F5344CB8AC3E}">
        <p14:creationId xmlns:p14="http://schemas.microsoft.com/office/powerpoint/2010/main" val="1437489199"/>
      </p:ext>
    </p:extLst>
  </p:cSld>
  <p:clrMapOvr>
    <a:masterClrMapping/>
  </p:clrMapOvr>
  <p:extLst>
    <p:ext uri="{DCECCB84-F9BA-43D5-87BE-67443E8EF086}">
      <p15:sldGuideLst xmlns:p15="http://schemas.microsoft.com/office/powerpoint/2012/main">
        <p15:guide id="1" orient="horz" pos="1008"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2 lines, subhead, 1 column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813" y="415924"/>
            <a:ext cx="10363200" cy="836405"/>
          </a:xfrm>
          <a:prstGeom prst="rect">
            <a:avLst/>
          </a:prstGeom>
        </p:spPr>
        <p:txBody>
          <a:bodyPr>
            <a:noAutofit/>
          </a:bodyPr>
          <a:lstStyle>
            <a:lvl1pPr>
              <a:defRPr>
                <a:latin typeface="Changa" pitchFamily="2" charset="-78"/>
                <a:ea typeface="Roboto" panose="02000000000000000000" pitchFamily="2" charset="0"/>
                <a:cs typeface="Changa" pitchFamily="2" charset="-78"/>
              </a:defRPr>
            </a:lvl1pPr>
          </a:lstStyle>
          <a:p>
            <a:r>
              <a:rPr lang="en-US" dirty="0"/>
              <a:t>Click to edit Master title style. Title is in sentence case, maximum of two lines. </a:t>
            </a:r>
          </a:p>
        </p:txBody>
      </p:sp>
      <p:sp>
        <p:nvSpPr>
          <p:cNvPr id="7" name="Text Placeholder 6"/>
          <p:cNvSpPr>
            <a:spLocks noGrp="1"/>
          </p:cNvSpPr>
          <p:nvPr>
            <p:ph type="body" sz="quarter" idx="11" hasCustomPrompt="1"/>
          </p:nvPr>
        </p:nvSpPr>
        <p:spPr>
          <a:xfrm>
            <a:off x="912813" y="1600200"/>
            <a:ext cx="10363200" cy="457200"/>
          </a:xfrm>
          <a:prstGeom prst="rect">
            <a:avLst/>
          </a:prstGeom>
        </p:spPr>
        <p:txBody>
          <a:bodyPr/>
          <a:lstStyle>
            <a:lvl1pPr marL="0" indent="0">
              <a:buFontTx/>
              <a:buNone/>
              <a:defRPr b="1" baseline="0">
                <a:solidFill>
                  <a:srgbClr val="B41E25"/>
                </a:solidFill>
                <a:latin typeface="Roboto" panose="02000000000000000000" pitchFamily="2" charset="0"/>
                <a:ea typeface="Roboto" panose="02000000000000000000" pitchFamily="2" charset="0"/>
              </a:defRPr>
            </a:lvl1pPr>
          </a:lstStyle>
          <a:p>
            <a:pPr lvl="0"/>
            <a:r>
              <a:rPr lang="en-US" dirty="0"/>
              <a:t>Click to edit Master text styles. Subhead is in sentence case, ideally one line.</a:t>
            </a:r>
          </a:p>
        </p:txBody>
      </p:sp>
      <p:sp>
        <p:nvSpPr>
          <p:cNvPr id="9" name="Text Placeholder 8"/>
          <p:cNvSpPr>
            <a:spLocks noGrp="1"/>
          </p:cNvSpPr>
          <p:nvPr>
            <p:ph type="body" sz="quarter" idx="12" hasCustomPrompt="1"/>
          </p:nvPr>
        </p:nvSpPr>
        <p:spPr>
          <a:xfrm>
            <a:off x="912813" y="2057400"/>
            <a:ext cx="10363200" cy="4229100"/>
          </a:xfrm>
          <a:prstGeom prst="rect">
            <a:avLst/>
          </a:prstGeom>
        </p:spPr>
        <p:txBody>
          <a:bodyPr/>
          <a:lstStyle>
            <a:lvl1pPr marL="182880" marR="0" indent="-182880" algn="l" defTabSz="914400" rtl="0" eaLnBrk="1" fontAlgn="auto" latinLnBrk="0" hangingPunct="1">
              <a:lnSpc>
                <a:spcPct val="100000"/>
              </a:lnSpc>
              <a:spcBef>
                <a:spcPts val="0"/>
              </a:spcBef>
              <a:spcAft>
                <a:spcPts val="1200"/>
              </a:spcAft>
              <a:buClr>
                <a:schemeClr val="accent2"/>
              </a:buClr>
              <a:buSzTx/>
              <a:buFont typeface="Arial" charset="0"/>
              <a:buChar char="•"/>
              <a:tabLst/>
              <a:defRPr baseline="0">
                <a:latin typeface="Roboto" panose="02000000000000000000" pitchFamily="2" charset="0"/>
                <a:ea typeface="Roboto" panose="02000000000000000000" pitchFamily="2" charset="0"/>
              </a:defRPr>
            </a:lvl1pPr>
            <a:lvl2pPr>
              <a:defRPr>
                <a:latin typeface="Roboto" panose="02000000000000000000" pitchFamily="2" charset="0"/>
                <a:ea typeface="Roboto" panose="02000000000000000000" pitchFamily="2" charset="0"/>
              </a:defRPr>
            </a:lvl2pPr>
            <a:lvl3pPr>
              <a:defRPr>
                <a:latin typeface="Roboto" panose="02000000000000000000" pitchFamily="2" charset="0"/>
                <a:ea typeface="Roboto" panose="02000000000000000000" pitchFamily="2" charset="0"/>
              </a:defRPr>
            </a:lvl3pPr>
            <a:lvl4pPr>
              <a:defRPr>
                <a:latin typeface="Roboto" panose="02000000000000000000" pitchFamily="2" charset="0"/>
                <a:ea typeface="Roboto" panose="02000000000000000000" pitchFamily="2" charset="0"/>
              </a:defRPr>
            </a:lvl4pPr>
            <a:lvl5pPr>
              <a:defRPr>
                <a:latin typeface="Roboto" panose="02000000000000000000" pitchFamily="2" charset="0"/>
                <a:ea typeface="Roboto" panose="02000000000000000000" pitchFamily="2" charset="0"/>
              </a:defRPr>
            </a:lvl5pPr>
            <a:lvl6pPr marL="2286000" indent="0">
              <a:buNone/>
              <a:defRPr/>
            </a:lvl6pPr>
          </a:lstStyle>
          <a:p>
            <a:pPr marL="182880" marR="0" lvl="0" indent="-182880" algn="l" defTabSz="914400" rtl="0" eaLnBrk="1" fontAlgn="auto" latinLnBrk="0" hangingPunct="1">
              <a:lnSpc>
                <a:spcPct val="100000"/>
              </a:lnSpc>
              <a:spcBef>
                <a:spcPts val="0"/>
              </a:spcBef>
              <a:spcAft>
                <a:spcPts val="1200"/>
              </a:spcAft>
              <a:buClr>
                <a:schemeClr val="accent2"/>
              </a:buClr>
              <a:buSzTx/>
              <a:buFont typeface="Arial" charset="0"/>
              <a:buChar char="•"/>
              <a:tabLst/>
              <a:defRPr/>
            </a:pPr>
            <a:r>
              <a:rPr lang="en-US" dirty="0"/>
              <a:t>Click to edit Master text styles 1 column layout. To create body copy, enter text for all levels, then manually delete the bullet.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4"/>
          <p:cNvSpPr>
            <a:spLocks noGrp="1"/>
          </p:cNvSpPr>
          <p:nvPr>
            <p:ph type="sldNum" sz="quarter" idx="4"/>
          </p:nvPr>
        </p:nvSpPr>
        <p:spPr>
          <a:xfrm>
            <a:off x="8609013" y="6356350"/>
            <a:ext cx="3124200" cy="365125"/>
          </a:xfrm>
          <a:prstGeom prst="rect">
            <a:avLst/>
          </a:prstGeom>
        </p:spPr>
        <p:txBody>
          <a:bodyPr vert="horz" lIns="91440" tIns="45720" rIns="91440" bIns="45720" rtlCol="0" anchor="ctr"/>
          <a:lstStyle>
            <a:lvl1pPr algn="r">
              <a:defRPr sz="1000">
                <a:solidFill>
                  <a:srgbClr val="A9A9A9"/>
                </a:solidFill>
              </a:defRPr>
            </a:lvl1pPr>
          </a:lstStyle>
          <a:p>
            <a:fld id="{ED025EC6-12F2-BD4E-AD65-43BFB58C3D8F}" type="slidenum">
              <a:rPr lang="en-US" smtClean="0"/>
              <a:pPr/>
              <a:t>‹#›</a:t>
            </a:fld>
            <a:endParaRPr lang="en-US"/>
          </a:p>
        </p:txBody>
      </p:sp>
      <p:sp>
        <p:nvSpPr>
          <p:cNvPr id="11" name="Text Placeholder 7"/>
          <p:cNvSpPr>
            <a:spLocks noGrp="1"/>
          </p:cNvSpPr>
          <p:nvPr>
            <p:ph type="body" sz="quarter" idx="10" hasCustomPrompt="1"/>
          </p:nvPr>
        </p:nvSpPr>
        <p:spPr>
          <a:xfrm>
            <a:off x="912813" y="6286501"/>
            <a:ext cx="7696200" cy="323046"/>
          </a:xfrm>
          <a:prstGeom prst="rect">
            <a:avLst/>
          </a:prstGeom>
        </p:spPr>
        <p:txBody>
          <a:bodyPr anchor="b"/>
          <a:lstStyle>
            <a:lvl1pPr marL="0" indent="0">
              <a:buFontTx/>
              <a:buNone/>
              <a:defRPr sz="900">
                <a:solidFill>
                  <a:srgbClr val="808285"/>
                </a:solidFill>
              </a:defRPr>
            </a:lvl1pPr>
          </a:lstStyle>
          <a:p>
            <a:pPr lvl="0"/>
            <a:r>
              <a:rPr lang="en-US"/>
              <a:t>Click to add footnotes</a:t>
            </a:r>
          </a:p>
        </p:txBody>
      </p:sp>
    </p:spTree>
    <p:extLst>
      <p:ext uri="{BB962C8B-B14F-4D97-AF65-F5344CB8AC3E}">
        <p14:creationId xmlns:p14="http://schemas.microsoft.com/office/powerpoint/2010/main" val="862401440"/>
      </p:ext>
    </p:extLst>
  </p:cSld>
  <p:clrMapOvr>
    <a:masterClrMapping/>
  </p:clrMapOvr>
  <p:extLst>
    <p:ext uri="{DCECCB84-F9BA-43D5-87BE-67443E8EF086}">
      <p15:sldGuideLst xmlns:p15="http://schemas.microsoft.com/office/powerpoint/2012/main">
        <p15:guide id="1" orient="horz" pos="1008" userDrawn="1">
          <p15:clr>
            <a:srgbClr val="FBAE40"/>
          </p15:clr>
        </p15:guide>
        <p15:guide id="2" orient="horz" pos="1296"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1 line, subhead, 1 column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813" y="415925"/>
            <a:ext cx="10363200" cy="625798"/>
          </a:xfrm>
          <a:prstGeom prst="rect">
            <a:avLst/>
          </a:prstGeom>
        </p:spPr>
        <p:txBody>
          <a:bodyPr>
            <a:noAutofit/>
          </a:bodyPr>
          <a:lstStyle>
            <a:lvl1pPr>
              <a:defRPr>
                <a:latin typeface="Changa" pitchFamily="2" charset="-78"/>
                <a:ea typeface="Roboto" panose="02000000000000000000" pitchFamily="2" charset="0"/>
                <a:cs typeface="Changa" pitchFamily="2" charset="-78"/>
              </a:defRPr>
            </a:lvl1pPr>
          </a:lstStyle>
          <a:p>
            <a:r>
              <a:rPr lang="en-US" dirty="0"/>
              <a:t>Title is in sentence case, maximum of two lines. </a:t>
            </a:r>
          </a:p>
        </p:txBody>
      </p:sp>
      <p:sp>
        <p:nvSpPr>
          <p:cNvPr id="7" name="Text Placeholder 6"/>
          <p:cNvSpPr>
            <a:spLocks noGrp="1"/>
          </p:cNvSpPr>
          <p:nvPr>
            <p:ph type="body" sz="quarter" idx="11" hasCustomPrompt="1"/>
          </p:nvPr>
        </p:nvSpPr>
        <p:spPr>
          <a:xfrm>
            <a:off x="912813" y="1333975"/>
            <a:ext cx="10363200" cy="457200"/>
          </a:xfrm>
          <a:prstGeom prst="rect">
            <a:avLst/>
          </a:prstGeom>
        </p:spPr>
        <p:txBody>
          <a:bodyPr/>
          <a:lstStyle>
            <a:lvl1pPr marL="0" indent="0">
              <a:buFontTx/>
              <a:buNone/>
              <a:defRPr b="1" baseline="0">
                <a:solidFill>
                  <a:srgbClr val="B41E25"/>
                </a:solidFill>
                <a:latin typeface="Roboto" panose="02000000000000000000" pitchFamily="2" charset="0"/>
                <a:ea typeface="Roboto" panose="02000000000000000000" pitchFamily="2" charset="0"/>
              </a:defRPr>
            </a:lvl1pPr>
          </a:lstStyle>
          <a:p>
            <a:pPr lvl="0"/>
            <a:r>
              <a:rPr lang="en-US" dirty="0"/>
              <a:t>Click to edit Master text styles. Subhead is in sentence case, ideally one line.</a:t>
            </a:r>
          </a:p>
        </p:txBody>
      </p:sp>
      <p:sp>
        <p:nvSpPr>
          <p:cNvPr id="9" name="Text Placeholder 8"/>
          <p:cNvSpPr>
            <a:spLocks noGrp="1"/>
          </p:cNvSpPr>
          <p:nvPr>
            <p:ph type="body" sz="quarter" idx="12" hasCustomPrompt="1"/>
          </p:nvPr>
        </p:nvSpPr>
        <p:spPr>
          <a:xfrm>
            <a:off x="912813" y="1791175"/>
            <a:ext cx="10363200" cy="4229100"/>
          </a:xfrm>
          <a:prstGeom prst="rect">
            <a:avLst/>
          </a:prstGeom>
        </p:spPr>
        <p:txBody>
          <a:bodyPr/>
          <a:lstStyle>
            <a:lvl1pPr marL="182880" marR="0" indent="-182880" algn="l" defTabSz="914400" rtl="0" eaLnBrk="1" fontAlgn="auto" latinLnBrk="0" hangingPunct="1">
              <a:lnSpc>
                <a:spcPct val="100000"/>
              </a:lnSpc>
              <a:spcBef>
                <a:spcPts val="0"/>
              </a:spcBef>
              <a:spcAft>
                <a:spcPts val="1200"/>
              </a:spcAft>
              <a:buClr>
                <a:schemeClr val="accent2"/>
              </a:buClr>
              <a:buSzTx/>
              <a:buFont typeface="Arial" charset="0"/>
              <a:buChar char="•"/>
              <a:tabLst/>
              <a:defRPr baseline="0">
                <a:solidFill>
                  <a:schemeClr val="tx1"/>
                </a:solidFill>
                <a:latin typeface="Roboto" panose="02000000000000000000" pitchFamily="2" charset="0"/>
                <a:ea typeface="Roboto" panose="02000000000000000000" pitchFamily="2" charset="0"/>
              </a:defRPr>
            </a:lvl1pPr>
            <a:lvl2pPr>
              <a:defRPr>
                <a:latin typeface="Roboto" panose="02000000000000000000" pitchFamily="2" charset="0"/>
                <a:ea typeface="Roboto" panose="02000000000000000000" pitchFamily="2" charset="0"/>
              </a:defRPr>
            </a:lvl2pPr>
            <a:lvl3pPr>
              <a:defRPr>
                <a:latin typeface="Roboto" panose="02000000000000000000" pitchFamily="2" charset="0"/>
                <a:ea typeface="Roboto" panose="02000000000000000000" pitchFamily="2" charset="0"/>
              </a:defRPr>
            </a:lvl3pPr>
            <a:lvl4pPr>
              <a:defRPr>
                <a:latin typeface="Roboto" panose="02000000000000000000" pitchFamily="2" charset="0"/>
                <a:ea typeface="Roboto" panose="02000000000000000000" pitchFamily="2" charset="0"/>
              </a:defRPr>
            </a:lvl4pPr>
            <a:lvl5pPr>
              <a:defRPr>
                <a:latin typeface="Roboto" panose="02000000000000000000" pitchFamily="2" charset="0"/>
                <a:ea typeface="Roboto" panose="02000000000000000000" pitchFamily="2" charset="0"/>
              </a:defRPr>
            </a:lvl5pPr>
            <a:lvl6pPr marL="2286000" indent="0">
              <a:buNone/>
              <a:defRPr/>
            </a:lvl6pPr>
          </a:lstStyle>
          <a:p>
            <a:pPr marL="182880" marR="0" lvl="0" indent="-182880" algn="l" defTabSz="914400" rtl="0" eaLnBrk="1" fontAlgn="auto" latinLnBrk="0" hangingPunct="1">
              <a:lnSpc>
                <a:spcPct val="100000"/>
              </a:lnSpc>
              <a:spcBef>
                <a:spcPts val="0"/>
              </a:spcBef>
              <a:spcAft>
                <a:spcPts val="1200"/>
              </a:spcAft>
              <a:buClr>
                <a:schemeClr val="accent2"/>
              </a:buClr>
              <a:buSzTx/>
              <a:buFont typeface="Arial" charset="0"/>
              <a:buChar char="•"/>
              <a:tabLst/>
              <a:defRPr/>
            </a:pPr>
            <a:r>
              <a:rPr lang="en-US" dirty="0"/>
              <a:t>Click to edit Master text styles 1 column layout. To create body copy, enter text for all levels, then manually delete the bullet.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4"/>
          <p:cNvSpPr>
            <a:spLocks noGrp="1"/>
          </p:cNvSpPr>
          <p:nvPr>
            <p:ph type="sldNum" sz="quarter" idx="4"/>
          </p:nvPr>
        </p:nvSpPr>
        <p:spPr>
          <a:xfrm>
            <a:off x="8609013" y="6356350"/>
            <a:ext cx="3124200" cy="365125"/>
          </a:xfrm>
          <a:prstGeom prst="rect">
            <a:avLst/>
          </a:prstGeom>
        </p:spPr>
        <p:txBody>
          <a:bodyPr vert="horz" lIns="91440" tIns="45720" rIns="91440" bIns="45720" rtlCol="0" anchor="ctr"/>
          <a:lstStyle>
            <a:lvl1pPr algn="r">
              <a:defRPr sz="1000">
                <a:solidFill>
                  <a:srgbClr val="A9A9A9"/>
                </a:solidFill>
              </a:defRPr>
            </a:lvl1pPr>
          </a:lstStyle>
          <a:p>
            <a:fld id="{ED025EC6-12F2-BD4E-AD65-43BFB58C3D8F}" type="slidenum">
              <a:rPr lang="en-US" smtClean="0"/>
              <a:pPr/>
              <a:t>‹#›</a:t>
            </a:fld>
            <a:endParaRPr lang="en-US"/>
          </a:p>
        </p:txBody>
      </p:sp>
      <p:sp>
        <p:nvSpPr>
          <p:cNvPr id="11" name="Text Placeholder 7"/>
          <p:cNvSpPr>
            <a:spLocks noGrp="1"/>
          </p:cNvSpPr>
          <p:nvPr>
            <p:ph type="body" sz="quarter" idx="10" hasCustomPrompt="1"/>
          </p:nvPr>
        </p:nvSpPr>
        <p:spPr>
          <a:xfrm>
            <a:off x="912813" y="6286501"/>
            <a:ext cx="7696200" cy="323046"/>
          </a:xfrm>
          <a:prstGeom prst="rect">
            <a:avLst/>
          </a:prstGeom>
        </p:spPr>
        <p:txBody>
          <a:bodyPr anchor="b"/>
          <a:lstStyle>
            <a:lvl1pPr marL="0" indent="0">
              <a:buFontTx/>
              <a:buNone/>
              <a:defRPr sz="900">
                <a:solidFill>
                  <a:srgbClr val="808285"/>
                </a:solidFill>
              </a:defRPr>
            </a:lvl1pPr>
          </a:lstStyle>
          <a:p>
            <a:pPr lvl="0"/>
            <a:r>
              <a:rPr lang="en-US"/>
              <a:t>Click to add footnotes</a:t>
            </a:r>
          </a:p>
        </p:txBody>
      </p:sp>
    </p:spTree>
  </p:cSld>
  <p:clrMapOvr>
    <a:masterClrMapping/>
  </p:clrMapOvr>
  <p:extLst>
    <p:ext uri="{DCECCB84-F9BA-43D5-87BE-67443E8EF086}">
      <p15:sldGuideLst xmlns:p15="http://schemas.microsoft.com/office/powerpoint/2012/main">
        <p15:guide id="1" orient="horz" pos="1008">
          <p15:clr>
            <a:srgbClr val="FBAE40"/>
          </p15:clr>
        </p15:guide>
        <p15:guide id="2" orient="horz" pos="1296">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subhead, 1 column short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813" y="415924"/>
            <a:ext cx="10363200" cy="836405"/>
          </a:xfrm>
          <a:prstGeom prst="rect">
            <a:avLst/>
          </a:prstGeom>
        </p:spPr>
        <p:txBody>
          <a:bodyPr>
            <a:noAutofit/>
          </a:bodyPr>
          <a:lstStyle>
            <a:lvl1pPr>
              <a:defRPr>
                <a:latin typeface="Roboto" panose="02000000000000000000" pitchFamily="2" charset="0"/>
                <a:ea typeface="Roboto" panose="02000000000000000000" pitchFamily="2" charset="0"/>
              </a:defRPr>
            </a:lvl1pPr>
          </a:lstStyle>
          <a:p>
            <a:r>
              <a:rPr lang="en-US" dirty="0"/>
              <a:t>Click to edit Master title style. Title is in sentence case, maximum of two lines. </a:t>
            </a:r>
          </a:p>
        </p:txBody>
      </p:sp>
      <p:sp>
        <p:nvSpPr>
          <p:cNvPr id="7" name="Text Placeholder 6"/>
          <p:cNvSpPr>
            <a:spLocks noGrp="1"/>
          </p:cNvSpPr>
          <p:nvPr>
            <p:ph type="body" sz="quarter" idx="11" hasCustomPrompt="1"/>
          </p:nvPr>
        </p:nvSpPr>
        <p:spPr>
          <a:xfrm>
            <a:off x="912813" y="1600200"/>
            <a:ext cx="10363200" cy="457200"/>
          </a:xfrm>
          <a:prstGeom prst="rect">
            <a:avLst/>
          </a:prstGeom>
        </p:spPr>
        <p:txBody>
          <a:bodyPr/>
          <a:lstStyle>
            <a:lvl1pPr marL="0" indent="0">
              <a:buFontTx/>
              <a:buNone/>
              <a:defRPr sz="2400" b="1" baseline="0">
                <a:solidFill>
                  <a:srgbClr val="B41E25"/>
                </a:solidFill>
                <a:latin typeface="Roboto" panose="02000000000000000000" pitchFamily="2" charset="0"/>
                <a:ea typeface="Roboto" panose="02000000000000000000" pitchFamily="2" charset="0"/>
              </a:defRPr>
            </a:lvl1pPr>
          </a:lstStyle>
          <a:p>
            <a:pPr lvl="0"/>
            <a:r>
              <a:rPr lang="en-US" dirty="0"/>
              <a:t>Click to edit Master text styles. Subhead is in sentence case.</a:t>
            </a:r>
          </a:p>
        </p:txBody>
      </p:sp>
      <p:sp>
        <p:nvSpPr>
          <p:cNvPr id="9" name="Text Placeholder 8"/>
          <p:cNvSpPr>
            <a:spLocks noGrp="1"/>
          </p:cNvSpPr>
          <p:nvPr>
            <p:ph type="body" sz="quarter" idx="12" hasCustomPrompt="1"/>
          </p:nvPr>
        </p:nvSpPr>
        <p:spPr>
          <a:xfrm>
            <a:off x="912813" y="2286000"/>
            <a:ext cx="10363200" cy="4000500"/>
          </a:xfrm>
          <a:prstGeom prst="rect">
            <a:avLst/>
          </a:prstGeom>
        </p:spPr>
        <p:txBody>
          <a:bodyPr/>
          <a:lstStyle>
            <a:lvl1pPr marL="182880" marR="0" indent="-182880" algn="l" defTabSz="914400" rtl="0" eaLnBrk="1" fontAlgn="auto" latinLnBrk="0" hangingPunct="1">
              <a:lnSpc>
                <a:spcPct val="100000"/>
              </a:lnSpc>
              <a:spcBef>
                <a:spcPts val="0"/>
              </a:spcBef>
              <a:spcAft>
                <a:spcPts val="1200"/>
              </a:spcAft>
              <a:buClr>
                <a:schemeClr val="accent2"/>
              </a:buClr>
              <a:buSzTx/>
              <a:buFont typeface="Arial" charset="0"/>
              <a:buChar char="•"/>
              <a:tabLst/>
              <a:defRPr sz="2400" baseline="0">
                <a:latin typeface="Roboto" panose="02000000000000000000" pitchFamily="2" charset="0"/>
                <a:ea typeface="Roboto" panose="02000000000000000000" pitchFamily="2" charset="0"/>
              </a:defRPr>
            </a:lvl1pPr>
            <a:lvl2pPr>
              <a:defRPr sz="2400">
                <a:latin typeface="Roboto" panose="02000000000000000000" pitchFamily="2" charset="0"/>
                <a:ea typeface="Roboto" panose="02000000000000000000" pitchFamily="2" charset="0"/>
              </a:defRPr>
            </a:lvl2pPr>
            <a:lvl3pPr>
              <a:defRPr sz="2400">
                <a:latin typeface="Roboto" panose="02000000000000000000" pitchFamily="2" charset="0"/>
                <a:ea typeface="Roboto" panose="02000000000000000000" pitchFamily="2" charset="0"/>
              </a:defRPr>
            </a:lvl3pPr>
            <a:lvl4pPr>
              <a:defRPr sz="2400">
                <a:latin typeface="Roboto" panose="02000000000000000000" pitchFamily="2" charset="0"/>
                <a:ea typeface="Roboto" panose="02000000000000000000" pitchFamily="2" charset="0"/>
              </a:defRPr>
            </a:lvl4pPr>
            <a:lvl5pPr>
              <a:defRPr sz="2400">
                <a:latin typeface="Roboto" panose="02000000000000000000" pitchFamily="2" charset="0"/>
                <a:ea typeface="Roboto" panose="02000000000000000000" pitchFamily="2" charset="0"/>
              </a:defRPr>
            </a:lvl5pPr>
            <a:lvl6pPr marL="2286000" indent="0">
              <a:buNone/>
              <a:defRPr/>
            </a:lvl6pPr>
          </a:lstStyle>
          <a:p>
            <a:pPr marL="182880" marR="0" lvl="0" indent="-182880" algn="l" defTabSz="914400" rtl="0" eaLnBrk="1" fontAlgn="auto" latinLnBrk="0" hangingPunct="1">
              <a:lnSpc>
                <a:spcPct val="100000"/>
              </a:lnSpc>
              <a:spcBef>
                <a:spcPts val="0"/>
              </a:spcBef>
              <a:spcAft>
                <a:spcPts val="1200"/>
              </a:spcAft>
              <a:buClr>
                <a:schemeClr val="accent2"/>
              </a:buClr>
              <a:buSzTx/>
              <a:buFont typeface="Arial" charset="0"/>
              <a:buChar char="•"/>
              <a:tabLst/>
              <a:defRPr/>
            </a:pPr>
            <a:r>
              <a:rPr lang="en-US" dirty="0"/>
              <a:t>Click to edit Master text styles 1 column layout. To create body copy, enter text for all levels, then manually delete the bullet.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4"/>
          <p:cNvSpPr>
            <a:spLocks noGrp="1"/>
          </p:cNvSpPr>
          <p:nvPr>
            <p:ph type="sldNum" sz="quarter" idx="4"/>
          </p:nvPr>
        </p:nvSpPr>
        <p:spPr>
          <a:xfrm>
            <a:off x="8609013" y="6356350"/>
            <a:ext cx="3124200" cy="365125"/>
          </a:xfrm>
          <a:prstGeom prst="rect">
            <a:avLst/>
          </a:prstGeom>
        </p:spPr>
        <p:txBody>
          <a:bodyPr vert="horz" lIns="91440" tIns="45720" rIns="91440" bIns="45720" rtlCol="0" anchor="ctr"/>
          <a:lstStyle>
            <a:lvl1pPr algn="r">
              <a:defRPr sz="1000">
                <a:solidFill>
                  <a:srgbClr val="A9A9A9"/>
                </a:solidFill>
              </a:defRPr>
            </a:lvl1pPr>
          </a:lstStyle>
          <a:p>
            <a:fld id="{ED025EC6-12F2-BD4E-AD65-43BFB58C3D8F}" type="slidenum">
              <a:rPr lang="en-US" smtClean="0"/>
              <a:pPr/>
              <a:t>‹#›</a:t>
            </a:fld>
            <a:endParaRPr lang="en-US"/>
          </a:p>
        </p:txBody>
      </p:sp>
      <p:sp>
        <p:nvSpPr>
          <p:cNvPr id="11" name="Text Placeholder 7"/>
          <p:cNvSpPr>
            <a:spLocks noGrp="1"/>
          </p:cNvSpPr>
          <p:nvPr>
            <p:ph type="body" sz="quarter" idx="10" hasCustomPrompt="1"/>
          </p:nvPr>
        </p:nvSpPr>
        <p:spPr>
          <a:xfrm>
            <a:off x="912813" y="6286501"/>
            <a:ext cx="7696200" cy="323046"/>
          </a:xfrm>
          <a:prstGeom prst="rect">
            <a:avLst/>
          </a:prstGeom>
        </p:spPr>
        <p:txBody>
          <a:bodyPr anchor="b"/>
          <a:lstStyle>
            <a:lvl1pPr marL="0" indent="0">
              <a:buFontTx/>
              <a:buNone/>
              <a:defRPr sz="900">
                <a:solidFill>
                  <a:srgbClr val="808285"/>
                </a:solidFill>
              </a:defRPr>
            </a:lvl1pPr>
          </a:lstStyle>
          <a:p>
            <a:pPr lvl="0"/>
            <a:r>
              <a:rPr lang="en-US"/>
              <a:t>Click to add footnotes</a:t>
            </a:r>
          </a:p>
        </p:txBody>
      </p:sp>
    </p:spTree>
    <p:extLst>
      <p:ext uri="{BB962C8B-B14F-4D97-AF65-F5344CB8AC3E}">
        <p14:creationId xmlns:p14="http://schemas.microsoft.com/office/powerpoint/2010/main" val="644888444"/>
      </p:ext>
    </p:extLst>
  </p:cSld>
  <p:clrMapOvr>
    <a:masterClrMapping/>
  </p:clrMapOvr>
  <p:extLst>
    <p:ext uri="{DCECCB84-F9BA-43D5-87BE-67443E8EF086}">
      <p15:sldGuideLst xmlns:p15="http://schemas.microsoft.com/office/powerpoint/2012/main">
        <p15:guide id="1" orient="horz" pos="1008">
          <p15:clr>
            <a:srgbClr val="FBAE40"/>
          </p15:clr>
        </p15:guide>
        <p15:guide id="2" orient="horz" pos="1296">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column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813" y="415924"/>
            <a:ext cx="10363200" cy="836405"/>
          </a:xfrm>
          <a:prstGeom prst="rect">
            <a:avLst/>
          </a:prstGeom>
        </p:spPr>
        <p:txBody>
          <a:bodyPr>
            <a:noAutofit/>
          </a:bodyPr>
          <a:lstStyle>
            <a:lvl1pPr>
              <a:defRPr>
                <a:latin typeface="Changa" pitchFamily="2" charset="-78"/>
                <a:ea typeface="Roboto" panose="02000000000000000000" pitchFamily="2" charset="0"/>
                <a:cs typeface="Changa" pitchFamily="2" charset="-78"/>
              </a:defRPr>
            </a:lvl1pPr>
          </a:lstStyle>
          <a:p>
            <a:r>
              <a:rPr lang="en-US" dirty="0"/>
              <a:t>Click to edit Master title style. Title is in sentence case, maximum of two lines. </a:t>
            </a:r>
          </a:p>
        </p:txBody>
      </p:sp>
      <p:sp>
        <p:nvSpPr>
          <p:cNvPr id="6" name="Text Placeholder 5"/>
          <p:cNvSpPr>
            <a:spLocks noGrp="1"/>
          </p:cNvSpPr>
          <p:nvPr>
            <p:ph type="body" sz="quarter" idx="10" hasCustomPrompt="1"/>
          </p:nvPr>
        </p:nvSpPr>
        <p:spPr>
          <a:xfrm>
            <a:off x="912813" y="1600201"/>
            <a:ext cx="10363200" cy="4686300"/>
          </a:xfrm>
          <a:prstGeom prst="rect">
            <a:avLst/>
          </a:prstGeom>
        </p:spPr>
        <p:txBody>
          <a:bodyPr/>
          <a:lstStyle>
            <a:lvl1pPr marL="182880" marR="0" indent="-182880" algn="l" defTabSz="914400" rtl="0" eaLnBrk="1" fontAlgn="auto" latinLnBrk="0" hangingPunct="1">
              <a:lnSpc>
                <a:spcPct val="100000"/>
              </a:lnSpc>
              <a:spcBef>
                <a:spcPts val="0"/>
              </a:spcBef>
              <a:spcAft>
                <a:spcPts val="1200"/>
              </a:spcAft>
              <a:buClr>
                <a:schemeClr val="accent2"/>
              </a:buClr>
              <a:buSzTx/>
              <a:buFont typeface="Arial" charset="0"/>
              <a:buChar char="•"/>
              <a:tabLst/>
              <a:defRPr baseline="0">
                <a:solidFill>
                  <a:schemeClr val="tx1"/>
                </a:solidFill>
                <a:latin typeface="Roboto" panose="02000000000000000000" pitchFamily="2" charset="0"/>
                <a:ea typeface="Roboto" panose="02000000000000000000" pitchFamily="2" charset="0"/>
              </a:defRPr>
            </a:lvl1pPr>
            <a:lvl2pPr>
              <a:defRPr>
                <a:latin typeface="Roboto" panose="02000000000000000000" pitchFamily="2" charset="0"/>
                <a:ea typeface="Roboto" panose="02000000000000000000" pitchFamily="2" charset="0"/>
              </a:defRPr>
            </a:lvl2pPr>
            <a:lvl3pPr>
              <a:defRPr>
                <a:latin typeface="Roboto" panose="02000000000000000000" pitchFamily="2" charset="0"/>
                <a:ea typeface="Roboto" panose="02000000000000000000" pitchFamily="2" charset="0"/>
              </a:defRPr>
            </a:lvl3pPr>
            <a:lvl4pPr>
              <a:defRPr>
                <a:latin typeface="Roboto" panose="02000000000000000000" pitchFamily="2" charset="0"/>
                <a:ea typeface="Roboto" panose="02000000000000000000" pitchFamily="2" charset="0"/>
              </a:defRPr>
            </a:lvl4pPr>
            <a:lvl5pPr>
              <a:defRPr>
                <a:latin typeface="Roboto" panose="02000000000000000000" pitchFamily="2" charset="0"/>
                <a:ea typeface="Roboto" panose="02000000000000000000" pitchFamily="2" charset="0"/>
              </a:defRPr>
            </a:lvl5pPr>
          </a:lstStyle>
          <a:p>
            <a:pPr marL="182880" marR="0" lvl="0" indent="-182880" algn="l" defTabSz="914400" rtl="0" eaLnBrk="1" fontAlgn="auto" latinLnBrk="0" hangingPunct="1">
              <a:lnSpc>
                <a:spcPct val="100000"/>
              </a:lnSpc>
              <a:spcBef>
                <a:spcPts val="0"/>
              </a:spcBef>
              <a:spcAft>
                <a:spcPts val="1200"/>
              </a:spcAft>
              <a:buClr>
                <a:schemeClr val="accent2"/>
              </a:buClr>
              <a:buSzTx/>
              <a:buFont typeface="Arial" charset="0"/>
              <a:buChar char="•"/>
              <a:tabLst/>
              <a:defRPr/>
            </a:pPr>
            <a:r>
              <a:rPr lang="en-US" dirty="0"/>
              <a:t>Click to edit Master text styles 1 column layout. To create body copy, enter text for all levels, then manually delete the bullet.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8609013" y="6356350"/>
            <a:ext cx="3124200" cy="365125"/>
          </a:xfrm>
          <a:prstGeom prst="rect">
            <a:avLst/>
          </a:prstGeom>
        </p:spPr>
        <p:txBody>
          <a:bodyPr vert="horz" lIns="91440" tIns="45720" rIns="91440" bIns="45720" rtlCol="0" anchor="ctr"/>
          <a:lstStyle>
            <a:lvl1pPr algn="r">
              <a:defRPr sz="1000">
                <a:solidFill>
                  <a:srgbClr val="A9A9A9"/>
                </a:solidFill>
                <a:latin typeface="Roboto" panose="02000000000000000000" pitchFamily="2" charset="0"/>
                <a:ea typeface="Roboto" panose="02000000000000000000" pitchFamily="2" charset="0"/>
              </a:defRPr>
            </a:lvl1pPr>
          </a:lstStyle>
          <a:p>
            <a:fld id="{ED025EC6-12F2-BD4E-AD65-43BFB58C3D8F}" type="slidenum">
              <a:rPr lang="en-US" smtClean="0"/>
              <a:pPr/>
              <a:t>‹#›</a:t>
            </a:fld>
            <a:endParaRPr lang="en-US"/>
          </a:p>
        </p:txBody>
      </p:sp>
      <p:sp>
        <p:nvSpPr>
          <p:cNvPr id="8" name="Text Placeholder 7"/>
          <p:cNvSpPr>
            <a:spLocks noGrp="1"/>
          </p:cNvSpPr>
          <p:nvPr>
            <p:ph type="body" sz="quarter" idx="11" hasCustomPrompt="1"/>
          </p:nvPr>
        </p:nvSpPr>
        <p:spPr>
          <a:xfrm>
            <a:off x="912813" y="6286501"/>
            <a:ext cx="7696200" cy="323046"/>
          </a:xfrm>
          <a:prstGeom prst="rect">
            <a:avLst/>
          </a:prstGeom>
        </p:spPr>
        <p:txBody>
          <a:bodyPr anchor="b"/>
          <a:lstStyle>
            <a:lvl1pPr marL="0" indent="0">
              <a:buFontTx/>
              <a:buNone/>
              <a:defRPr sz="900">
                <a:solidFill>
                  <a:srgbClr val="808285"/>
                </a:solidFill>
                <a:latin typeface="Roboto" panose="02000000000000000000" pitchFamily="2" charset="0"/>
                <a:ea typeface="Roboto" panose="02000000000000000000" pitchFamily="2" charset="0"/>
              </a:defRPr>
            </a:lvl1pPr>
          </a:lstStyle>
          <a:p>
            <a:pPr lvl="0"/>
            <a:r>
              <a:rPr lang="en-US"/>
              <a:t>Click to add footnotes</a:t>
            </a:r>
          </a:p>
        </p:txBody>
      </p:sp>
    </p:spTree>
    <p:extLst>
      <p:ext uri="{BB962C8B-B14F-4D97-AF65-F5344CB8AC3E}">
        <p14:creationId xmlns:p14="http://schemas.microsoft.com/office/powerpoint/2010/main" val="15508830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ubheads, 2 columns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813" y="422528"/>
            <a:ext cx="10363200" cy="973138"/>
          </a:xfrm>
          <a:prstGeom prst="rect">
            <a:avLst/>
          </a:prstGeom>
        </p:spPr>
        <p:txBody>
          <a:bodyPr>
            <a:noAutofit/>
          </a:bodyPr>
          <a:lstStyle>
            <a:lvl1pPr>
              <a:defRPr baseline="0">
                <a:latin typeface="Changa" pitchFamily="2" charset="-78"/>
                <a:ea typeface="Roboto" panose="02000000000000000000" pitchFamily="2" charset="0"/>
                <a:cs typeface="Changa" pitchFamily="2" charset="-78"/>
              </a:defRPr>
            </a:lvl1pPr>
          </a:lstStyle>
          <a:p>
            <a:r>
              <a:rPr lang="en-US"/>
              <a:t>Click to edit Master title style. Title is in sentence case, maximum of two lines. </a:t>
            </a:r>
          </a:p>
        </p:txBody>
      </p:sp>
      <p:sp>
        <p:nvSpPr>
          <p:cNvPr id="3" name="Text Placeholder 2"/>
          <p:cNvSpPr>
            <a:spLocks noGrp="1"/>
          </p:cNvSpPr>
          <p:nvPr>
            <p:ph type="body" idx="1" hasCustomPrompt="1"/>
          </p:nvPr>
        </p:nvSpPr>
        <p:spPr>
          <a:xfrm>
            <a:off x="912812" y="1600201"/>
            <a:ext cx="4953001" cy="735496"/>
          </a:xfrm>
          <a:prstGeom prst="rect">
            <a:avLst/>
          </a:prstGeom>
        </p:spPr>
        <p:txBody>
          <a:bodyPr anchor="t" anchorCtr="0">
            <a:noAutofit/>
          </a:bodyPr>
          <a:lstStyle>
            <a:lvl1pPr marL="0" indent="0">
              <a:buNone/>
              <a:defRPr sz="2000" b="1">
                <a:solidFill>
                  <a:srgbClr val="B41E25"/>
                </a:solidFill>
                <a:latin typeface="Roboto" panose="02000000000000000000" pitchFamily="2" charset="0"/>
                <a:ea typeface="Roboto" panose="020000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 Sub is in sentence case, up to two lines.</a:t>
            </a:r>
          </a:p>
        </p:txBody>
      </p:sp>
      <p:sp>
        <p:nvSpPr>
          <p:cNvPr id="5" name="Text Placeholder 4"/>
          <p:cNvSpPr>
            <a:spLocks noGrp="1"/>
          </p:cNvSpPr>
          <p:nvPr>
            <p:ph type="body" sz="quarter" idx="3" hasCustomPrompt="1"/>
          </p:nvPr>
        </p:nvSpPr>
        <p:spPr>
          <a:xfrm>
            <a:off x="6323013" y="1600200"/>
            <a:ext cx="4953000" cy="735497"/>
          </a:xfrm>
          <a:prstGeom prst="rect">
            <a:avLst/>
          </a:prstGeom>
        </p:spPr>
        <p:txBody>
          <a:bodyPr anchor="t" anchorCtr="0">
            <a:noAutofit/>
          </a:bodyPr>
          <a:lstStyle>
            <a:lvl1pPr marL="0" indent="0">
              <a:buNone/>
              <a:defRPr sz="2000" b="1">
                <a:solidFill>
                  <a:srgbClr val="B41E25"/>
                </a:solidFill>
                <a:latin typeface="Roboto" panose="02000000000000000000" pitchFamily="2" charset="0"/>
                <a:ea typeface="Roboto" panose="020000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 Sub is in sentence case, up to two lines.</a:t>
            </a:r>
          </a:p>
        </p:txBody>
      </p:sp>
      <p:sp>
        <p:nvSpPr>
          <p:cNvPr id="9" name="Text Placeholder 8"/>
          <p:cNvSpPr>
            <a:spLocks noGrp="1"/>
          </p:cNvSpPr>
          <p:nvPr>
            <p:ph type="body" sz="quarter" idx="10" hasCustomPrompt="1"/>
          </p:nvPr>
        </p:nvSpPr>
        <p:spPr>
          <a:xfrm>
            <a:off x="912813" y="2514600"/>
            <a:ext cx="4953000" cy="3771900"/>
          </a:xfrm>
          <a:prstGeom prst="rect">
            <a:avLst/>
          </a:prstGeom>
        </p:spPr>
        <p:txBody>
          <a:bodyPr/>
          <a:lstStyle>
            <a:lvl1pPr marL="182880" marR="0" indent="-182880" algn="l" defTabSz="914400" rtl="0" eaLnBrk="1" fontAlgn="auto" latinLnBrk="0" hangingPunct="1">
              <a:lnSpc>
                <a:spcPct val="100000"/>
              </a:lnSpc>
              <a:spcBef>
                <a:spcPts val="0"/>
              </a:spcBef>
              <a:spcAft>
                <a:spcPts val="1200"/>
              </a:spcAft>
              <a:buClr>
                <a:schemeClr val="accent2"/>
              </a:buClr>
              <a:buSzTx/>
              <a:buFont typeface="Arial" charset="0"/>
              <a:buChar char="•"/>
              <a:tabLst/>
              <a:defRPr>
                <a:latin typeface="Roboto" panose="02000000000000000000" pitchFamily="2" charset="0"/>
                <a:ea typeface="Roboto" panose="02000000000000000000" pitchFamily="2" charset="0"/>
              </a:defRPr>
            </a:lvl1pPr>
            <a:lvl2pPr>
              <a:defRPr>
                <a:latin typeface="Roboto" panose="02000000000000000000" pitchFamily="2" charset="0"/>
                <a:ea typeface="Roboto" panose="02000000000000000000" pitchFamily="2" charset="0"/>
              </a:defRPr>
            </a:lvl2pPr>
            <a:lvl3pPr>
              <a:defRPr>
                <a:latin typeface="Roboto" panose="02000000000000000000" pitchFamily="2" charset="0"/>
                <a:ea typeface="Roboto" panose="02000000000000000000" pitchFamily="2" charset="0"/>
              </a:defRPr>
            </a:lvl3pPr>
            <a:lvl4pPr>
              <a:defRPr>
                <a:latin typeface="Roboto" panose="02000000000000000000" pitchFamily="2" charset="0"/>
                <a:ea typeface="Roboto" panose="02000000000000000000" pitchFamily="2" charset="0"/>
              </a:defRPr>
            </a:lvl4pPr>
            <a:lvl5pPr>
              <a:defRPr>
                <a:latin typeface="Roboto" panose="02000000000000000000" pitchFamily="2" charset="0"/>
                <a:ea typeface="Roboto" panose="02000000000000000000" pitchFamily="2" charset="0"/>
              </a:defRPr>
            </a:lvl5pPr>
          </a:lstStyle>
          <a:p>
            <a:pPr marL="182880" marR="0" lvl="0" indent="-182880" algn="l" defTabSz="914400" rtl="0" eaLnBrk="1" fontAlgn="auto" latinLnBrk="0" hangingPunct="1">
              <a:lnSpc>
                <a:spcPct val="100000"/>
              </a:lnSpc>
              <a:spcBef>
                <a:spcPts val="0"/>
              </a:spcBef>
              <a:spcAft>
                <a:spcPts val="1200"/>
              </a:spcAft>
              <a:buClr>
                <a:schemeClr val="accent2"/>
              </a:buClr>
              <a:buSzTx/>
              <a:buFont typeface="Arial" charset="0"/>
              <a:buChar char="•"/>
              <a:tabLst/>
              <a:defRPr/>
            </a:pPr>
            <a:r>
              <a:rPr lang="en-US"/>
              <a:t>Click to edit Master text styles 1 column layout. To create body copy, enter text for all levels, then manually delete the bullet.</a:t>
            </a:r>
          </a:p>
          <a:p>
            <a:pPr lvl="1"/>
            <a:r>
              <a:rPr lang="en-US"/>
              <a:t>Second level</a:t>
            </a:r>
          </a:p>
          <a:p>
            <a:pPr lvl="2"/>
            <a:r>
              <a:rPr lang="en-US"/>
              <a:t>Third level</a:t>
            </a:r>
          </a:p>
          <a:p>
            <a:pPr lvl="3"/>
            <a:r>
              <a:rPr lang="en-US"/>
              <a:t>Fourth level</a:t>
            </a:r>
          </a:p>
          <a:p>
            <a:pPr lvl="4"/>
            <a:r>
              <a:rPr lang="en-US"/>
              <a:t>Fifth level</a:t>
            </a:r>
          </a:p>
        </p:txBody>
      </p:sp>
      <p:sp>
        <p:nvSpPr>
          <p:cNvPr id="11" name="Text Placeholder 10"/>
          <p:cNvSpPr>
            <a:spLocks noGrp="1"/>
          </p:cNvSpPr>
          <p:nvPr>
            <p:ph type="body" sz="quarter" idx="11" hasCustomPrompt="1"/>
          </p:nvPr>
        </p:nvSpPr>
        <p:spPr>
          <a:xfrm>
            <a:off x="6323013" y="2514600"/>
            <a:ext cx="4953000" cy="3771900"/>
          </a:xfrm>
          <a:prstGeom prst="rect">
            <a:avLst/>
          </a:prstGeom>
        </p:spPr>
        <p:txBody>
          <a:bodyPr/>
          <a:lstStyle>
            <a:lvl1pPr marL="182880" marR="0" indent="-182880" algn="l" defTabSz="914400" rtl="0" eaLnBrk="1" fontAlgn="auto" latinLnBrk="0" hangingPunct="1">
              <a:lnSpc>
                <a:spcPct val="100000"/>
              </a:lnSpc>
              <a:spcBef>
                <a:spcPts val="0"/>
              </a:spcBef>
              <a:spcAft>
                <a:spcPts val="1200"/>
              </a:spcAft>
              <a:buClr>
                <a:schemeClr val="accent2"/>
              </a:buClr>
              <a:buSzTx/>
              <a:buFont typeface="Arial" charset="0"/>
              <a:buChar char="•"/>
              <a:tabLst/>
              <a:defRPr>
                <a:latin typeface="Roboto" panose="02000000000000000000" pitchFamily="2" charset="0"/>
                <a:ea typeface="Roboto" panose="02000000000000000000" pitchFamily="2" charset="0"/>
              </a:defRPr>
            </a:lvl1pPr>
            <a:lvl2pPr>
              <a:defRPr>
                <a:latin typeface="Roboto" panose="02000000000000000000" pitchFamily="2" charset="0"/>
                <a:ea typeface="Roboto" panose="02000000000000000000" pitchFamily="2" charset="0"/>
              </a:defRPr>
            </a:lvl2pPr>
            <a:lvl3pPr>
              <a:defRPr>
                <a:latin typeface="Roboto" panose="02000000000000000000" pitchFamily="2" charset="0"/>
                <a:ea typeface="Roboto" panose="02000000000000000000" pitchFamily="2" charset="0"/>
              </a:defRPr>
            </a:lvl3pPr>
            <a:lvl4pPr>
              <a:defRPr>
                <a:latin typeface="Roboto" panose="02000000000000000000" pitchFamily="2" charset="0"/>
                <a:ea typeface="Roboto" panose="02000000000000000000" pitchFamily="2" charset="0"/>
              </a:defRPr>
            </a:lvl4pPr>
            <a:lvl5pPr>
              <a:defRPr>
                <a:latin typeface="Roboto" panose="02000000000000000000" pitchFamily="2" charset="0"/>
                <a:ea typeface="Roboto" panose="02000000000000000000" pitchFamily="2" charset="0"/>
              </a:defRPr>
            </a:lvl5pPr>
          </a:lstStyle>
          <a:p>
            <a:pPr marL="182880" marR="0" lvl="0" indent="-182880" algn="l" defTabSz="914400" rtl="0" eaLnBrk="1" fontAlgn="auto" latinLnBrk="0" hangingPunct="1">
              <a:lnSpc>
                <a:spcPct val="100000"/>
              </a:lnSpc>
              <a:spcBef>
                <a:spcPts val="0"/>
              </a:spcBef>
              <a:spcAft>
                <a:spcPts val="1200"/>
              </a:spcAft>
              <a:buClr>
                <a:schemeClr val="accent2"/>
              </a:buClr>
              <a:buSzTx/>
              <a:buFont typeface="Arial" charset="0"/>
              <a:buChar char="•"/>
              <a:tabLst/>
              <a:defRPr/>
            </a:pPr>
            <a:r>
              <a:rPr lang="en-US"/>
              <a:t>Click to edit Master text styles 1 column layout. To create body copy, enter text for all levels, then manually delete the bullet.</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4"/>
          <p:cNvSpPr>
            <a:spLocks noGrp="1"/>
          </p:cNvSpPr>
          <p:nvPr>
            <p:ph type="sldNum" sz="quarter" idx="4"/>
          </p:nvPr>
        </p:nvSpPr>
        <p:spPr>
          <a:xfrm>
            <a:off x="8609013" y="6356350"/>
            <a:ext cx="3124200" cy="365125"/>
          </a:xfrm>
          <a:prstGeom prst="rect">
            <a:avLst/>
          </a:prstGeom>
        </p:spPr>
        <p:txBody>
          <a:bodyPr vert="horz" lIns="91440" tIns="45720" rIns="91440" bIns="45720" rtlCol="0" anchor="ctr"/>
          <a:lstStyle>
            <a:lvl1pPr algn="r">
              <a:defRPr sz="1000">
                <a:solidFill>
                  <a:srgbClr val="A9A9A9"/>
                </a:solidFill>
                <a:latin typeface="Roboto" panose="02000000000000000000" pitchFamily="2" charset="0"/>
                <a:ea typeface="Roboto" panose="02000000000000000000" pitchFamily="2" charset="0"/>
              </a:defRPr>
            </a:lvl1pPr>
          </a:lstStyle>
          <a:p>
            <a:fld id="{ED025EC6-12F2-BD4E-AD65-43BFB58C3D8F}" type="slidenum">
              <a:rPr lang="en-US" smtClean="0"/>
              <a:pPr/>
              <a:t>‹#›</a:t>
            </a:fld>
            <a:endParaRPr lang="en-US"/>
          </a:p>
        </p:txBody>
      </p:sp>
      <p:sp>
        <p:nvSpPr>
          <p:cNvPr id="12" name="Text Placeholder 7"/>
          <p:cNvSpPr>
            <a:spLocks noGrp="1"/>
          </p:cNvSpPr>
          <p:nvPr>
            <p:ph type="body" sz="quarter" idx="12" hasCustomPrompt="1"/>
          </p:nvPr>
        </p:nvSpPr>
        <p:spPr>
          <a:xfrm>
            <a:off x="912813" y="6286501"/>
            <a:ext cx="7696200" cy="323046"/>
          </a:xfrm>
          <a:prstGeom prst="rect">
            <a:avLst/>
          </a:prstGeom>
        </p:spPr>
        <p:txBody>
          <a:bodyPr anchor="b"/>
          <a:lstStyle>
            <a:lvl1pPr marL="0" indent="0">
              <a:buFontTx/>
              <a:buNone/>
              <a:defRPr sz="900">
                <a:solidFill>
                  <a:srgbClr val="808285"/>
                </a:solidFill>
                <a:latin typeface="Roboto" panose="02000000000000000000" pitchFamily="2" charset="0"/>
                <a:ea typeface="Roboto" panose="02000000000000000000" pitchFamily="2" charset="0"/>
              </a:defRPr>
            </a:lvl1pPr>
          </a:lstStyle>
          <a:p>
            <a:pPr lvl="0"/>
            <a:r>
              <a:rPr lang="en-US"/>
              <a:t>Click to add footnotes</a:t>
            </a:r>
          </a:p>
        </p:txBody>
      </p:sp>
    </p:spTree>
    <p:extLst>
      <p:ext uri="{BB962C8B-B14F-4D97-AF65-F5344CB8AC3E}">
        <p14:creationId xmlns:p14="http://schemas.microsoft.com/office/powerpoint/2010/main" val="1325086442"/>
      </p:ext>
    </p:extLst>
  </p:cSld>
  <p:clrMapOvr>
    <a:masterClrMapping/>
  </p:clrMapOvr>
  <p:extLst>
    <p:ext uri="{DCECCB84-F9BA-43D5-87BE-67443E8EF086}">
      <p15:sldGuideLst xmlns:p15="http://schemas.microsoft.com/office/powerpoint/2012/main">
        <p15:guide id="1" orient="horz" pos="1176" userDrawn="1">
          <p15:clr>
            <a:srgbClr val="FBAE40"/>
          </p15:clr>
        </p15:guide>
        <p15:guide id="2" orient="horz" pos="1008" userDrawn="1">
          <p15:clr>
            <a:srgbClr val="FBAE40"/>
          </p15:clr>
        </p15:guide>
        <p15:guide id="3" orient="horz" pos="1584"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subheads, 2 columns short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813" y="422528"/>
            <a:ext cx="10363200" cy="973138"/>
          </a:xfrm>
          <a:prstGeom prst="rect">
            <a:avLst/>
          </a:prstGeom>
        </p:spPr>
        <p:txBody>
          <a:bodyPr>
            <a:noAutofit/>
          </a:bodyPr>
          <a:lstStyle>
            <a:lvl1pPr>
              <a:defRPr baseline="0">
                <a:latin typeface="Changa" pitchFamily="2" charset="-78"/>
                <a:ea typeface="Roboto" panose="02000000000000000000" pitchFamily="2" charset="0"/>
                <a:cs typeface="Changa" pitchFamily="2" charset="-78"/>
              </a:defRPr>
            </a:lvl1pPr>
          </a:lstStyle>
          <a:p>
            <a:r>
              <a:rPr lang="en-US" dirty="0"/>
              <a:t>Click to edit Master title style. Title is in sentence case, maximum of two lines. </a:t>
            </a:r>
          </a:p>
        </p:txBody>
      </p:sp>
      <p:sp>
        <p:nvSpPr>
          <p:cNvPr id="3" name="Text Placeholder 2"/>
          <p:cNvSpPr>
            <a:spLocks noGrp="1"/>
          </p:cNvSpPr>
          <p:nvPr>
            <p:ph type="body" idx="1" hasCustomPrompt="1"/>
          </p:nvPr>
        </p:nvSpPr>
        <p:spPr>
          <a:xfrm>
            <a:off x="912812" y="1600201"/>
            <a:ext cx="4953001" cy="735496"/>
          </a:xfrm>
          <a:prstGeom prst="rect">
            <a:avLst/>
          </a:prstGeom>
        </p:spPr>
        <p:txBody>
          <a:bodyPr anchor="t" anchorCtr="0">
            <a:noAutofit/>
          </a:bodyPr>
          <a:lstStyle>
            <a:lvl1pPr marL="0" indent="0">
              <a:buNone/>
              <a:defRPr sz="2400" b="1">
                <a:solidFill>
                  <a:srgbClr val="B41E25"/>
                </a:solidFill>
                <a:latin typeface="Roboto" panose="02000000000000000000" pitchFamily="2" charset="0"/>
                <a:ea typeface="Roboto" panose="020000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 Sub sentence case, two lines.</a:t>
            </a:r>
          </a:p>
        </p:txBody>
      </p:sp>
      <p:sp>
        <p:nvSpPr>
          <p:cNvPr id="5" name="Text Placeholder 4"/>
          <p:cNvSpPr>
            <a:spLocks noGrp="1"/>
          </p:cNvSpPr>
          <p:nvPr>
            <p:ph type="body" sz="quarter" idx="3" hasCustomPrompt="1"/>
          </p:nvPr>
        </p:nvSpPr>
        <p:spPr>
          <a:xfrm>
            <a:off x="6323013" y="1600200"/>
            <a:ext cx="4953000" cy="735497"/>
          </a:xfrm>
          <a:prstGeom prst="rect">
            <a:avLst/>
          </a:prstGeom>
        </p:spPr>
        <p:txBody>
          <a:bodyPr anchor="t" anchorCtr="0">
            <a:noAutofit/>
          </a:bodyPr>
          <a:lstStyle>
            <a:lvl1pPr marL="0" indent="0">
              <a:buNone/>
              <a:defRPr sz="2400" b="1">
                <a:solidFill>
                  <a:srgbClr val="B41E25"/>
                </a:solidFill>
                <a:latin typeface="Roboto" panose="02000000000000000000" pitchFamily="2" charset="0"/>
                <a:ea typeface="Roboto" panose="020000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 Sub sentence case, two lines.</a:t>
            </a:r>
          </a:p>
        </p:txBody>
      </p:sp>
      <p:sp>
        <p:nvSpPr>
          <p:cNvPr id="9" name="Text Placeholder 8"/>
          <p:cNvSpPr>
            <a:spLocks noGrp="1"/>
          </p:cNvSpPr>
          <p:nvPr>
            <p:ph type="body" sz="quarter" idx="10" hasCustomPrompt="1"/>
          </p:nvPr>
        </p:nvSpPr>
        <p:spPr>
          <a:xfrm>
            <a:off x="912813" y="2514600"/>
            <a:ext cx="4953000" cy="3771900"/>
          </a:xfrm>
          <a:prstGeom prst="rect">
            <a:avLst/>
          </a:prstGeom>
        </p:spPr>
        <p:txBody>
          <a:bodyPr/>
          <a:lstStyle>
            <a:lvl1pPr marL="182880" marR="0" indent="-182880" algn="l" defTabSz="914400" rtl="0" eaLnBrk="1" fontAlgn="auto" latinLnBrk="0" hangingPunct="1">
              <a:lnSpc>
                <a:spcPct val="100000"/>
              </a:lnSpc>
              <a:spcBef>
                <a:spcPts val="0"/>
              </a:spcBef>
              <a:spcAft>
                <a:spcPts val="1200"/>
              </a:spcAft>
              <a:buClr>
                <a:schemeClr val="accent2"/>
              </a:buClr>
              <a:buSzTx/>
              <a:buFont typeface="Arial" charset="0"/>
              <a:buChar char="•"/>
              <a:tabLst/>
              <a:defRPr sz="2400">
                <a:latin typeface="Roboto" panose="02000000000000000000" pitchFamily="2" charset="0"/>
                <a:ea typeface="Roboto" panose="02000000000000000000" pitchFamily="2" charset="0"/>
              </a:defRPr>
            </a:lvl1pPr>
            <a:lvl2pPr>
              <a:defRPr sz="2400">
                <a:latin typeface="Roboto" panose="02000000000000000000" pitchFamily="2" charset="0"/>
                <a:ea typeface="Roboto" panose="02000000000000000000" pitchFamily="2" charset="0"/>
              </a:defRPr>
            </a:lvl2pPr>
            <a:lvl3pPr>
              <a:defRPr sz="2400">
                <a:latin typeface="Roboto" panose="02000000000000000000" pitchFamily="2" charset="0"/>
                <a:ea typeface="Roboto" panose="02000000000000000000" pitchFamily="2" charset="0"/>
              </a:defRPr>
            </a:lvl3pPr>
            <a:lvl4pPr>
              <a:defRPr sz="2400">
                <a:latin typeface="Roboto" panose="02000000000000000000" pitchFamily="2" charset="0"/>
                <a:ea typeface="Roboto" panose="02000000000000000000" pitchFamily="2" charset="0"/>
              </a:defRPr>
            </a:lvl4pPr>
            <a:lvl5pPr>
              <a:defRPr sz="2400">
                <a:latin typeface="Roboto" panose="02000000000000000000" pitchFamily="2" charset="0"/>
                <a:ea typeface="Roboto" panose="02000000000000000000" pitchFamily="2" charset="0"/>
              </a:defRPr>
            </a:lvl5pPr>
          </a:lstStyle>
          <a:p>
            <a:pPr marL="182880" marR="0" lvl="0" indent="-182880" algn="l" defTabSz="914400" rtl="0" eaLnBrk="1" fontAlgn="auto" latinLnBrk="0" hangingPunct="1">
              <a:lnSpc>
                <a:spcPct val="100000"/>
              </a:lnSpc>
              <a:spcBef>
                <a:spcPts val="0"/>
              </a:spcBef>
              <a:spcAft>
                <a:spcPts val="1200"/>
              </a:spcAft>
              <a:buClr>
                <a:schemeClr val="accent2"/>
              </a:buClr>
              <a:buSzTx/>
              <a:buFont typeface="Arial" charset="0"/>
              <a:buChar char="•"/>
              <a:tabLst/>
              <a:defRPr/>
            </a:pPr>
            <a:r>
              <a:rPr lang="en-US"/>
              <a:t>Click to edit Master text styles </a:t>
            </a:r>
            <a:br>
              <a:rPr lang="en-US"/>
            </a:br>
            <a:r>
              <a:rPr lang="en-US"/>
              <a:t>1 column layout. To create body copy, enter text for all levels, then manually delete the bullet.</a:t>
            </a:r>
          </a:p>
          <a:p>
            <a:pPr lvl="1"/>
            <a:r>
              <a:rPr lang="en-US"/>
              <a:t>Second level</a:t>
            </a:r>
          </a:p>
          <a:p>
            <a:pPr lvl="2"/>
            <a:r>
              <a:rPr lang="en-US"/>
              <a:t>Third level</a:t>
            </a:r>
          </a:p>
          <a:p>
            <a:pPr lvl="3"/>
            <a:r>
              <a:rPr lang="en-US"/>
              <a:t>Fourth level</a:t>
            </a:r>
          </a:p>
          <a:p>
            <a:pPr lvl="4"/>
            <a:r>
              <a:rPr lang="en-US"/>
              <a:t>Fifth level</a:t>
            </a:r>
          </a:p>
        </p:txBody>
      </p:sp>
      <p:sp>
        <p:nvSpPr>
          <p:cNvPr id="11" name="Text Placeholder 10"/>
          <p:cNvSpPr>
            <a:spLocks noGrp="1"/>
          </p:cNvSpPr>
          <p:nvPr>
            <p:ph type="body" sz="quarter" idx="11" hasCustomPrompt="1"/>
          </p:nvPr>
        </p:nvSpPr>
        <p:spPr>
          <a:xfrm>
            <a:off x="6323013" y="2514600"/>
            <a:ext cx="4953000" cy="3771900"/>
          </a:xfrm>
          <a:prstGeom prst="rect">
            <a:avLst/>
          </a:prstGeom>
        </p:spPr>
        <p:txBody>
          <a:bodyPr/>
          <a:lstStyle>
            <a:lvl1pPr marL="182880" marR="0" indent="-182880" algn="l" defTabSz="914400" rtl="0" eaLnBrk="1" fontAlgn="auto" latinLnBrk="0" hangingPunct="1">
              <a:lnSpc>
                <a:spcPct val="100000"/>
              </a:lnSpc>
              <a:spcBef>
                <a:spcPts val="0"/>
              </a:spcBef>
              <a:spcAft>
                <a:spcPts val="1200"/>
              </a:spcAft>
              <a:buClr>
                <a:schemeClr val="accent2"/>
              </a:buClr>
              <a:buSzTx/>
              <a:buFont typeface="Arial" charset="0"/>
              <a:buChar char="•"/>
              <a:tabLst/>
              <a:defRPr sz="2400">
                <a:latin typeface="Roboto" panose="02000000000000000000" pitchFamily="2" charset="0"/>
                <a:ea typeface="Roboto" panose="02000000000000000000" pitchFamily="2" charset="0"/>
              </a:defRPr>
            </a:lvl1pPr>
            <a:lvl2pPr>
              <a:defRPr sz="2400">
                <a:latin typeface="Roboto" panose="02000000000000000000" pitchFamily="2" charset="0"/>
                <a:ea typeface="Roboto" panose="02000000000000000000" pitchFamily="2" charset="0"/>
              </a:defRPr>
            </a:lvl2pPr>
            <a:lvl3pPr>
              <a:defRPr sz="2400">
                <a:latin typeface="Roboto" panose="02000000000000000000" pitchFamily="2" charset="0"/>
                <a:ea typeface="Roboto" panose="02000000000000000000" pitchFamily="2" charset="0"/>
              </a:defRPr>
            </a:lvl3pPr>
            <a:lvl4pPr>
              <a:defRPr sz="2400">
                <a:latin typeface="Roboto" panose="02000000000000000000" pitchFamily="2" charset="0"/>
                <a:ea typeface="Roboto" panose="02000000000000000000" pitchFamily="2" charset="0"/>
              </a:defRPr>
            </a:lvl4pPr>
            <a:lvl5pPr>
              <a:defRPr sz="2400">
                <a:latin typeface="Roboto" panose="02000000000000000000" pitchFamily="2" charset="0"/>
                <a:ea typeface="Roboto" panose="02000000000000000000" pitchFamily="2" charset="0"/>
              </a:defRPr>
            </a:lvl5pPr>
          </a:lstStyle>
          <a:p>
            <a:pPr marL="182880" marR="0" lvl="0" indent="-182880" algn="l" defTabSz="914400" rtl="0" eaLnBrk="1" fontAlgn="auto" latinLnBrk="0" hangingPunct="1">
              <a:lnSpc>
                <a:spcPct val="100000"/>
              </a:lnSpc>
              <a:spcBef>
                <a:spcPts val="0"/>
              </a:spcBef>
              <a:spcAft>
                <a:spcPts val="1200"/>
              </a:spcAft>
              <a:buClr>
                <a:schemeClr val="accent2"/>
              </a:buClr>
              <a:buSzTx/>
              <a:buFont typeface="Arial" charset="0"/>
              <a:buChar char="•"/>
              <a:tabLst/>
              <a:defRPr/>
            </a:pPr>
            <a:r>
              <a:rPr lang="en-US"/>
              <a:t>Click to edit Master text styles </a:t>
            </a:r>
            <a:br>
              <a:rPr lang="en-US"/>
            </a:br>
            <a:r>
              <a:rPr lang="en-US"/>
              <a:t>1 column layout. To create body copy, enter text for all levels, then manually delete the bullet.</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4"/>
          <p:cNvSpPr>
            <a:spLocks noGrp="1"/>
          </p:cNvSpPr>
          <p:nvPr>
            <p:ph type="sldNum" sz="quarter" idx="4"/>
          </p:nvPr>
        </p:nvSpPr>
        <p:spPr>
          <a:xfrm>
            <a:off x="8609013" y="6356350"/>
            <a:ext cx="3124200" cy="365125"/>
          </a:xfrm>
          <a:prstGeom prst="rect">
            <a:avLst/>
          </a:prstGeom>
        </p:spPr>
        <p:txBody>
          <a:bodyPr vert="horz" lIns="91440" tIns="45720" rIns="91440" bIns="45720" rtlCol="0" anchor="ctr"/>
          <a:lstStyle>
            <a:lvl1pPr algn="r">
              <a:defRPr sz="1000">
                <a:solidFill>
                  <a:srgbClr val="A9A9A9"/>
                </a:solidFill>
                <a:latin typeface="Roboto" panose="02000000000000000000" pitchFamily="2" charset="0"/>
                <a:ea typeface="Roboto" panose="02000000000000000000" pitchFamily="2" charset="0"/>
              </a:defRPr>
            </a:lvl1pPr>
          </a:lstStyle>
          <a:p>
            <a:fld id="{ED025EC6-12F2-BD4E-AD65-43BFB58C3D8F}" type="slidenum">
              <a:rPr lang="en-US" smtClean="0"/>
              <a:pPr/>
              <a:t>‹#›</a:t>
            </a:fld>
            <a:endParaRPr lang="en-US"/>
          </a:p>
        </p:txBody>
      </p:sp>
      <p:sp>
        <p:nvSpPr>
          <p:cNvPr id="12" name="Text Placeholder 7"/>
          <p:cNvSpPr>
            <a:spLocks noGrp="1"/>
          </p:cNvSpPr>
          <p:nvPr>
            <p:ph type="body" sz="quarter" idx="12" hasCustomPrompt="1"/>
          </p:nvPr>
        </p:nvSpPr>
        <p:spPr>
          <a:xfrm>
            <a:off x="912813" y="6286501"/>
            <a:ext cx="7696200" cy="323046"/>
          </a:xfrm>
          <a:prstGeom prst="rect">
            <a:avLst/>
          </a:prstGeom>
        </p:spPr>
        <p:txBody>
          <a:bodyPr anchor="b"/>
          <a:lstStyle>
            <a:lvl1pPr marL="0" indent="0">
              <a:buFontTx/>
              <a:buNone/>
              <a:defRPr sz="900">
                <a:solidFill>
                  <a:srgbClr val="808285"/>
                </a:solidFill>
                <a:latin typeface="Roboto" panose="02000000000000000000" pitchFamily="2" charset="0"/>
                <a:ea typeface="Roboto" panose="02000000000000000000" pitchFamily="2" charset="0"/>
              </a:defRPr>
            </a:lvl1pPr>
          </a:lstStyle>
          <a:p>
            <a:pPr lvl="0"/>
            <a:r>
              <a:rPr lang="en-US"/>
              <a:t>Click to add footnotes</a:t>
            </a:r>
          </a:p>
        </p:txBody>
      </p:sp>
    </p:spTree>
    <p:extLst>
      <p:ext uri="{BB962C8B-B14F-4D97-AF65-F5344CB8AC3E}">
        <p14:creationId xmlns:p14="http://schemas.microsoft.com/office/powerpoint/2010/main" val="805387401"/>
      </p:ext>
    </p:extLst>
  </p:cSld>
  <p:clrMapOvr>
    <a:masterClrMapping/>
  </p:clrMapOvr>
  <p:extLst>
    <p:ext uri="{DCECCB84-F9BA-43D5-87BE-67443E8EF086}">
      <p15:sldGuideLst xmlns:p15="http://schemas.microsoft.com/office/powerpoint/2012/main">
        <p15:guide id="1" orient="horz" pos="1176">
          <p15:clr>
            <a:srgbClr val="FBAE40"/>
          </p15:clr>
        </p15:guide>
        <p15:guide id="2" orient="horz" pos="1008">
          <p15:clr>
            <a:srgbClr val="FBAE40"/>
          </p15:clr>
        </p15:guide>
        <p15:guide id="3" orient="horz" pos="158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2 columns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813" y="415924"/>
            <a:ext cx="10363200" cy="836405"/>
          </a:xfrm>
          <a:prstGeom prst="rect">
            <a:avLst/>
          </a:prstGeom>
        </p:spPr>
        <p:txBody>
          <a:bodyPr>
            <a:noAutofit/>
          </a:bodyPr>
          <a:lstStyle>
            <a:lvl1pPr>
              <a:defRPr>
                <a:latin typeface="Changa" pitchFamily="2" charset="-78"/>
                <a:ea typeface="Roboto" panose="02000000000000000000" pitchFamily="2" charset="0"/>
                <a:cs typeface="Changa" pitchFamily="2" charset="-78"/>
              </a:defRPr>
            </a:lvl1pPr>
          </a:lstStyle>
          <a:p>
            <a:r>
              <a:rPr lang="en-US" dirty="0"/>
              <a:t>Click to edit Master title style. Title is in sentence case, maximum of two lines. </a:t>
            </a:r>
          </a:p>
        </p:txBody>
      </p:sp>
      <p:sp>
        <p:nvSpPr>
          <p:cNvPr id="9" name="Text Placeholder 8"/>
          <p:cNvSpPr>
            <a:spLocks noGrp="1"/>
          </p:cNvSpPr>
          <p:nvPr>
            <p:ph type="body" sz="quarter" idx="12" hasCustomPrompt="1"/>
          </p:nvPr>
        </p:nvSpPr>
        <p:spPr>
          <a:xfrm>
            <a:off x="6323014" y="1600200"/>
            <a:ext cx="4953000" cy="4686300"/>
          </a:xfrm>
          <a:prstGeom prst="rect">
            <a:avLst/>
          </a:prstGeom>
        </p:spPr>
        <p:txBody>
          <a:bodyPr/>
          <a:lstStyle>
            <a:lvl1pPr marL="182880" marR="0" indent="-182880" algn="l" defTabSz="914400" rtl="0" eaLnBrk="1" fontAlgn="auto" latinLnBrk="0" hangingPunct="1">
              <a:lnSpc>
                <a:spcPct val="100000"/>
              </a:lnSpc>
              <a:spcBef>
                <a:spcPts val="0"/>
              </a:spcBef>
              <a:spcAft>
                <a:spcPts val="1200"/>
              </a:spcAft>
              <a:buClr>
                <a:schemeClr val="accent2"/>
              </a:buClr>
              <a:buSzTx/>
              <a:buFont typeface="Arial" charset="0"/>
              <a:buChar char="•"/>
              <a:tabLst/>
              <a:defRPr>
                <a:latin typeface="Roboto" panose="02000000000000000000" pitchFamily="2" charset="0"/>
                <a:ea typeface="Roboto" panose="02000000000000000000" pitchFamily="2" charset="0"/>
              </a:defRPr>
            </a:lvl1pPr>
            <a:lvl2pPr>
              <a:defRPr>
                <a:latin typeface="Roboto" panose="02000000000000000000" pitchFamily="2" charset="0"/>
                <a:ea typeface="Roboto" panose="02000000000000000000" pitchFamily="2" charset="0"/>
              </a:defRPr>
            </a:lvl2pPr>
            <a:lvl3pPr>
              <a:defRPr>
                <a:latin typeface="Roboto" panose="02000000000000000000" pitchFamily="2" charset="0"/>
                <a:ea typeface="Roboto" panose="02000000000000000000" pitchFamily="2" charset="0"/>
              </a:defRPr>
            </a:lvl3pPr>
            <a:lvl4pPr>
              <a:defRPr>
                <a:latin typeface="Roboto" panose="02000000000000000000" pitchFamily="2" charset="0"/>
                <a:ea typeface="Roboto" panose="02000000000000000000" pitchFamily="2" charset="0"/>
              </a:defRPr>
            </a:lvl4pPr>
            <a:lvl5pPr>
              <a:defRPr>
                <a:latin typeface="Roboto" panose="02000000000000000000" pitchFamily="2" charset="0"/>
                <a:ea typeface="Roboto" panose="02000000000000000000" pitchFamily="2" charset="0"/>
              </a:defRPr>
            </a:lvl5pPr>
          </a:lstStyle>
          <a:p>
            <a:pPr marL="182880" marR="0" lvl="0" indent="-182880" algn="l" defTabSz="914400" rtl="0" eaLnBrk="1" fontAlgn="auto" latinLnBrk="0" hangingPunct="1">
              <a:lnSpc>
                <a:spcPct val="100000"/>
              </a:lnSpc>
              <a:spcBef>
                <a:spcPts val="0"/>
              </a:spcBef>
              <a:spcAft>
                <a:spcPts val="1200"/>
              </a:spcAft>
              <a:buClr>
                <a:schemeClr val="accent2"/>
              </a:buClr>
              <a:buSzTx/>
              <a:buFont typeface="Arial" charset="0"/>
              <a:buChar char="•"/>
              <a:tabLst/>
              <a:defRPr/>
            </a:pPr>
            <a:r>
              <a:rPr lang="en-US"/>
              <a:t>Click to edit Master text styles 1 column layout. To create body copy, enter text for all levels, then manually delete the bullet.</a:t>
            </a:r>
          </a:p>
          <a:p>
            <a:pPr lvl="1"/>
            <a:r>
              <a:rPr lang="en-US"/>
              <a:t>Second level</a:t>
            </a:r>
          </a:p>
          <a:p>
            <a:pPr lvl="2"/>
            <a:r>
              <a:rPr lang="en-US"/>
              <a:t>Third level</a:t>
            </a:r>
          </a:p>
          <a:p>
            <a:pPr lvl="3"/>
            <a:r>
              <a:rPr lang="en-US"/>
              <a:t>Fourth level</a:t>
            </a:r>
          </a:p>
          <a:p>
            <a:pPr lvl="4"/>
            <a:r>
              <a:rPr lang="en-US"/>
              <a:t>Fifth level</a:t>
            </a:r>
          </a:p>
        </p:txBody>
      </p:sp>
      <p:sp>
        <p:nvSpPr>
          <p:cNvPr id="11" name="Text Placeholder 10"/>
          <p:cNvSpPr>
            <a:spLocks noGrp="1"/>
          </p:cNvSpPr>
          <p:nvPr>
            <p:ph type="body" sz="quarter" idx="13" hasCustomPrompt="1"/>
          </p:nvPr>
        </p:nvSpPr>
        <p:spPr>
          <a:xfrm>
            <a:off x="912813" y="1600200"/>
            <a:ext cx="4953000" cy="4686300"/>
          </a:xfrm>
          <a:prstGeom prst="rect">
            <a:avLst/>
          </a:prstGeom>
        </p:spPr>
        <p:txBody>
          <a:bodyPr/>
          <a:lstStyle>
            <a:lvl1pPr marL="182880" marR="0" indent="-182880" algn="l" defTabSz="914400" rtl="0" eaLnBrk="1" fontAlgn="auto" latinLnBrk="0" hangingPunct="1">
              <a:lnSpc>
                <a:spcPct val="100000"/>
              </a:lnSpc>
              <a:spcBef>
                <a:spcPts val="0"/>
              </a:spcBef>
              <a:spcAft>
                <a:spcPts val="1200"/>
              </a:spcAft>
              <a:buClr>
                <a:schemeClr val="accent2"/>
              </a:buClr>
              <a:buSzTx/>
              <a:buFont typeface="Arial" charset="0"/>
              <a:buChar char="•"/>
              <a:tabLst/>
              <a:defRPr>
                <a:latin typeface="Roboto" panose="02000000000000000000" pitchFamily="2" charset="0"/>
                <a:ea typeface="Roboto" panose="02000000000000000000" pitchFamily="2" charset="0"/>
              </a:defRPr>
            </a:lvl1pPr>
            <a:lvl2pPr>
              <a:defRPr>
                <a:latin typeface="Roboto" panose="02000000000000000000" pitchFamily="2" charset="0"/>
                <a:ea typeface="Roboto" panose="02000000000000000000" pitchFamily="2" charset="0"/>
              </a:defRPr>
            </a:lvl2pPr>
            <a:lvl3pPr>
              <a:defRPr>
                <a:latin typeface="Roboto" panose="02000000000000000000" pitchFamily="2" charset="0"/>
                <a:ea typeface="Roboto" panose="02000000000000000000" pitchFamily="2" charset="0"/>
              </a:defRPr>
            </a:lvl3pPr>
            <a:lvl4pPr>
              <a:defRPr>
                <a:latin typeface="Roboto" panose="02000000000000000000" pitchFamily="2" charset="0"/>
                <a:ea typeface="Roboto" panose="02000000000000000000" pitchFamily="2" charset="0"/>
              </a:defRPr>
            </a:lvl4pPr>
            <a:lvl5pPr>
              <a:defRPr>
                <a:latin typeface="Roboto" panose="02000000000000000000" pitchFamily="2" charset="0"/>
                <a:ea typeface="Roboto" panose="02000000000000000000" pitchFamily="2" charset="0"/>
              </a:defRPr>
            </a:lvl5pPr>
          </a:lstStyle>
          <a:p>
            <a:pPr marL="182880" marR="0" lvl="0" indent="-182880" algn="l" defTabSz="914400" rtl="0" eaLnBrk="1" fontAlgn="auto" latinLnBrk="0" hangingPunct="1">
              <a:lnSpc>
                <a:spcPct val="100000"/>
              </a:lnSpc>
              <a:spcBef>
                <a:spcPts val="0"/>
              </a:spcBef>
              <a:spcAft>
                <a:spcPts val="1200"/>
              </a:spcAft>
              <a:buClr>
                <a:schemeClr val="accent2"/>
              </a:buClr>
              <a:buSzTx/>
              <a:buFont typeface="Arial" charset="0"/>
              <a:buChar char="•"/>
              <a:tabLst/>
              <a:defRPr/>
            </a:pPr>
            <a:r>
              <a:rPr lang="en-US" dirty="0"/>
              <a:t>Click to edit Master text styles 1 column layout. To create body copy, enter text for all levels, then manually delete the bullet.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4"/>
          <p:cNvSpPr>
            <a:spLocks noGrp="1"/>
          </p:cNvSpPr>
          <p:nvPr>
            <p:ph type="sldNum" sz="quarter" idx="4"/>
          </p:nvPr>
        </p:nvSpPr>
        <p:spPr>
          <a:xfrm>
            <a:off x="8609013" y="6356350"/>
            <a:ext cx="3124200" cy="365125"/>
          </a:xfrm>
          <a:prstGeom prst="rect">
            <a:avLst/>
          </a:prstGeom>
        </p:spPr>
        <p:txBody>
          <a:bodyPr vert="horz" lIns="91440" tIns="45720" rIns="91440" bIns="45720" rtlCol="0" anchor="ctr"/>
          <a:lstStyle>
            <a:lvl1pPr algn="r">
              <a:defRPr sz="1000">
                <a:solidFill>
                  <a:srgbClr val="A9A9A9"/>
                </a:solidFill>
                <a:latin typeface="Roboto" panose="02000000000000000000" pitchFamily="2" charset="0"/>
                <a:ea typeface="Roboto" panose="02000000000000000000" pitchFamily="2" charset="0"/>
              </a:defRPr>
            </a:lvl1pPr>
          </a:lstStyle>
          <a:p>
            <a:fld id="{ED025EC6-12F2-BD4E-AD65-43BFB58C3D8F}" type="slidenum">
              <a:rPr lang="en-US" smtClean="0"/>
              <a:pPr/>
              <a:t>‹#›</a:t>
            </a:fld>
            <a:endParaRPr lang="en-US"/>
          </a:p>
        </p:txBody>
      </p:sp>
      <p:sp>
        <p:nvSpPr>
          <p:cNvPr id="8" name="Text Placeholder 7"/>
          <p:cNvSpPr>
            <a:spLocks noGrp="1"/>
          </p:cNvSpPr>
          <p:nvPr>
            <p:ph type="body" sz="quarter" idx="10" hasCustomPrompt="1"/>
          </p:nvPr>
        </p:nvSpPr>
        <p:spPr>
          <a:xfrm>
            <a:off x="912813" y="6286501"/>
            <a:ext cx="7696200" cy="323046"/>
          </a:xfrm>
          <a:prstGeom prst="rect">
            <a:avLst/>
          </a:prstGeom>
        </p:spPr>
        <p:txBody>
          <a:bodyPr anchor="b"/>
          <a:lstStyle>
            <a:lvl1pPr marL="0" indent="0">
              <a:buFontTx/>
              <a:buNone/>
              <a:defRPr sz="900">
                <a:solidFill>
                  <a:srgbClr val="808285"/>
                </a:solidFill>
                <a:latin typeface="Roboto" panose="02000000000000000000" pitchFamily="2" charset="0"/>
                <a:ea typeface="Roboto" panose="02000000000000000000" pitchFamily="2" charset="0"/>
              </a:defRPr>
            </a:lvl1pPr>
          </a:lstStyle>
          <a:p>
            <a:pPr lvl="0"/>
            <a:r>
              <a:rPr lang="en-US"/>
              <a:t>Click to add footnotes</a:t>
            </a:r>
          </a:p>
        </p:txBody>
      </p:sp>
    </p:spTree>
    <p:extLst>
      <p:ext uri="{BB962C8B-B14F-4D97-AF65-F5344CB8AC3E}">
        <p14:creationId xmlns:p14="http://schemas.microsoft.com/office/powerpoint/2010/main" val="872897357"/>
      </p:ext>
    </p:extLst>
  </p:cSld>
  <p:clrMapOvr>
    <a:masterClrMapping/>
  </p:clrMapOvr>
  <p:extLst>
    <p:ext uri="{DCECCB84-F9BA-43D5-87BE-67443E8EF086}">
      <p15:sldGuideLst xmlns:p15="http://schemas.microsoft.com/office/powerpoint/2012/main">
        <p15:guide id="1" orient="horz" pos="1008"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ubhead, 1 column text, objec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813" y="422528"/>
            <a:ext cx="10363200" cy="973138"/>
          </a:xfrm>
          <a:prstGeom prst="rect">
            <a:avLst/>
          </a:prstGeom>
        </p:spPr>
        <p:txBody>
          <a:bodyPr>
            <a:noAutofit/>
          </a:bodyPr>
          <a:lstStyle>
            <a:lvl1pPr>
              <a:defRPr baseline="0">
                <a:latin typeface="Changa" pitchFamily="2" charset="-78"/>
                <a:cs typeface="Changa" pitchFamily="2" charset="-78"/>
              </a:defRPr>
            </a:lvl1pPr>
          </a:lstStyle>
          <a:p>
            <a:r>
              <a:rPr lang="en-US" dirty="0"/>
              <a:t>Click to edit Master title style. Title is in sentence case, maximum of two lines. </a:t>
            </a:r>
          </a:p>
        </p:txBody>
      </p:sp>
      <p:sp>
        <p:nvSpPr>
          <p:cNvPr id="3" name="Text Placeholder 2"/>
          <p:cNvSpPr>
            <a:spLocks noGrp="1"/>
          </p:cNvSpPr>
          <p:nvPr>
            <p:ph type="body" idx="1" hasCustomPrompt="1"/>
          </p:nvPr>
        </p:nvSpPr>
        <p:spPr>
          <a:xfrm>
            <a:off x="912812" y="1600201"/>
            <a:ext cx="4953001" cy="695738"/>
          </a:xfrm>
          <a:prstGeom prst="rect">
            <a:avLst/>
          </a:prstGeom>
        </p:spPr>
        <p:txBody>
          <a:bodyPr anchor="t" anchorCtr="0">
            <a:noAutofit/>
          </a:bodyPr>
          <a:lstStyle>
            <a:lvl1pPr marL="0" indent="0">
              <a:buNone/>
              <a:defRPr sz="2000" b="1">
                <a:solidFill>
                  <a:srgbClr val="B41E2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 Sub is in sentence case, up to two lines.</a:t>
            </a:r>
          </a:p>
        </p:txBody>
      </p:sp>
      <p:sp>
        <p:nvSpPr>
          <p:cNvPr id="8" name="Picture Placeholder 7"/>
          <p:cNvSpPr>
            <a:spLocks noGrp="1"/>
          </p:cNvSpPr>
          <p:nvPr>
            <p:ph type="pic" sz="quarter" idx="10" hasCustomPrompt="1"/>
          </p:nvPr>
        </p:nvSpPr>
        <p:spPr>
          <a:xfrm>
            <a:off x="6323013" y="1600200"/>
            <a:ext cx="4953000" cy="4686299"/>
          </a:xfrm>
          <a:prstGeom prst="rect">
            <a:avLst/>
          </a:prstGeom>
        </p:spPr>
        <p:txBody>
          <a:bodyPr/>
          <a:lstStyle>
            <a:lvl1pPr>
              <a:defRPr baseline="0"/>
            </a:lvl1pPr>
          </a:lstStyle>
          <a:p>
            <a:pPr marL="182880" marR="0" lvl="0" indent="-182880" algn="l" defTabSz="914400" rtl="0" eaLnBrk="1" fontAlgn="auto" latinLnBrk="0" hangingPunct="1">
              <a:lnSpc>
                <a:spcPct val="100000"/>
              </a:lnSpc>
              <a:spcBef>
                <a:spcPts val="0"/>
              </a:spcBef>
              <a:spcAft>
                <a:spcPts val="1200"/>
              </a:spcAft>
              <a:buClr>
                <a:schemeClr val="accent2"/>
              </a:buClr>
              <a:buSzTx/>
              <a:buFont typeface="Arial" charset="0"/>
              <a:buNone/>
              <a:tabLst/>
              <a:defRPr/>
            </a:pPr>
            <a:r>
              <a:rPr lang="en-US"/>
              <a:t>Click to insert icon or image</a:t>
            </a:r>
          </a:p>
        </p:txBody>
      </p:sp>
      <p:sp>
        <p:nvSpPr>
          <p:cNvPr id="10" name="Text Placeholder 9"/>
          <p:cNvSpPr>
            <a:spLocks noGrp="1"/>
          </p:cNvSpPr>
          <p:nvPr>
            <p:ph type="body" sz="quarter" idx="11" hasCustomPrompt="1"/>
          </p:nvPr>
        </p:nvSpPr>
        <p:spPr>
          <a:xfrm>
            <a:off x="912813" y="2514600"/>
            <a:ext cx="4953000" cy="3771900"/>
          </a:xfrm>
          <a:prstGeom prst="rect">
            <a:avLst/>
          </a:prstGeom>
        </p:spPr>
        <p:txBody>
          <a:bodyPr/>
          <a:lstStyle>
            <a:lvl1pPr marL="182880" marR="0" indent="-182880" algn="l" defTabSz="914400" rtl="0" eaLnBrk="1" fontAlgn="auto" latinLnBrk="0" hangingPunct="1">
              <a:lnSpc>
                <a:spcPct val="100000"/>
              </a:lnSpc>
              <a:spcBef>
                <a:spcPts val="0"/>
              </a:spcBef>
              <a:spcAft>
                <a:spcPts val="1200"/>
              </a:spcAft>
              <a:buClr>
                <a:schemeClr val="accent2"/>
              </a:buClr>
              <a:buSzTx/>
              <a:buFont typeface="Arial" charset="0"/>
              <a:buChar char="•"/>
              <a:tabLst/>
              <a:defRPr/>
            </a:lvl1pPr>
          </a:lstStyle>
          <a:p>
            <a:pPr marL="182880" marR="0" lvl="0" indent="-182880" algn="l" defTabSz="914400" rtl="0" eaLnBrk="1" fontAlgn="auto" latinLnBrk="0" hangingPunct="1">
              <a:lnSpc>
                <a:spcPct val="100000"/>
              </a:lnSpc>
              <a:spcBef>
                <a:spcPts val="0"/>
              </a:spcBef>
              <a:spcAft>
                <a:spcPts val="1200"/>
              </a:spcAft>
              <a:buClr>
                <a:schemeClr val="accent2"/>
              </a:buClr>
              <a:buSzTx/>
              <a:buFont typeface="Arial" charset="0"/>
              <a:buChar char="•"/>
              <a:tabLst/>
              <a:defRPr/>
            </a:pPr>
            <a:r>
              <a:rPr lang="en-US"/>
              <a:t>Click to edit Master text styles 1 column layout. To create body copy, enter text for all levels, then manually delete the bullet.</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4"/>
          <p:cNvSpPr>
            <a:spLocks noGrp="1"/>
          </p:cNvSpPr>
          <p:nvPr>
            <p:ph type="sldNum" sz="quarter" idx="4"/>
          </p:nvPr>
        </p:nvSpPr>
        <p:spPr>
          <a:xfrm>
            <a:off x="8609013" y="6356350"/>
            <a:ext cx="3124200" cy="365125"/>
          </a:xfrm>
          <a:prstGeom prst="rect">
            <a:avLst/>
          </a:prstGeom>
        </p:spPr>
        <p:txBody>
          <a:bodyPr vert="horz" lIns="91440" tIns="45720" rIns="91440" bIns="45720" rtlCol="0" anchor="ctr"/>
          <a:lstStyle>
            <a:lvl1pPr algn="r">
              <a:defRPr sz="1000">
                <a:solidFill>
                  <a:srgbClr val="A9A9A9"/>
                </a:solidFill>
              </a:defRPr>
            </a:lvl1pPr>
          </a:lstStyle>
          <a:p>
            <a:fld id="{ED025EC6-12F2-BD4E-AD65-43BFB58C3D8F}" type="slidenum">
              <a:rPr lang="en-US" smtClean="0"/>
              <a:pPr/>
              <a:t>‹#›</a:t>
            </a:fld>
            <a:endParaRPr lang="en-US"/>
          </a:p>
        </p:txBody>
      </p:sp>
      <p:sp>
        <p:nvSpPr>
          <p:cNvPr id="12" name="Text Placeholder 7"/>
          <p:cNvSpPr>
            <a:spLocks noGrp="1"/>
          </p:cNvSpPr>
          <p:nvPr>
            <p:ph type="body" sz="quarter" idx="12" hasCustomPrompt="1"/>
          </p:nvPr>
        </p:nvSpPr>
        <p:spPr>
          <a:xfrm>
            <a:off x="912813" y="6286501"/>
            <a:ext cx="7696200" cy="323046"/>
          </a:xfrm>
          <a:prstGeom prst="rect">
            <a:avLst/>
          </a:prstGeom>
        </p:spPr>
        <p:txBody>
          <a:bodyPr anchor="b"/>
          <a:lstStyle>
            <a:lvl1pPr marL="0" indent="0">
              <a:buFontTx/>
              <a:buNone/>
              <a:defRPr sz="900">
                <a:solidFill>
                  <a:srgbClr val="808285"/>
                </a:solidFill>
              </a:defRPr>
            </a:lvl1pPr>
          </a:lstStyle>
          <a:p>
            <a:pPr lvl="0"/>
            <a:r>
              <a:rPr lang="en-US"/>
              <a:t>Click to add footnotes</a:t>
            </a:r>
          </a:p>
        </p:txBody>
      </p:sp>
    </p:spTree>
    <p:extLst>
      <p:ext uri="{BB962C8B-B14F-4D97-AF65-F5344CB8AC3E}">
        <p14:creationId xmlns:p14="http://schemas.microsoft.com/office/powerpoint/2010/main" val="243375809"/>
      </p:ext>
    </p:extLst>
  </p:cSld>
  <p:clrMapOvr>
    <a:masterClrMapping/>
  </p:clrMapOvr>
  <p:extLst>
    <p:ext uri="{DCECCB84-F9BA-43D5-87BE-67443E8EF086}">
      <p15:sldGuideLst xmlns:p15="http://schemas.microsoft.com/office/powerpoint/2012/main">
        <p15:guide id="1" orient="horz" pos="1008" userDrawn="1">
          <p15:clr>
            <a:srgbClr val="FBAE40"/>
          </p15:clr>
        </p15:guide>
        <p15:guide id="2" orient="horz" pos="1584"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ubhead, 1 column text, 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813" y="422528"/>
            <a:ext cx="10363200" cy="973138"/>
          </a:xfrm>
          <a:prstGeom prst="rect">
            <a:avLst/>
          </a:prstGeom>
        </p:spPr>
        <p:txBody>
          <a:bodyPr>
            <a:noAutofit/>
          </a:bodyPr>
          <a:lstStyle>
            <a:lvl1pPr>
              <a:defRPr baseline="0">
                <a:latin typeface="Changa" pitchFamily="2" charset="-78"/>
                <a:ea typeface="Roboto" panose="02000000000000000000" pitchFamily="2" charset="0"/>
                <a:cs typeface="Changa" pitchFamily="2" charset="-78"/>
              </a:defRPr>
            </a:lvl1pPr>
          </a:lstStyle>
          <a:p>
            <a:r>
              <a:rPr lang="en-US" dirty="0"/>
              <a:t>Click to edit Master title style. Title is in sentence case, maximum of two lines. </a:t>
            </a:r>
          </a:p>
        </p:txBody>
      </p:sp>
      <p:sp>
        <p:nvSpPr>
          <p:cNvPr id="3" name="Text Placeholder 2"/>
          <p:cNvSpPr>
            <a:spLocks noGrp="1"/>
          </p:cNvSpPr>
          <p:nvPr>
            <p:ph type="body" idx="1" hasCustomPrompt="1"/>
          </p:nvPr>
        </p:nvSpPr>
        <p:spPr>
          <a:xfrm>
            <a:off x="912812" y="1600201"/>
            <a:ext cx="4953001" cy="695738"/>
          </a:xfrm>
          <a:prstGeom prst="rect">
            <a:avLst/>
          </a:prstGeom>
        </p:spPr>
        <p:txBody>
          <a:bodyPr anchor="t" anchorCtr="0">
            <a:noAutofit/>
          </a:bodyPr>
          <a:lstStyle>
            <a:lvl1pPr marL="0" indent="0">
              <a:buNone/>
              <a:defRPr sz="2000" b="1">
                <a:solidFill>
                  <a:srgbClr val="B41E25"/>
                </a:solidFill>
                <a:latin typeface="Roboto" panose="02000000000000000000" pitchFamily="2" charset="0"/>
                <a:ea typeface="Roboto" panose="020000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 Sub is in sentence case, up to two lines.</a:t>
            </a:r>
          </a:p>
        </p:txBody>
      </p:sp>
      <p:sp>
        <p:nvSpPr>
          <p:cNvPr id="10" name="Text Placeholder 9"/>
          <p:cNvSpPr>
            <a:spLocks noGrp="1"/>
          </p:cNvSpPr>
          <p:nvPr>
            <p:ph type="body" sz="quarter" idx="11" hasCustomPrompt="1"/>
          </p:nvPr>
        </p:nvSpPr>
        <p:spPr>
          <a:xfrm>
            <a:off x="912813" y="2514600"/>
            <a:ext cx="4953000" cy="3771900"/>
          </a:xfrm>
          <a:prstGeom prst="rect">
            <a:avLst/>
          </a:prstGeom>
        </p:spPr>
        <p:txBody>
          <a:bodyPr/>
          <a:lstStyle>
            <a:lvl1pPr marL="182880" marR="0" indent="-182880" algn="l" defTabSz="914400" rtl="0" eaLnBrk="1" fontAlgn="auto" latinLnBrk="0" hangingPunct="1">
              <a:lnSpc>
                <a:spcPct val="100000"/>
              </a:lnSpc>
              <a:spcBef>
                <a:spcPts val="0"/>
              </a:spcBef>
              <a:spcAft>
                <a:spcPts val="1200"/>
              </a:spcAft>
              <a:buClr>
                <a:schemeClr val="accent2"/>
              </a:buClr>
              <a:buSzTx/>
              <a:buFont typeface="Arial" charset="0"/>
              <a:buChar char="•"/>
              <a:tabLst/>
              <a:defRPr>
                <a:latin typeface="Roboto" panose="02000000000000000000" pitchFamily="2" charset="0"/>
                <a:ea typeface="Roboto" panose="02000000000000000000" pitchFamily="2" charset="0"/>
              </a:defRPr>
            </a:lvl1pPr>
            <a:lvl2pPr>
              <a:defRPr>
                <a:latin typeface="Roboto" panose="02000000000000000000" pitchFamily="2" charset="0"/>
                <a:ea typeface="Roboto" panose="02000000000000000000" pitchFamily="2" charset="0"/>
              </a:defRPr>
            </a:lvl2pPr>
            <a:lvl3pPr>
              <a:defRPr>
                <a:latin typeface="Roboto" panose="02000000000000000000" pitchFamily="2" charset="0"/>
                <a:ea typeface="Roboto" panose="02000000000000000000" pitchFamily="2" charset="0"/>
              </a:defRPr>
            </a:lvl3pPr>
            <a:lvl4pPr>
              <a:defRPr>
                <a:latin typeface="Roboto" panose="02000000000000000000" pitchFamily="2" charset="0"/>
                <a:ea typeface="Roboto" panose="02000000000000000000" pitchFamily="2" charset="0"/>
              </a:defRPr>
            </a:lvl4pPr>
            <a:lvl5pPr>
              <a:defRPr>
                <a:latin typeface="Roboto" panose="02000000000000000000" pitchFamily="2" charset="0"/>
                <a:ea typeface="Roboto" panose="02000000000000000000" pitchFamily="2" charset="0"/>
              </a:defRPr>
            </a:lvl5pPr>
          </a:lstStyle>
          <a:p>
            <a:pPr marL="182880" marR="0" lvl="0" indent="-182880" algn="l" defTabSz="914400" rtl="0" eaLnBrk="1" fontAlgn="auto" latinLnBrk="0" hangingPunct="1">
              <a:lnSpc>
                <a:spcPct val="100000"/>
              </a:lnSpc>
              <a:spcBef>
                <a:spcPts val="0"/>
              </a:spcBef>
              <a:spcAft>
                <a:spcPts val="1200"/>
              </a:spcAft>
              <a:buClr>
                <a:schemeClr val="accent2"/>
              </a:buClr>
              <a:buSzTx/>
              <a:buFont typeface="Arial" charset="0"/>
              <a:buChar char="•"/>
              <a:tabLst/>
              <a:defRPr/>
            </a:pPr>
            <a:r>
              <a:rPr lang="en-US" dirty="0"/>
              <a:t>Click to edit Master text styles 1 column layout. To create body copy, enter text for all levels, then manually delete the bullet.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hart Placeholder 4"/>
          <p:cNvSpPr>
            <a:spLocks noGrp="1"/>
          </p:cNvSpPr>
          <p:nvPr>
            <p:ph type="chart" sz="quarter" idx="12" hasCustomPrompt="1"/>
          </p:nvPr>
        </p:nvSpPr>
        <p:spPr>
          <a:xfrm>
            <a:off x="6323013" y="1600200"/>
            <a:ext cx="4953000" cy="4686300"/>
          </a:xfrm>
          <a:prstGeom prst="rect">
            <a:avLst/>
          </a:prstGeom>
        </p:spPr>
        <p:txBody>
          <a:bodyPr/>
          <a:lstStyle>
            <a:lvl1pPr marL="0" indent="0">
              <a:buFontTx/>
              <a:buNone/>
              <a:defRPr baseline="0">
                <a:latin typeface="Roboto" panose="02000000000000000000" pitchFamily="2" charset="0"/>
                <a:ea typeface="Roboto" panose="02000000000000000000" pitchFamily="2" charset="0"/>
              </a:defRPr>
            </a:lvl1pPr>
          </a:lstStyle>
          <a:p>
            <a:r>
              <a:rPr lang="en-US"/>
              <a:t>Insert chart</a:t>
            </a:r>
          </a:p>
        </p:txBody>
      </p:sp>
      <p:sp>
        <p:nvSpPr>
          <p:cNvPr id="8" name="Slide Number Placeholder 4"/>
          <p:cNvSpPr>
            <a:spLocks noGrp="1"/>
          </p:cNvSpPr>
          <p:nvPr>
            <p:ph type="sldNum" sz="quarter" idx="4"/>
          </p:nvPr>
        </p:nvSpPr>
        <p:spPr>
          <a:xfrm>
            <a:off x="8609013" y="6356350"/>
            <a:ext cx="3124200" cy="365125"/>
          </a:xfrm>
          <a:prstGeom prst="rect">
            <a:avLst/>
          </a:prstGeom>
        </p:spPr>
        <p:txBody>
          <a:bodyPr vert="horz" lIns="91440" tIns="45720" rIns="91440" bIns="45720" rtlCol="0" anchor="ctr"/>
          <a:lstStyle>
            <a:lvl1pPr algn="r">
              <a:defRPr sz="1000">
                <a:solidFill>
                  <a:srgbClr val="A9A9A9"/>
                </a:solidFill>
              </a:defRPr>
            </a:lvl1pPr>
          </a:lstStyle>
          <a:p>
            <a:fld id="{ED025EC6-12F2-BD4E-AD65-43BFB58C3D8F}" type="slidenum">
              <a:rPr lang="en-US" smtClean="0"/>
              <a:pPr/>
              <a:t>‹#›</a:t>
            </a:fld>
            <a:endParaRPr lang="en-US"/>
          </a:p>
        </p:txBody>
      </p:sp>
      <p:sp>
        <p:nvSpPr>
          <p:cNvPr id="11" name="Text Placeholder 7"/>
          <p:cNvSpPr>
            <a:spLocks noGrp="1"/>
          </p:cNvSpPr>
          <p:nvPr>
            <p:ph type="body" sz="quarter" idx="10" hasCustomPrompt="1"/>
          </p:nvPr>
        </p:nvSpPr>
        <p:spPr>
          <a:xfrm>
            <a:off x="912813" y="6286501"/>
            <a:ext cx="7696200" cy="323046"/>
          </a:xfrm>
          <a:prstGeom prst="rect">
            <a:avLst/>
          </a:prstGeom>
        </p:spPr>
        <p:txBody>
          <a:bodyPr anchor="b"/>
          <a:lstStyle>
            <a:lvl1pPr marL="0" indent="0">
              <a:buFontTx/>
              <a:buNone/>
              <a:defRPr sz="900">
                <a:solidFill>
                  <a:srgbClr val="808285"/>
                </a:solidFill>
              </a:defRPr>
            </a:lvl1pPr>
          </a:lstStyle>
          <a:p>
            <a:pPr lvl="0"/>
            <a:r>
              <a:rPr lang="en-US"/>
              <a:t>Click to add footnotes</a:t>
            </a:r>
          </a:p>
        </p:txBody>
      </p:sp>
    </p:spTree>
    <p:extLst>
      <p:ext uri="{BB962C8B-B14F-4D97-AF65-F5344CB8AC3E}">
        <p14:creationId xmlns:p14="http://schemas.microsoft.com/office/powerpoint/2010/main" val="1101421407"/>
      </p:ext>
    </p:extLst>
  </p:cSld>
  <p:clrMapOvr>
    <a:masterClrMapping/>
  </p:clrMapOvr>
  <p:extLst>
    <p:ext uri="{DCECCB84-F9BA-43D5-87BE-67443E8EF086}">
      <p15:sldGuideLst xmlns:p15="http://schemas.microsoft.com/office/powerpoint/2012/main">
        <p15:guide id="1" orient="horz" pos="1008">
          <p15:clr>
            <a:srgbClr val="FBAE40"/>
          </p15:clr>
        </p15:guide>
        <p15:guide id="2" orient="horz" pos="158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iograph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813" y="415924"/>
            <a:ext cx="10363200" cy="836405"/>
          </a:xfrm>
          <a:prstGeom prst="rect">
            <a:avLst/>
          </a:prstGeom>
        </p:spPr>
        <p:txBody>
          <a:bodyPr/>
          <a:lstStyle>
            <a:lvl1pPr>
              <a:defRPr>
                <a:latin typeface="Changa" pitchFamily="2" charset="-78"/>
                <a:ea typeface="Roboto" panose="02000000000000000000" pitchFamily="2" charset="0"/>
                <a:cs typeface="Changa" pitchFamily="2" charset="-78"/>
              </a:defRPr>
            </a:lvl1pPr>
          </a:lstStyle>
          <a:p>
            <a:r>
              <a:rPr lang="en-US" dirty="0"/>
              <a:t>Biography</a:t>
            </a:r>
          </a:p>
        </p:txBody>
      </p:sp>
      <p:sp>
        <p:nvSpPr>
          <p:cNvPr id="4" name="Picture Placeholder 2"/>
          <p:cNvSpPr>
            <a:spLocks noGrp="1"/>
          </p:cNvSpPr>
          <p:nvPr>
            <p:ph type="pic" sz="quarter" idx="17" hasCustomPrompt="1"/>
          </p:nvPr>
        </p:nvSpPr>
        <p:spPr>
          <a:xfrm>
            <a:off x="7014117" y="0"/>
            <a:ext cx="4719096" cy="4993838"/>
          </a:xfrm>
          <a:prstGeom prst="rect">
            <a:avLst/>
          </a:prstGeom>
        </p:spPr>
        <p:txBody>
          <a:bodyPr anchor="ctr">
            <a:normAutofit/>
          </a:bodyPr>
          <a:lstStyle>
            <a:lvl1pPr marL="0" indent="0" algn="ctr">
              <a:buFontTx/>
              <a:buNone/>
              <a:defRPr sz="2000" b="0"/>
            </a:lvl1pPr>
          </a:lstStyle>
          <a:p>
            <a:r>
              <a:rPr lang="en-US"/>
              <a:t>Click to insert photo</a:t>
            </a:r>
          </a:p>
        </p:txBody>
      </p:sp>
      <p:sp>
        <p:nvSpPr>
          <p:cNvPr id="8" name="Text Placeholder 7"/>
          <p:cNvSpPr>
            <a:spLocks noGrp="1"/>
          </p:cNvSpPr>
          <p:nvPr>
            <p:ph type="body" sz="quarter" idx="20" hasCustomPrompt="1"/>
          </p:nvPr>
        </p:nvSpPr>
        <p:spPr>
          <a:xfrm>
            <a:off x="912813" y="1371600"/>
            <a:ext cx="4953000" cy="4914900"/>
          </a:xfrm>
          <a:prstGeom prst="rect">
            <a:avLst/>
          </a:prstGeom>
        </p:spPr>
        <p:txBody>
          <a:bodyPr/>
          <a:lstStyle>
            <a:lvl1pPr marL="0" indent="0">
              <a:buFontTx/>
              <a:buNone/>
              <a:defRPr>
                <a:latin typeface="Roboto" panose="02000000000000000000" pitchFamily="2" charset="0"/>
                <a:ea typeface="Roboto" panose="02000000000000000000" pitchFamily="2" charset="0"/>
              </a:defRPr>
            </a:lvl1pPr>
            <a:lvl2pPr marL="182562" indent="0">
              <a:buFontTx/>
              <a:buNone/>
              <a:defRPr/>
            </a:lvl2pPr>
            <a:lvl3pPr marL="365760" indent="0">
              <a:buFontTx/>
              <a:buNone/>
              <a:defRPr/>
            </a:lvl3pPr>
            <a:lvl4pPr marL="548640" indent="0">
              <a:buFontTx/>
              <a:buNone/>
              <a:defRPr/>
            </a:lvl4pPr>
            <a:lvl5pPr marL="731520" indent="0">
              <a:buFontTx/>
              <a:buNone/>
              <a:defRPr/>
            </a:lvl5pPr>
          </a:lstStyle>
          <a:p>
            <a:r>
              <a:rPr lang="en-US" dirty="0"/>
              <a:t>Click to edit body copy. Body copy is formatted to begin without a bullet. Body copy should be in sentence case, ideally a maximum of 10 lines in length (this is flexible, depending on biography, but should be succinct).</a:t>
            </a:r>
          </a:p>
          <a:p>
            <a:pPr marL="342900" indent="-342900">
              <a:buFont typeface="Arial"/>
              <a:buChar char="•"/>
            </a:pPr>
            <a:r>
              <a:rPr lang="en-US" dirty="0"/>
              <a:t>You can add a bullet manually, </a:t>
            </a:r>
            <a:br>
              <a:rPr lang="en-US" dirty="0"/>
            </a:br>
            <a:r>
              <a:rPr lang="en-US" dirty="0"/>
              <a:t>if required.</a:t>
            </a:r>
          </a:p>
          <a:p>
            <a:r>
              <a:rPr lang="en-US" dirty="0">
                <a:solidFill>
                  <a:schemeClr val="accent2"/>
                </a:solidFill>
              </a:rPr>
              <a:t>SPECIALTIES: </a:t>
            </a:r>
            <a:r>
              <a:rPr lang="en-US" dirty="0"/>
              <a:t>Keep the word “specialties” in all caps, in red. Description of specialties should be succinct.</a:t>
            </a:r>
          </a:p>
        </p:txBody>
      </p:sp>
      <p:sp>
        <p:nvSpPr>
          <p:cNvPr id="11" name="Freeform 10"/>
          <p:cNvSpPr/>
          <p:nvPr userDrawn="1"/>
        </p:nvSpPr>
        <p:spPr>
          <a:xfrm>
            <a:off x="7014117" y="4993838"/>
            <a:ext cx="4719638" cy="1292662"/>
          </a:xfrm>
          <a:custGeom>
            <a:avLst/>
            <a:gdLst>
              <a:gd name="connsiteX0" fmla="*/ 0 w 4719638"/>
              <a:gd name="connsiteY0" fmla="*/ 0 h 1292662"/>
              <a:gd name="connsiteX1" fmla="*/ 4719638 w 4719638"/>
              <a:gd name="connsiteY1" fmla="*/ 0 h 1292662"/>
              <a:gd name="connsiteX2" fmla="*/ 4719638 w 4719638"/>
              <a:gd name="connsiteY2" fmla="*/ 961639 h 1292662"/>
              <a:gd name="connsiteX3" fmla="*/ 4146289 w 4719638"/>
              <a:gd name="connsiteY3" fmla="*/ 1292662 h 1292662"/>
              <a:gd name="connsiteX4" fmla="*/ 0 w 4719638"/>
              <a:gd name="connsiteY4" fmla="*/ 1292662 h 1292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19638" h="1292662">
                <a:moveTo>
                  <a:pt x="0" y="0"/>
                </a:moveTo>
                <a:lnTo>
                  <a:pt x="4719638" y="0"/>
                </a:lnTo>
                <a:lnTo>
                  <a:pt x="4719638" y="961639"/>
                </a:lnTo>
                <a:lnTo>
                  <a:pt x="4146289" y="1292662"/>
                </a:lnTo>
                <a:lnTo>
                  <a:pt x="0" y="1292662"/>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2000">
              <a:latin typeface="Tahoma" charset="0"/>
              <a:ea typeface="Tahoma" charset="0"/>
              <a:cs typeface="Tahoma" charset="0"/>
            </a:endParaRPr>
          </a:p>
        </p:txBody>
      </p:sp>
      <p:sp>
        <p:nvSpPr>
          <p:cNvPr id="12" name="Content Placeholder 10"/>
          <p:cNvSpPr txBox="1">
            <a:spLocks/>
          </p:cNvSpPr>
          <p:nvPr userDrawn="1"/>
        </p:nvSpPr>
        <p:spPr>
          <a:xfrm>
            <a:off x="7014117" y="4993838"/>
            <a:ext cx="4719638" cy="1292662"/>
          </a:xfrm>
          <a:prstGeom prst="rect">
            <a:avLst/>
          </a:prstGeom>
          <a:solidFill>
            <a:srgbClr val="B41E25"/>
          </a:solidFill>
        </p:spPr>
        <p:txBody>
          <a:bodyPr vert="horz" wrap="square" lIns="182880" tIns="182880" rIns="182880" bIns="182880" rtlCol="0">
            <a:spAutoFit/>
          </a:bodyPr>
          <a:lstStyle>
            <a:lvl1pPr marL="182880" indent="-182880" algn="l" defTabSz="914400" rtl="0" eaLnBrk="1" latinLnBrk="0" hangingPunct="1">
              <a:lnSpc>
                <a:spcPct val="100000"/>
              </a:lnSpc>
              <a:spcBef>
                <a:spcPts val="0"/>
              </a:spcBef>
              <a:spcAft>
                <a:spcPts val="600"/>
              </a:spcAft>
              <a:buClr>
                <a:schemeClr val="accent2"/>
              </a:buClr>
              <a:buFont typeface="Arial" charset="0"/>
              <a:buChar char="•"/>
              <a:defRPr sz="2000" kern="1200" baseline="0">
                <a:solidFill>
                  <a:schemeClr val="bg1"/>
                </a:solidFill>
                <a:latin typeface="Tahoma" charset="0"/>
                <a:ea typeface="Tahoma" charset="0"/>
                <a:cs typeface="Tahoma" charset="0"/>
              </a:defRPr>
            </a:lvl1pPr>
            <a:lvl2pPr marL="365125" indent="-182563" algn="l" defTabSz="914400" rtl="0" eaLnBrk="1" latinLnBrk="0" hangingPunct="1">
              <a:lnSpc>
                <a:spcPct val="100000"/>
              </a:lnSpc>
              <a:spcBef>
                <a:spcPts val="0"/>
              </a:spcBef>
              <a:spcAft>
                <a:spcPts val="600"/>
              </a:spcAft>
              <a:buClr>
                <a:schemeClr val="accent4"/>
              </a:buClr>
              <a:buFont typeface="Arial" charset="0"/>
              <a:buChar char="•"/>
              <a:tabLst/>
              <a:defRPr sz="3000" kern="1200" baseline="0">
                <a:solidFill>
                  <a:schemeClr val="bg1"/>
                </a:solidFill>
                <a:latin typeface="Tahoma" charset="0"/>
                <a:ea typeface="Tahoma" charset="0"/>
                <a:cs typeface="Tahoma" charset="0"/>
              </a:defRPr>
            </a:lvl2pPr>
            <a:lvl3pPr marL="548640" indent="-182880" algn="l" defTabSz="914400" rtl="0" eaLnBrk="1" latinLnBrk="0" hangingPunct="1">
              <a:lnSpc>
                <a:spcPct val="100000"/>
              </a:lnSpc>
              <a:spcBef>
                <a:spcPts val="0"/>
              </a:spcBef>
              <a:spcAft>
                <a:spcPts val="600"/>
              </a:spcAft>
              <a:buClr>
                <a:schemeClr val="accent4"/>
              </a:buClr>
              <a:buFont typeface="Arial" charset="0"/>
              <a:buChar char="•"/>
              <a:tabLst/>
              <a:defRPr sz="3000" kern="1200" baseline="0">
                <a:solidFill>
                  <a:schemeClr val="bg1"/>
                </a:solidFill>
                <a:latin typeface="Tahoma" charset="0"/>
                <a:ea typeface="Tahoma" charset="0"/>
                <a:cs typeface="Tahoma" charset="0"/>
              </a:defRPr>
            </a:lvl3pPr>
            <a:lvl4pPr marL="731520" indent="-182880" algn="l" defTabSz="914400" rtl="0" eaLnBrk="1" latinLnBrk="0" hangingPunct="1">
              <a:lnSpc>
                <a:spcPct val="100000"/>
              </a:lnSpc>
              <a:spcBef>
                <a:spcPts val="0"/>
              </a:spcBef>
              <a:spcAft>
                <a:spcPts val="600"/>
              </a:spcAft>
              <a:buClr>
                <a:schemeClr val="accent4"/>
              </a:buClr>
              <a:buFont typeface="Arial" charset="0"/>
              <a:buChar char="•"/>
              <a:tabLst/>
              <a:defRPr sz="3000" kern="1200" baseline="0">
                <a:solidFill>
                  <a:schemeClr val="bg1"/>
                </a:solidFill>
                <a:latin typeface="Tahoma" charset="0"/>
                <a:ea typeface="Tahoma" charset="0"/>
                <a:cs typeface="Tahoma" charset="0"/>
              </a:defRPr>
            </a:lvl4pPr>
            <a:lvl5pPr marL="914400" indent="-182880" algn="l" defTabSz="914400" rtl="0" eaLnBrk="1" latinLnBrk="0" hangingPunct="1">
              <a:lnSpc>
                <a:spcPct val="100000"/>
              </a:lnSpc>
              <a:spcBef>
                <a:spcPts val="0"/>
              </a:spcBef>
              <a:spcAft>
                <a:spcPts val="600"/>
              </a:spcAft>
              <a:buClr>
                <a:schemeClr val="accent4"/>
              </a:buClr>
              <a:buFont typeface="Arial" charset="0"/>
              <a:buChar char="•"/>
              <a:tabLst/>
              <a:defRPr sz="3000" kern="1200" baseline="0">
                <a:solidFill>
                  <a:schemeClr val="bg1"/>
                </a:solidFill>
                <a:latin typeface="Tahoma" charset="0"/>
                <a:ea typeface="Tahoma" charset="0"/>
                <a:cs typeface="Tahoma"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b="1" dirty="0">
                <a:latin typeface="Roboto" panose="02000000000000000000" pitchFamily="2" charset="0"/>
                <a:ea typeface="Roboto" panose="02000000000000000000" pitchFamily="2" charset="0"/>
              </a:rPr>
              <a:t>Employee name (bold)</a:t>
            </a:r>
            <a:br>
              <a:rPr lang="en-US" dirty="0">
                <a:latin typeface="Roboto" panose="02000000000000000000" pitchFamily="2" charset="0"/>
                <a:ea typeface="Roboto" panose="02000000000000000000" pitchFamily="2" charset="0"/>
              </a:rPr>
            </a:br>
            <a:r>
              <a:rPr lang="en-US" dirty="0">
                <a:latin typeface="Roboto" panose="02000000000000000000" pitchFamily="2" charset="0"/>
                <a:ea typeface="Roboto" panose="02000000000000000000" pitchFamily="2" charset="0"/>
              </a:rPr>
              <a:t>Employee title </a:t>
            </a:r>
            <a:br>
              <a:rPr lang="en-US" dirty="0">
                <a:latin typeface="Roboto" panose="02000000000000000000" pitchFamily="2" charset="0"/>
                <a:ea typeface="Roboto" panose="02000000000000000000" pitchFamily="2" charset="0"/>
              </a:rPr>
            </a:br>
            <a:r>
              <a:rPr lang="en-US" dirty="0">
                <a:latin typeface="Roboto" panose="02000000000000000000" pitchFamily="2" charset="0"/>
                <a:ea typeface="Roboto" panose="02000000000000000000" pitchFamily="2" charset="0"/>
              </a:rPr>
              <a:t>and company. </a:t>
            </a:r>
          </a:p>
        </p:txBody>
      </p:sp>
    </p:spTree>
    <p:extLst>
      <p:ext uri="{BB962C8B-B14F-4D97-AF65-F5344CB8AC3E}">
        <p14:creationId xmlns:p14="http://schemas.microsoft.com/office/powerpoint/2010/main" val="3321034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883473157"/>
      </p:ext>
    </p:extLst>
  </p:cSld>
  <p:clrMapOvr>
    <a:masterClrMapping/>
  </p:clrMapOvr>
  <p:extLst>
    <p:ext uri="{DCECCB84-F9BA-43D5-87BE-67443E8EF086}">
      <p15:sldGuideLst xmlns:p15="http://schemas.microsoft.com/office/powerpoint/2012/main">
        <p15:guide id="1" orient="horz" pos="1008">
          <p15:clr>
            <a:srgbClr val="FBAE40"/>
          </p15:clr>
        </p15:guide>
        <p15:guide id="2" orient="horz" pos="129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 line call out">
    <p:spTree>
      <p:nvGrpSpPr>
        <p:cNvPr id="1" name=""/>
        <p:cNvGrpSpPr/>
        <p:nvPr/>
      </p:nvGrpSpPr>
      <p:grpSpPr>
        <a:xfrm>
          <a:off x="0" y="0"/>
          <a:ext cx="0" cy="0"/>
          <a:chOff x="0" y="0"/>
          <a:chExt cx="0" cy="0"/>
        </a:xfrm>
      </p:grpSpPr>
      <p:sp>
        <p:nvSpPr>
          <p:cNvPr id="8" name="Picture Placeholder 3"/>
          <p:cNvSpPr>
            <a:spLocks noGrp="1"/>
          </p:cNvSpPr>
          <p:nvPr>
            <p:ph type="pic" sz="quarter" idx="19" hasCustomPrompt="1"/>
          </p:nvPr>
        </p:nvSpPr>
        <p:spPr>
          <a:xfrm>
            <a:off x="-1" y="54503"/>
            <a:ext cx="12188825" cy="6748463"/>
          </a:xfrm>
          <a:prstGeom prst="rect">
            <a:avLst/>
          </a:prstGeom>
        </p:spPr>
        <p:txBody>
          <a:bodyPr/>
          <a:lstStyle>
            <a:lvl1pPr marL="0" indent="0" algn="ctr">
              <a:buFontTx/>
              <a:buNone/>
              <a:defRPr sz="2000">
                <a:latin typeface="Tahoma" charset="0"/>
                <a:ea typeface="Tahoma" charset="0"/>
                <a:cs typeface="Tahoma" charset="0"/>
              </a:defRPr>
            </a:lvl1pPr>
          </a:lstStyle>
          <a:p>
            <a:r>
              <a:rPr lang="en-US"/>
              <a:t>Click to insert photo </a:t>
            </a:r>
          </a:p>
        </p:txBody>
      </p:sp>
      <p:sp>
        <p:nvSpPr>
          <p:cNvPr id="9" name="Text Placeholder 8"/>
          <p:cNvSpPr>
            <a:spLocks noGrp="1"/>
          </p:cNvSpPr>
          <p:nvPr>
            <p:ph type="body" sz="quarter" idx="21" hasCustomPrompt="1"/>
          </p:nvPr>
        </p:nvSpPr>
        <p:spPr>
          <a:xfrm>
            <a:off x="11122" y="2509604"/>
            <a:ext cx="6094413" cy="3120854"/>
          </a:xfrm>
          <a:custGeom>
            <a:avLst/>
            <a:gdLst>
              <a:gd name="connsiteX0" fmla="*/ 0 w 6094413"/>
              <a:gd name="connsiteY0" fmla="*/ 0 h 3120854"/>
              <a:gd name="connsiteX1" fmla="*/ 6094413 w 6094413"/>
              <a:gd name="connsiteY1" fmla="*/ 0 h 3120854"/>
              <a:gd name="connsiteX2" fmla="*/ 6094413 w 6094413"/>
              <a:gd name="connsiteY2" fmla="*/ 2790549 h 3120854"/>
              <a:gd name="connsiteX3" fmla="*/ 5522307 w 6094413"/>
              <a:gd name="connsiteY3" fmla="*/ 3120854 h 3120854"/>
              <a:gd name="connsiteX4" fmla="*/ 0 w 6094413"/>
              <a:gd name="connsiteY4" fmla="*/ 3120854 h 3120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13" h="3120854">
                <a:moveTo>
                  <a:pt x="0" y="0"/>
                </a:moveTo>
                <a:lnTo>
                  <a:pt x="6094413" y="0"/>
                </a:lnTo>
                <a:lnTo>
                  <a:pt x="6094413" y="2790549"/>
                </a:lnTo>
                <a:lnTo>
                  <a:pt x="5522307" y="3120854"/>
                </a:lnTo>
                <a:lnTo>
                  <a:pt x="0" y="3120854"/>
                </a:lnTo>
                <a:close/>
              </a:path>
            </a:pathLst>
          </a:custGeom>
          <a:solidFill>
            <a:srgbClr val="B41E25">
              <a:alpha val="84706"/>
            </a:srgbClr>
          </a:solidFill>
        </p:spPr>
        <p:txBody>
          <a:bodyPr wrap="square" lIns="900000" tIns="438912" rIns="457200" bIns="365760">
            <a:noAutofit/>
          </a:bodyPr>
          <a:lstStyle>
            <a:lvl1pPr marL="0" indent="0">
              <a:buFontTx/>
              <a:buNone/>
              <a:defRPr sz="3000" baseline="0">
                <a:solidFill>
                  <a:schemeClr val="bg1"/>
                </a:solidFill>
                <a:latin typeface="Roboto" panose="02000000000000000000" pitchFamily="2" charset="0"/>
                <a:ea typeface="Roboto" panose="02000000000000000000" pitchFamily="2" charset="0"/>
              </a:defRPr>
            </a:lvl1pPr>
            <a:lvl2pPr>
              <a:defRPr sz="3000">
                <a:solidFill>
                  <a:schemeClr val="bg1"/>
                </a:solidFill>
              </a:defRPr>
            </a:lvl2pPr>
            <a:lvl3pPr>
              <a:defRPr sz="3000">
                <a:solidFill>
                  <a:schemeClr val="bg1"/>
                </a:solidFill>
              </a:defRPr>
            </a:lvl3pPr>
            <a:lvl4pPr>
              <a:defRPr sz="3000">
                <a:solidFill>
                  <a:schemeClr val="bg1"/>
                </a:solidFill>
              </a:defRPr>
            </a:lvl4pPr>
            <a:lvl5pPr>
              <a:defRPr sz="3000">
                <a:solidFill>
                  <a:schemeClr val="bg1"/>
                </a:solidFill>
              </a:defRPr>
            </a:lvl5pPr>
          </a:lstStyle>
          <a:p>
            <a:r>
              <a:rPr lang="en-US" dirty="0"/>
              <a:t>Text box will self adjust to content with a maximum of five lines recommended. Sed </a:t>
            </a:r>
            <a:r>
              <a:rPr lang="en-US" dirty="0" err="1"/>
              <a:t>metus</a:t>
            </a:r>
            <a:r>
              <a:rPr lang="en-US" dirty="0"/>
              <a:t> nisi, </a:t>
            </a:r>
            <a:r>
              <a:rPr lang="en-US" dirty="0" err="1"/>
              <a:t>eget</a:t>
            </a:r>
            <a:r>
              <a:rPr lang="en-US" dirty="0"/>
              <a:t> </a:t>
            </a:r>
            <a:r>
              <a:rPr lang="en-US" dirty="0" err="1"/>
              <a:t>odio</a:t>
            </a:r>
            <a:r>
              <a:rPr lang="en-US" dirty="0"/>
              <a:t> sit </a:t>
            </a:r>
            <a:r>
              <a:rPr lang="en-US" dirty="0" err="1"/>
              <a:t>amet</a:t>
            </a:r>
            <a:r>
              <a:rPr lang="en-US" dirty="0"/>
              <a:t> </a:t>
            </a:r>
            <a:r>
              <a:rPr lang="en-US" dirty="0" err="1"/>
              <a:t>ornare</a:t>
            </a:r>
            <a:r>
              <a:rPr lang="en-US" dirty="0"/>
              <a:t>.</a:t>
            </a:r>
          </a:p>
        </p:txBody>
      </p:sp>
      <p:sp>
        <p:nvSpPr>
          <p:cNvPr id="11" name="Rectangle 10"/>
          <p:cNvSpPr/>
          <p:nvPr userDrawn="1"/>
        </p:nvSpPr>
        <p:spPr>
          <a:xfrm>
            <a:off x="0" y="6747933"/>
            <a:ext cx="12188825" cy="110067"/>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199"/>
          </a:p>
        </p:txBody>
      </p:sp>
      <p:sp>
        <p:nvSpPr>
          <p:cNvPr id="13" name="Text Placeholder 24"/>
          <p:cNvSpPr>
            <a:spLocks noGrp="1" noChangeAspect="1"/>
          </p:cNvSpPr>
          <p:nvPr>
            <p:ph type="body" sz="quarter" idx="22" hasCustomPrompt="1"/>
          </p:nvPr>
        </p:nvSpPr>
        <p:spPr>
          <a:xfrm rot="5400000">
            <a:off x="452331" y="3067351"/>
            <a:ext cx="191374" cy="165761"/>
          </a:xfrm>
          <a:prstGeom prst="triangle">
            <a:avLst/>
          </a:prstGeom>
          <a:solidFill>
            <a:schemeClr val="bg1"/>
          </a:solidFill>
          <a:ln w="8255">
            <a:solidFill>
              <a:schemeClr val="bg1"/>
            </a:solidFill>
          </a:ln>
        </p:spPr>
        <p:txBody>
          <a:bodyPr/>
          <a:lstStyle>
            <a:lvl1pPr marL="0" indent="0">
              <a:buNone/>
              <a:defRPr sz="800"/>
            </a:lvl1pPr>
            <a:lvl2pPr marL="609447" indent="0">
              <a:buNone/>
              <a:defRPr sz="800"/>
            </a:lvl2pPr>
            <a:lvl3pPr marL="1218895" indent="0">
              <a:buNone/>
              <a:defRPr sz="800"/>
            </a:lvl3pPr>
            <a:lvl4pPr marL="1828343" indent="0">
              <a:buNone/>
              <a:defRPr sz="800"/>
            </a:lvl4pPr>
            <a:lvl5pPr marL="2437790" indent="0">
              <a:buNone/>
              <a:defRPr sz="800"/>
            </a:lvl5pPr>
          </a:lstStyle>
          <a:p>
            <a:pPr lvl="0"/>
            <a:r>
              <a:rPr lang="en-US"/>
              <a:t>  </a:t>
            </a:r>
          </a:p>
        </p:txBody>
      </p:sp>
    </p:spTree>
    <p:extLst>
      <p:ext uri="{BB962C8B-B14F-4D97-AF65-F5344CB8AC3E}">
        <p14:creationId xmlns:p14="http://schemas.microsoft.com/office/powerpoint/2010/main" val="1029863812"/>
      </p:ext>
    </p:extLst>
  </p:cSld>
  <p:clrMapOvr>
    <a:masterClrMapping/>
  </p:clrMapOvr>
  <p:extLst>
    <p:ext uri="{DCECCB84-F9BA-43D5-87BE-67443E8EF086}">
      <p15:sldGuideLst xmlns:p15="http://schemas.microsoft.com/office/powerpoint/2012/main">
        <p15:guide id="1" orient="horz" pos="1920" userDrawn="1">
          <p15:clr>
            <a:srgbClr val="FBAE40"/>
          </p15:clr>
        </p15:guide>
        <p15:guide id="2" orient="horz" pos="3096"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line call out">
    <p:spTree>
      <p:nvGrpSpPr>
        <p:cNvPr id="1" name=""/>
        <p:cNvGrpSpPr/>
        <p:nvPr/>
      </p:nvGrpSpPr>
      <p:grpSpPr>
        <a:xfrm>
          <a:off x="0" y="0"/>
          <a:ext cx="0" cy="0"/>
          <a:chOff x="0" y="0"/>
          <a:chExt cx="0" cy="0"/>
        </a:xfrm>
      </p:grpSpPr>
      <p:sp>
        <p:nvSpPr>
          <p:cNvPr id="8" name="Picture Placeholder 3"/>
          <p:cNvSpPr>
            <a:spLocks noGrp="1"/>
          </p:cNvSpPr>
          <p:nvPr>
            <p:ph type="pic" sz="quarter" idx="19" hasCustomPrompt="1"/>
          </p:nvPr>
        </p:nvSpPr>
        <p:spPr>
          <a:xfrm>
            <a:off x="0" y="0"/>
            <a:ext cx="12188825" cy="6748463"/>
          </a:xfrm>
          <a:prstGeom prst="rect">
            <a:avLst/>
          </a:prstGeom>
        </p:spPr>
        <p:txBody>
          <a:bodyPr/>
          <a:lstStyle>
            <a:lvl1pPr marL="0" indent="0" algn="ctr">
              <a:buFontTx/>
              <a:buNone/>
              <a:defRPr sz="2000">
                <a:latin typeface="Tahoma" charset="0"/>
                <a:ea typeface="Tahoma" charset="0"/>
                <a:cs typeface="Tahoma" charset="0"/>
              </a:defRPr>
            </a:lvl1pPr>
          </a:lstStyle>
          <a:p>
            <a:r>
              <a:rPr lang="en-US"/>
              <a:t>Click to insert photo</a:t>
            </a:r>
          </a:p>
        </p:txBody>
      </p:sp>
      <p:sp>
        <p:nvSpPr>
          <p:cNvPr id="11" name="Rectangle 10"/>
          <p:cNvSpPr/>
          <p:nvPr userDrawn="1"/>
        </p:nvSpPr>
        <p:spPr>
          <a:xfrm>
            <a:off x="0" y="6747933"/>
            <a:ext cx="12188825" cy="110067"/>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199"/>
          </a:p>
        </p:txBody>
      </p:sp>
      <p:sp>
        <p:nvSpPr>
          <p:cNvPr id="9" name="Text Placeholder 8"/>
          <p:cNvSpPr>
            <a:spLocks noGrp="1"/>
          </p:cNvSpPr>
          <p:nvPr>
            <p:ph type="body" sz="quarter" idx="21" hasCustomPrompt="1"/>
          </p:nvPr>
        </p:nvSpPr>
        <p:spPr>
          <a:xfrm>
            <a:off x="0" y="3048000"/>
            <a:ext cx="6094413" cy="1661993"/>
          </a:xfrm>
          <a:custGeom>
            <a:avLst/>
            <a:gdLst>
              <a:gd name="connsiteX0" fmla="*/ 0 w 6094413"/>
              <a:gd name="connsiteY0" fmla="*/ 0 h 1661993"/>
              <a:gd name="connsiteX1" fmla="*/ 6094413 w 6094413"/>
              <a:gd name="connsiteY1" fmla="*/ 0 h 1661993"/>
              <a:gd name="connsiteX2" fmla="*/ 6094413 w 6094413"/>
              <a:gd name="connsiteY2" fmla="*/ 1307198 h 1661993"/>
              <a:gd name="connsiteX3" fmla="*/ 5479890 w 6094413"/>
              <a:gd name="connsiteY3" fmla="*/ 1661993 h 1661993"/>
              <a:gd name="connsiteX4" fmla="*/ 0 w 6094413"/>
              <a:gd name="connsiteY4" fmla="*/ 1661993 h 16619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13" h="1661993">
                <a:moveTo>
                  <a:pt x="0" y="0"/>
                </a:moveTo>
                <a:lnTo>
                  <a:pt x="6094413" y="0"/>
                </a:lnTo>
                <a:lnTo>
                  <a:pt x="6094413" y="1307198"/>
                </a:lnTo>
                <a:lnTo>
                  <a:pt x="5479890" y="1661993"/>
                </a:lnTo>
                <a:lnTo>
                  <a:pt x="0" y="1661993"/>
                </a:lnTo>
                <a:close/>
              </a:path>
            </a:pathLst>
          </a:custGeom>
          <a:solidFill>
            <a:srgbClr val="B41E25">
              <a:alpha val="85000"/>
            </a:srgbClr>
          </a:solidFill>
        </p:spPr>
        <p:txBody>
          <a:bodyPr wrap="square" lIns="900000" tIns="365760" rIns="457200" bIns="365760">
            <a:noAutofit/>
          </a:bodyPr>
          <a:lstStyle>
            <a:lvl1pPr marL="0" indent="0">
              <a:buFontTx/>
              <a:buNone/>
              <a:defRPr sz="3000" baseline="0">
                <a:solidFill>
                  <a:schemeClr val="bg1"/>
                </a:solidFill>
                <a:latin typeface="Roboto" panose="02000000000000000000" pitchFamily="2" charset="0"/>
                <a:ea typeface="Roboto" panose="02000000000000000000" pitchFamily="2" charset="0"/>
              </a:defRPr>
            </a:lvl1pPr>
            <a:lvl2pPr>
              <a:defRPr sz="3000">
                <a:solidFill>
                  <a:schemeClr val="bg1"/>
                </a:solidFill>
              </a:defRPr>
            </a:lvl2pPr>
            <a:lvl3pPr>
              <a:defRPr sz="3000">
                <a:solidFill>
                  <a:schemeClr val="bg1"/>
                </a:solidFill>
              </a:defRPr>
            </a:lvl3pPr>
            <a:lvl4pPr>
              <a:defRPr sz="3000">
                <a:solidFill>
                  <a:schemeClr val="bg1"/>
                </a:solidFill>
              </a:defRPr>
            </a:lvl4pPr>
            <a:lvl5pPr>
              <a:defRPr sz="3000">
                <a:solidFill>
                  <a:schemeClr val="bg1"/>
                </a:solidFill>
              </a:defRPr>
            </a:lvl5pPr>
          </a:lstStyle>
          <a:p>
            <a:pPr lvl="0"/>
            <a:r>
              <a:rPr lang="en-US" dirty="0"/>
              <a:t>Ut sit </a:t>
            </a:r>
            <a:r>
              <a:rPr lang="en-US" dirty="0" err="1"/>
              <a:t>amet</a:t>
            </a:r>
            <a:r>
              <a:rPr lang="en-US" dirty="0"/>
              <a:t> magna </a:t>
            </a:r>
            <a:r>
              <a:rPr lang="en-US" dirty="0" err="1"/>
              <a:t>orci</a:t>
            </a:r>
            <a:r>
              <a:rPr lang="en-US" dirty="0"/>
              <a:t>. Integer sit </a:t>
            </a:r>
            <a:r>
              <a:rPr lang="en-US" dirty="0" err="1"/>
              <a:t>amet</a:t>
            </a:r>
            <a:r>
              <a:rPr lang="en-US" dirty="0"/>
              <a:t> </a:t>
            </a:r>
            <a:r>
              <a:rPr lang="en-US" dirty="0" err="1"/>
              <a:t>varius</a:t>
            </a:r>
            <a:r>
              <a:rPr lang="en-US" dirty="0"/>
              <a:t>.</a:t>
            </a:r>
          </a:p>
        </p:txBody>
      </p:sp>
      <p:sp>
        <p:nvSpPr>
          <p:cNvPr id="14" name="Text Placeholder 24"/>
          <p:cNvSpPr>
            <a:spLocks noGrp="1" noChangeAspect="1"/>
          </p:cNvSpPr>
          <p:nvPr>
            <p:ph type="body" sz="quarter" idx="22" hasCustomPrompt="1"/>
          </p:nvPr>
        </p:nvSpPr>
        <p:spPr>
          <a:xfrm rot="5400000">
            <a:off x="452328" y="3553483"/>
            <a:ext cx="191374" cy="165761"/>
          </a:xfrm>
          <a:prstGeom prst="triangle">
            <a:avLst/>
          </a:prstGeom>
          <a:solidFill>
            <a:schemeClr val="bg1"/>
          </a:solidFill>
          <a:ln w="8255">
            <a:solidFill>
              <a:schemeClr val="bg1"/>
            </a:solidFill>
          </a:ln>
        </p:spPr>
        <p:txBody>
          <a:bodyPr/>
          <a:lstStyle>
            <a:lvl1pPr marL="0" indent="0">
              <a:buNone/>
              <a:defRPr sz="800"/>
            </a:lvl1pPr>
            <a:lvl2pPr marL="609447" indent="0">
              <a:buNone/>
              <a:defRPr sz="800"/>
            </a:lvl2pPr>
            <a:lvl3pPr marL="1218895" indent="0">
              <a:buNone/>
              <a:defRPr sz="800"/>
            </a:lvl3pPr>
            <a:lvl4pPr marL="1828343" indent="0">
              <a:buNone/>
              <a:defRPr sz="800"/>
            </a:lvl4pPr>
            <a:lvl5pPr marL="2437790" indent="0">
              <a:buNone/>
              <a:defRPr sz="800"/>
            </a:lvl5pPr>
          </a:lstStyle>
          <a:p>
            <a:pPr lvl="0"/>
            <a:r>
              <a:rPr lang="en-US"/>
              <a:t>  </a:t>
            </a:r>
          </a:p>
        </p:txBody>
      </p:sp>
    </p:spTree>
    <p:extLst>
      <p:ext uri="{BB962C8B-B14F-4D97-AF65-F5344CB8AC3E}">
        <p14:creationId xmlns:p14="http://schemas.microsoft.com/office/powerpoint/2010/main" val="1750282035"/>
      </p:ext>
    </p:extLst>
  </p:cSld>
  <p:clrMapOvr>
    <a:masterClrMapping/>
  </p:clrMapOvr>
  <p:extLst>
    <p:ext uri="{DCECCB84-F9BA-43D5-87BE-67443E8EF086}">
      <p15:sldGuideLst xmlns:p15="http://schemas.microsoft.com/office/powerpoint/2012/main">
        <p15:guide id="1" orient="horz" pos="1920">
          <p15:clr>
            <a:srgbClr val="FBAE40"/>
          </p15:clr>
        </p15:guide>
        <p15:guide id="2" orient="horz" pos="312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op — 2 line long bar">
    <p:spTree>
      <p:nvGrpSpPr>
        <p:cNvPr id="1" name=""/>
        <p:cNvGrpSpPr/>
        <p:nvPr/>
      </p:nvGrpSpPr>
      <p:grpSpPr>
        <a:xfrm>
          <a:off x="0" y="0"/>
          <a:ext cx="0" cy="0"/>
          <a:chOff x="0" y="0"/>
          <a:chExt cx="0" cy="0"/>
        </a:xfrm>
      </p:grpSpPr>
      <p:sp>
        <p:nvSpPr>
          <p:cNvPr id="4" name="Picture Placeholder 3"/>
          <p:cNvSpPr>
            <a:spLocks noGrp="1"/>
          </p:cNvSpPr>
          <p:nvPr>
            <p:ph type="pic" sz="quarter" idx="19" hasCustomPrompt="1"/>
          </p:nvPr>
        </p:nvSpPr>
        <p:spPr>
          <a:xfrm>
            <a:off x="0" y="0"/>
            <a:ext cx="12188825" cy="6748463"/>
          </a:xfrm>
          <a:prstGeom prst="rect">
            <a:avLst/>
          </a:prstGeom>
        </p:spPr>
        <p:txBody>
          <a:bodyPr/>
          <a:lstStyle>
            <a:lvl1pPr marL="0" indent="0" algn="ctr">
              <a:buFontTx/>
              <a:buNone/>
              <a:defRPr sz="2000">
                <a:latin typeface="Tahoma" charset="0"/>
                <a:ea typeface="Tahoma" charset="0"/>
                <a:cs typeface="Tahoma" charset="0"/>
              </a:defRPr>
            </a:lvl1pPr>
          </a:lstStyle>
          <a:p>
            <a:r>
              <a:rPr lang="en-US"/>
              <a:t>Click to insert photo</a:t>
            </a:r>
          </a:p>
        </p:txBody>
      </p:sp>
      <p:sp>
        <p:nvSpPr>
          <p:cNvPr id="7" name="Rectangle 6"/>
          <p:cNvSpPr/>
          <p:nvPr userDrawn="1"/>
        </p:nvSpPr>
        <p:spPr>
          <a:xfrm>
            <a:off x="0" y="6747933"/>
            <a:ext cx="12188825" cy="110067"/>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199"/>
          </a:p>
        </p:txBody>
      </p:sp>
      <p:sp>
        <p:nvSpPr>
          <p:cNvPr id="10" name="Text Placeholder 9"/>
          <p:cNvSpPr>
            <a:spLocks noGrp="1"/>
          </p:cNvSpPr>
          <p:nvPr>
            <p:ph type="body" sz="quarter" idx="22" hasCustomPrompt="1"/>
          </p:nvPr>
        </p:nvSpPr>
        <p:spPr>
          <a:xfrm>
            <a:off x="0" y="1268413"/>
            <a:ext cx="11733213" cy="1292662"/>
          </a:xfrm>
          <a:custGeom>
            <a:avLst/>
            <a:gdLst>
              <a:gd name="connsiteX0" fmla="*/ 0 w 11733213"/>
              <a:gd name="connsiteY0" fmla="*/ 0 h 1292662"/>
              <a:gd name="connsiteX1" fmla="*/ 11733213 w 11733213"/>
              <a:gd name="connsiteY1" fmla="*/ 0 h 1292662"/>
              <a:gd name="connsiteX2" fmla="*/ 11733213 w 11733213"/>
              <a:gd name="connsiteY2" fmla="*/ 956474 h 1292662"/>
              <a:gd name="connsiteX3" fmla="*/ 11150917 w 11733213"/>
              <a:gd name="connsiteY3" fmla="*/ 1292662 h 1292662"/>
              <a:gd name="connsiteX4" fmla="*/ 0 w 11733213"/>
              <a:gd name="connsiteY4" fmla="*/ 1292662 h 1292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3213" h="1292662">
                <a:moveTo>
                  <a:pt x="0" y="0"/>
                </a:moveTo>
                <a:lnTo>
                  <a:pt x="11733213" y="0"/>
                </a:lnTo>
                <a:lnTo>
                  <a:pt x="11733213" y="956474"/>
                </a:lnTo>
                <a:lnTo>
                  <a:pt x="11150917" y="1292662"/>
                </a:lnTo>
                <a:lnTo>
                  <a:pt x="0" y="1292662"/>
                </a:lnTo>
                <a:close/>
              </a:path>
            </a:pathLst>
          </a:custGeom>
          <a:solidFill>
            <a:srgbClr val="B41E25">
              <a:alpha val="85000"/>
            </a:srgbClr>
          </a:solidFill>
        </p:spPr>
        <p:txBody>
          <a:bodyPr wrap="square" lIns="900000" tIns="182880" rIns="182880" bIns="182880">
            <a:noAutofit/>
          </a:bodyPr>
          <a:lstStyle>
            <a:lvl1pPr marL="0" indent="0">
              <a:buFontTx/>
              <a:buNone/>
              <a:defRPr sz="3000" baseline="0">
                <a:solidFill>
                  <a:schemeClr val="bg1"/>
                </a:solidFill>
                <a:latin typeface="Roboto" panose="02000000000000000000" pitchFamily="2" charset="0"/>
                <a:ea typeface="Roboto" panose="02000000000000000000" pitchFamily="2" charset="0"/>
              </a:defRPr>
            </a:lvl1pPr>
            <a:lvl2pPr>
              <a:defRPr sz="3000">
                <a:solidFill>
                  <a:schemeClr val="bg1"/>
                </a:solidFill>
              </a:defRPr>
            </a:lvl2pPr>
            <a:lvl3pPr>
              <a:defRPr sz="3000">
                <a:solidFill>
                  <a:schemeClr val="bg1"/>
                </a:solidFill>
              </a:defRPr>
            </a:lvl3pPr>
            <a:lvl4pPr>
              <a:defRPr sz="3000">
                <a:solidFill>
                  <a:schemeClr val="bg1"/>
                </a:solidFill>
              </a:defRPr>
            </a:lvl4pPr>
            <a:lvl5pPr>
              <a:defRPr sz="3000">
                <a:solidFill>
                  <a:schemeClr val="bg1"/>
                </a:solidFill>
              </a:defRPr>
            </a:lvl5pPr>
          </a:lstStyle>
          <a:p>
            <a:r>
              <a:rPr lang="en-US" dirty="0"/>
              <a:t>Text box will self adjust to content a maximum of two lines recommended </a:t>
            </a:r>
            <a:r>
              <a:rPr lang="en-US" dirty="0" err="1"/>
              <a:t>nec</a:t>
            </a:r>
            <a:r>
              <a:rPr lang="en-US" dirty="0"/>
              <a:t> gravida </a:t>
            </a:r>
            <a:r>
              <a:rPr lang="en-US" dirty="0" err="1"/>
              <a:t>lobortis</a:t>
            </a:r>
            <a:r>
              <a:rPr lang="en-US" dirty="0"/>
              <a:t> </a:t>
            </a:r>
            <a:r>
              <a:rPr lang="en-US" dirty="0" err="1"/>
              <a:t>condimentum</a:t>
            </a:r>
            <a:r>
              <a:rPr lang="en-US" dirty="0"/>
              <a:t> </a:t>
            </a:r>
            <a:r>
              <a:rPr lang="en-US" dirty="0" err="1"/>
              <a:t>feugiat</a:t>
            </a:r>
            <a:endParaRPr lang="en-US" dirty="0"/>
          </a:p>
        </p:txBody>
      </p:sp>
      <p:sp>
        <p:nvSpPr>
          <p:cNvPr id="11" name="Text Placeholder 24"/>
          <p:cNvSpPr>
            <a:spLocks noGrp="1" noChangeAspect="1"/>
          </p:cNvSpPr>
          <p:nvPr>
            <p:ph type="body" sz="quarter" idx="23" hasCustomPrompt="1"/>
          </p:nvPr>
        </p:nvSpPr>
        <p:spPr>
          <a:xfrm rot="5400000">
            <a:off x="450398" y="1602963"/>
            <a:ext cx="191374" cy="165761"/>
          </a:xfrm>
          <a:prstGeom prst="triangle">
            <a:avLst/>
          </a:prstGeom>
          <a:solidFill>
            <a:schemeClr val="bg1"/>
          </a:solidFill>
          <a:ln w="8255">
            <a:solidFill>
              <a:schemeClr val="bg1"/>
            </a:solidFill>
          </a:ln>
        </p:spPr>
        <p:txBody>
          <a:bodyPr/>
          <a:lstStyle>
            <a:lvl1pPr marL="0" indent="0">
              <a:buNone/>
              <a:defRPr sz="800"/>
            </a:lvl1pPr>
            <a:lvl2pPr marL="609447" indent="0">
              <a:buNone/>
              <a:defRPr sz="800"/>
            </a:lvl2pPr>
            <a:lvl3pPr marL="1218895" indent="0">
              <a:buNone/>
              <a:defRPr sz="800"/>
            </a:lvl3pPr>
            <a:lvl4pPr marL="1828343" indent="0">
              <a:buNone/>
              <a:defRPr sz="800"/>
            </a:lvl4pPr>
            <a:lvl5pPr marL="2437790" indent="0">
              <a:buNone/>
              <a:defRPr sz="800"/>
            </a:lvl5pPr>
          </a:lstStyle>
          <a:p>
            <a:pPr lvl="0"/>
            <a:r>
              <a:rPr lang="en-US"/>
              <a:t>  </a:t>
            </a:r>
          </a:p>
        </p:txBody>
      </p:sp>
    </p:spTree>
    <p:extLst>
      <p:ext uri="{BB962C8B-B14F-4D97-AF65-F5344CB8AC3E}">
        <p14:creationId xmlns:p14="http://schemas.microsoft.com/office/powerpoint/2010/main" val="1412060598"/>
      </p:ext>
    </p:extLst>
  </p:cSld>
  <p:clrMapOvr>
    <a:masterClrMapping/>
  </p:clrMapOvr>
  <p:extLst>
    <p:ext uri="{DCECCB84-F9BA-43D5-87BE-67443E8EF086}">
      <p15:sldGuideLst xmlns:p15="http://schemas.microsoft.com/office/powerpoint/2012/main">
        <p15:guide id="1" orient="horz" pos="799">
          <p15:clr>
            <a:srgbClr val="FBAE40"/>
          </p15:clr>
        </p15:guide>
        <p15:guide id="2" pos="3839">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ottom — 2 line long bar">
    <p:spTree>
      <p:nvGrpSpPr>
        <p:cNvPr id="1" name=""/>
        <p:cNvGrpSpPr/>
        <p:nvPr/>
      </p:nvGrpSpPr>
      <p:grpSpPr>
        <a:xfrm>
          <a:off x="0" y="0"/>
          <a:ext cx="0" cy="0"/>
          <a:chOff x="0" y="0"/>
          <a:chExt cx="0" cy="0"/>
        </a:xfrm>
      </p:grpSpPr>
      <p:sp>
        <p:nvSpPr>
          <p:cNvPr id="4" name="Picture Placeholder 3"/>
          <p:cNvSpPr>
            <a:spLocks noGrp="1"/>
          </p:cNvSpPr>
          <p:nvPr>
            <p:ph type="pic" sz="quarter" idx="19" hasCustomPrompt="1"/>
          </p:nvPr>
        </p:nvSpPr>
        <p:spPr>
          <a:xfrm>
            <a:off x="0" y="0"/>
            <a:ext cx="12188825" cy="6748463"/>
          </a:xfrm>
          <a:prstGeom prst="rect">
            <a:avLst/>
          </a:prstGeom>
        </p:spPr>
        <p:txBody>
          <a:bodyPr/>
          <a:lstStyle>
            <a:lvl1pPr marL="0" indent="0" algn="ctr">
              <a:buFontTx/>
              <a:buNone/>
              <a:defRPr sz="2000">
                <a:latin typeface="Tahoma" charset="0"/>
                <a:ea typeface="Tahoma" charset="0"/>
                <a:cs typeface="Tahoma" charset="0"/>
              </a:defRPr>
            </a:lvl1pPr>
          </a:lstStyle>
          <a:p>
            <a:r>
              <a:rPr lang="en-US"/>
              <a:t>Click to insert photo</a:t>
            </a:r>
          </a:p>
        </p:txBody>
      </p:sp>
      <p:sp>
        <p:nvSpPr>
          <p:cNvPr id="7" name="Rectangle 6"/>
          <p:cNvSpPr/>
          <p:nvPr userDrawn="1"/>
        </p:nvSpPr>
        <p:spPr>
          <a:xfrm>
            <a:off x="0" y="6747933"/>
            <a:ext cx="12188825" cy="110067"/>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199"/>
          </a:p>
        </p:txBody>
      </p:sp>
      <p:sp>
        <p:nvSpPr>
          <p:cNvPr id="10" name="Text Placeholder 9"/>
          <p:cNvSpPr>
            <a:spLocks noGrp="1"/>
          </p:cNvSpPr>
          <p:nvPr>
            <p:ph type="body" sz="quarter" idx="22" hasCustomPrompt="1"/>
          </p:nvPr>
        </p:nvSpPr>
        <p:spPr>
          <a:xfrm>
            <a:off x="0" y="4572000"/>
            <a:ext cx="11733213" cy="1292662"/>
          </a:xfrm>
          <a:custGeom>
            <a:avLst/>
            <a:gdLst>
              <a:gd name="connsiteX0" fmla="*/ 0 w 11733213"/>
              <a:gd name="connsiteY0" fmla="*/ 0 h 1292662"/>
              <a:gd name="connsiteX1" fmla="*/ 11733213 w 11733213"/>
              <a:gd name="connsiteY1" fmla="*/ 0 h 1292662"/>
              <a:gd name="connsiteX2" fmla="*/ 11733213 w 11733213"/>
              <a:gd name="connsiteY2" fmla="*/ 937484 h 1292662"/>
              <a:gd name="connsiteX3" fmla="*/ 11118026 w 11733213"/>
              <a:gd name="connsiteY3" fmla="*/ 1292662 h 1292662"/>
              <a:gd name="connsiteX4" fmla="*/ 0 w 11733213"/>
              <a:gd name="connsiteY4" fmla="*/ 1292662 h 1292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3213" h="1292662">
                <a:moveTo>
                  <a:pt x="0" y="0"/>
                </a:moveTo>
                <a:lnTo>
                  <a:pt x="11733213" y="0"/>
                </a:lnTo>
                <a:lnTo>
                  <a:pt x="11733213" y="937484"/>
                </a:lnTo>
                <a:lnTo>
                  <a:pt x="11118026" y="1292662"/>
                </a:lnTo>
                <a:lnTo>
                  <a:pt x="0" y="1292662"/>
                </a:lnTo>
                <a:close/>
              </a:path>
            </a:pathLst>
          </a:custGeom>
          <a:solidFill>
            <a:srgbClr val="B41E25">
              <a:alpha val="85000"/>
            </a:srgbClr>
          </a:solidFill>
        </p:spPr>
        <p:txBody>
          <a:bodyPr wrap="square" lIns="900000" tIns="182880" rIns="182880" bIns="182880">
            <a:noAutofit/>
          </a:bodyPr>
          <a:lstStyle>
            <a:lvl1pPr marL="0" indent="0">
              <a:buFontTx/>
              <a:buNone/>
              <a:defRPr sz="3000" baseline="0">
                <a:solidFill>
                  <a:schemeClr val="bg1"/>
                </a:solidFill>
                <a:latin typeface="Roboto" panose="02000000000000000000" pitchFamily="2" charset="0"/>
                <a:ea typeface="Roboto" panose="02000000000000000000" pitchFamily="2" charset="0"/>
              </a:defRPr>
            </a:lvl1pPr>
            <a:lvl2pPr>
              <a:defRPr sz="3000">
                <a:solidFill>
                  <a:schemeClr val="bg1"/>
                </a:solidFill>
              </a:defRPr>
            </a:lvl2pPr>
            <a:lvl3pPr>
              <a:defRPr sz="3000">
                <a:solidFill>
                  <a:schemeClr val="bg1"/>
                </a:solidFill>
              </a:defRPr>
            </a:lvl3pPr>
            <a:lvl4pPr>
              <a:defRPr sz="3000">
                <a:solidFill>
                  <a:schemeClr val="bg1"/>
                </a:solidFill>
              </a:defRPr>
            </a:lvl4pPr>
            <a:lvl5pPr>
              <a:defRPr sz="3000">
                <a:solidFill>
                  <a:schemeClr val="bg1"/>
                </a:solidFill>
              </a:defRPr>
            </a:lvl5pPr>
          </a:lstStyle>
          <a:p>
            <a:r>
              <a:rPr lang="en-US" dirty="0"/>
              <a:t>Text box will self adjust to content a maximum of two lines recommended </a:t>
            </a:r>
            <a:r>
              <a:rPr lang="en-US" dirty="0" err="1"/>
              <a:t>nec</a:t>
            </a:r>
            <a:r>
              <a:rPr lang="en-US" dirty="0"/>
              <a:t> gravida </a:t>
            </a:r>
            <a:r>
              <a:rPr lang="en-US" dirty="0" err="1"/>
              <a:t>lobortis</a:t>
            </a:r>
            <a:r>
              <a:rPr lang="en-US" dirty="0"/>
              <a:t> </a:t>
            </a:r>
            <a:r>
              <a:rPr lang="en-US" dirty="0" err="1"/>
              <a:t>condimentum</a:t>
            </a:r>
            <a:r>
              <a:rPr lang="en-US" dirty="0"/>
              <a:t> </a:t>
            </a:r>
            <a:r>
              <a:rPr lang="en-US" dirty="0" err="1"/>
              <a:t>feugiat</a:t>
            </a:r>
            <a:endParaRPr lang="en-US" dirty="0"/>
          </a:p>
        </p:txBody>
      </p:sp>
      <p:sp>
        <p:nvSpPr>
          <p:cNvPr id="11" name="Text Placeholder 24"/>
          <p:cNvSpPr>
            <a:spLocks noGrp="1" noChangeAspect="1"/>
          </p:cNvSpPr>
          <p:nvPr>
            <p:ph type="body" sz="quarter" idx="23" hasCustomPrompt="1"/>
          </p:nvPr>
        </p:nvSpPr>
        <p:spPr>
          <a:xfrm rot="5400000">
            <a:off x="450398" y="4906550"/>
            <a:ext cx="191374" cy="165761"/>
          </a:xfrm>
          <a:prstGeom prst="triangle">
            <a:avLst/>
          </a:prstGeom>
          <a:solidFill>
            <a:schemeClr val="bg1"/>
          </a:solidFill>
          <a:ln w="8255">
            <a:solidFill>
              <a:schemeClr val="bg1"/>
            </a:solidFill>
          </a:ln>
        </p:spPr>
        <p:txBody>
          <a:bodyPr/>
          <a:lstStyle>
            <a:lvl1pPr marL="0" indent="0">
              <a:buNone/>
              <a:defRPr sz="800"/>
            </a:lvl1pPr>
            <a:lvl2pPr marL="609447" indent="0">
              <a:buNone/>
              <a:defRPr sz="800"/>
            </a:lvl2pPr>
            <a:lvl3pPr marL="1218895" indent="0">
              <a:buNone/>
              <a:defRPr sz="800"/>
            </a:lvl3pPr>
            <a:lvl4pPr marL="1828343" indent="0">
              <a:buNone/>
              <a:defRPr sz="800"/>
            </a:lvl4pPr>
            <a:lvl5pPr marL="2437790" indent="0">
              <a:buNone/>
              <a:defRPr sz="800"/>
            </a:lvl5pPr>
          </a:lstStyle>
          <a:p>
            <a:pPr lvl="0"/>
            <a:r>
              <a:rPr lang="en-US"/>
              <a:t>  </a:t>
            </a:r>
          </a:p>
        </p:txBody>
      </p:sp>
    </p:spTree>
    <p:extLst>
      <p:ext uri="{BB962C8B-B14F-4D97-AF65-F5344CB8AC3E}">
        <p14:creationId xmlns:p14="http://schemas.microsoft.com/office/powerpoint/2010/main" val="1173768689"/>
      </p:ext>
    </p:extLst>
  </p:cSld>
  <p:clrMapOvr>
    <a:masterClrMapping/>
  </p:clrMapOvr>
  <p:extLst>
    <p:ext uri="{DCECCB84-F9BA-43D5-87BE-67443E8EF086}">
      <p15:sldGuideLst xmlns:p15="http://schemas.microsoft.com/office/powerpoint/2012/main">
        <p15:guide id="1" orient="horz" pos="799">
          <p15:clr>
            <a:srgbClr val="FBAE40"/>
          </p15:clr>
        </p15:guide>
        <p15:guide id="2" pos="3839">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op — 1 line long bar">
    <p:spTree>
      <p:nvGrpSpPr>
        <p:cNvPr id="1" name=""/>
        <p:cNvGrpSpPr/>
        <p:nvPr/>
      </p:nvGrpSpPr>
      <p:grpSpPr>
        <a:xfrm>
          <a:off x="0" y="0"/>
          <a:ext cx="0" cy="0"/>
          <a:chOff x="0" y="0"/>
          <a:chExt cx="0" cy="0"/>
        </a:xfrm>
      </p:grpSpPr>
      <p:sp>
        <p:nvSpPr>
          <p:cNvPr id="4" name="Picture Placeholder 3"/>
          <p:cNvSpPr>
            <a:spLocks noGrp="1"/>
          </p:cNvSpPr>
          <p:nvPr>
            <p:ph type="pic" sz="quarter" idx="17" hasCustomPrompt="1"/>
          </p:nvPr>
        </p:nvSpPr>
        <p:spPr>
          <a:xfrm>
            <a:off x="0" y="1"/>
            <a:ext cx="12188825" cy="6747932"/>
          </a:xfrm>
          <a:prstGeom prst="rect">
            <a:avLst/>
          </a:prstGeom>
        </p:spPr>
        <p:txBody>
          <a:bodyPr/>
          <a:lstStyle>
            <a:lvl1pPr marL="0" marR="0" indent="0" algn="ctr" defTabSz="609448" rtl="0" eaLnBrk="1" fontAlgn="auto" latinLnBrk="0" hangingPunct="1">
              <a:lnSpc>
                <a:spcPct val="100000"/>
              </a:lnSpc>
              <a:spcBef>
                <a:spcPct val="20000"/>
              </a:spcBef>
              <a:spcAft>
                <a:spcPts val="0"/>
              </a:spcAft>
              <a:buClrTx/>
              <a:buSzTx/>
              <a:buFontTx/>
              <a:buNone/>
              <a:tabLst/>
              <a:defRPr sz="2000">
                <a:latin typeface="Tahoma" charset="0"/>
                <a:ea typeface="Tahoma" charset="0"/>
                <a:cs typeface="Tahoma" charset="0"/>
              </a:defRPr>
            </a:lvl1pPr>
          </a:lstStyle>
          <a:p>
            <a:r>
              <a:rPr lang="en-US"/>
              <a:t>Click to insert photo</a:t>
            </a:r>
          </a:p>
        </p:txBody>
      </p:sp>
      <p:sp>
        <p:nvSpPr>
          <p:cNvPr id="7" name="Rectangle 6"/>
          <p:cNvSpPr/>
          <p:nvPr userDrawn="1"/>
        </p:nvSpPr>
        <p:spPr>
          <a:xfrm>
            <a:off x="0" y="6747933"/>
            <a:ext cx="12188825" cy="110067"/>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199"/>
          </a:p>
        </p:txBody>
      </p:sp>
      <p:sp>
        <p:nvSpPr>
          <p:cNvPr id="12" name="Text Placeholder 11"/>
          <p:cNvSpPr>
            <a:spLocks noGrp="1"/>
          </p:cNvSpPr>
          <p:nvPr>
            <p:ph type="body" sz="quarter" idx="22" hasCustomPrompt="1"/>
          </p:nvPr>
        </p:nvSpPr>
        <p:spPr>
          <a:xfrm>
            <a:off x="0" y="1371600"/>
            <a:ext cx="11733213" cy="830997"/>
          </a:xfrm>
          <a:custGeom>
            <a:avLst/>
            <a:gdLst>
              <a:gd name="connsiteX0" fmla="*/ 0 w 11733213"/>
              <a:gd name="connsiteY0" fmla="*/ 0 h 830997"/>
              <a:gd name="connsiteX1" fmla="*/ 11733213 w 11733213"/>
              <a:gd name="connsiteY1" fmla="*/ 0 h 830997"/>
              <a:gd name="connsiteX2" fmla="*/ 11733213 w 11733213"/>
              <a:gd name="connsiteY2" fmla="*/ 502424 h 830997"/>
              <a:gd name="connsiteX3" fmla="*/ 11164107 w 11733213"/>
              <a:gd name="connsiteY3" fmla="*/ 830997 h 830997"/>
              <a:gd name="connsiteX4" fmla="*/ 0 w 11733213"/>
              <a:gd name="connsiteY4" fmla="*/ 830997 h 830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3213" h="830997">
                <a:moveTo>
                  <a:pt x="0" y="0"/>
                </a:moveTo>
                <a:lnTo>
                  <a:pt x="11733213" y="0"/>
                </a:lnTo>
                <a:lnTo>
                  <a:pt x="11733213" y="502424"/>
                </a:lnTo>
                <a:lnTo>
                  <a:pt x="11164107" y="830997"/>
                </a:lnTo>
                <a:lnTo>
                  <a:pt x="0" y="830997"/>
                </a:lnTo>
                <a:close/>
              </a:path>
            </a:pathLst>
          </a:custGeom>
          <a:solidFill>
            <a:srgbClr val="B41E25">
              <a:alpha val="85000"/>
            </a:srgbClr>
          </a:solidFill>
        </p:spPr>
        <p:txBody>
          <a:bodyPr wrap="square" lIns="900000" tIns="182880" rIns="182880" bIns="182880">
            <a:noAutofit/>
          </a:bodyPr>
          <a:lstStyle>
            <a:lvl1pPr marL="0" indent="0">
              <a:buFontTx/>
              <a:buNone/>
              <a:defRPr sz="3000" baseline="0">
                <a:solidFill>
                  <a:schemeClr val="bg1"/>
                </a:solidFill>
                <a:latin typeface="Roboto" panose="02000000000000000000" pitchFamily="2" charset="0"/>
                <a:ea typeface="Roboto" panose="02000000000000000000" pitchFamily="2" charset="0"/>
              </a:defRPr>
            </a:lvl1pPr>
            <a:lvl2pPr>
              <a:defRPr sz="3000">
                <a:solidFill>
                  <a:schemeClr val="bg1"/>
                </a:solidFill>
              </a:defRPr>
            </a:lvl2pPr>
            <a:lvl3pPr>
              <a:defRPr sz="3000">
                <a:solidFill>
                  <a:schemeClr val="bg1"/>
                </a:solidFill>
              </a:defRPr>
            </a:lvl3pPr>
            <a:lvl4pPr>
              <a:defRPr sz="3000">
                <a:solidFill>
                  <a:schemeClr val="bg1"/>
                </a:solidFill>
              </a:defRPr>
            </a:lvl4pPr>
            <a:lvl5pPr>
              <a:defRPr sz="3000">
                <a:solidFill>
                  <a:schemeClr val="bg1"/>
                </a:solidFill>
              </a:defRPr>
            </a:lvl5pPr>
          </a:lstStyle>
          <a:p>
            <a:r>
              <a:rPr lang="en-US" err="1"/>
              <a:t>Vesti</a:t>
            </a:r>
            <a:r>
              <a:rPr lang="en-US"/>
              <a:t> </a:t>
            </a:r>
            <a:r>
              <a:rPr lang="en-US" err="1"/>
              <a:t>bulum</a:t>
            </a:r>
            <a:r>
              <a:rPr lang="en-US"/>
              <a:t> </a:t>
            </a:r>
            <a:r>
              <a:rPr lang="en-US" err="1"/>
              <a:t>venenatis</a:t>
            </a:r>
            <a:r>
              <a:rPr lang="en-US"/>
              <a:t> </a:t>
            </a:r>
            <a:r>
              <a:rPr lang="en-US" err="1"/>
              <a:t>risus</a:t>
            </a:r>
            <a:r>
              <a:rPr lang="en-US"/>
              <a:t> </a:t>
            </a:r>
            <a:r>
              <a:rPr lang="en-US" err="1"/>
              <a:t>ut</a:t>
            </a:r>
            <a:r>
              <a:rPr lang="en-US"/>
              <a:t> ligula lac </a:t>
            </a:r>
            <a:r>
              <a:rPr lang="en-US" err="1"/>
              <a:t>inia</a:t>
            </a:r>
            <a:r>
              <a:rPr lang="en-US"/>
              <a:t> </a:t>
            </a:r>
            <a:r>
              <a:rPr lang="en-US" err="1"/>
              <a:t>malesuada</a:t>
            </a:r>
            <a:endParaRPr lang="en-US"/>
          </a:p>
        </p:txBody>
      </p:sp>
      <p:sp>
        <p:nvSpPr>
          <p:cNvPr id="9" name="Text Placeholder 24"/>
          <p:cNvSpPr>
            <a:spLocks noGrp="1" noChangeAspect="1"/>
          </p:cNvSpPr>
          <p:nvPr>
            <p:ph type="body" sz="quarter" idx="23" hasCustomPrompt="1"/>
          </p:nvPr>
        </p:nvSpPr>
        <p:spPr>
          <a:xfrm rot="5400000">
            <a:off x="450398" y="1706150"/>
            <a:ext cx="191374" cy="165761"/>
          </a:xfrm>
          <a:prstGeom prst="triangle">
            <a:avLst/>
          </a:prstGeom>
          <a:solidFill>
            <a:schemeClr val="bg1"/>
          </a:solidFill>
          <a:ln w="8255">
            <a:solidFill>
              <a:schemeClr val="bg1"/>
            </a:solidFill>
          </a:ln>
        </p:spPr>
        <p:txBody>
          <a:bodyPr/>
          <a:lstStyle>
            <a:lvl1pPr marL="0" indent="0">
              <a:buNone/>
              <a:defRPr sz="800"/>
            </a:lvl1pPr>
            <a:lvl2pPr marL="609447" indent="0">
              <a:buNone/>
              <a:defRPr sz="800"/>
            </a:lvl2pPr>
            <a:lvl3pPr marL="1218895" indent="0">
              <a:buNone/>
              <a:defRPr sz="800"/>
            </a:lvl3pPr>
            <a:lvl4pPr marL="1828343" indent="0">
              <a:buNone/>
              <a:defRPr sz="800"/>
            </a:lvl4pPr>
            <a:lvl5pPr marL="2437790" indent="0">
              <a:buNone/>
              <a:defRPr sz="800"/>
            </a:lvl5pPr>
          </a:lstStyle>
          <a:p>
            <a:pPr lvl="0"/>
            <a:r>
              <a:rPr lang="en-US"/>
              <a:t>  </a:t>
            </a:r>
          </a:p>
        </p:txBody>
      </p:sp>
    </p:spTree>
    <p:extLst>
      <p:ext uri="{BB962C8B-B14F-4D97-AF65-F5344CB8AC3E}">
        <p14:creationId xmlns:p14="http://schemas.microsoft.com/office/powerpoint/2010/main" val="2026476940"/>
      </p:ext>
    </p:extLst>
  </p:cSld>
  <p:clrMapOvr>
    <a:masterClrMapping/>
  </p:clrMapOvr>
  <p:extLst>
    <p:ext uri="{DCECCB84-F9BA-43D5-87BE-67443E8EF086}">
      <p15:sldGuideLst xmlns:p15="http://schemas.microsoft.com/office/powerpoint/2012/main">
        <p15:guide id="1" orient="horz" pos="2616">
          <p15:clr>
            <a:srgbClr val="FBAE40"/>
          </p15:clr>
        </p15:guide>
        <p15:guide id="2" pos="3839">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ottom — 1 line long bar">
    <p:spTree>
      <p:nvGrpSpPr>
        <p:cNvPr id="1" name=""/>
        <p:cNvGrpSpPr/>
        <p:nvPr/>
      </p:nvGrpSpPr>
      <p:grpSpPr>
        <a:xfrm>
          <a:off x="0" y="0"/>
          <a:ext cx="0" cy="0"/>
          <a:chOff x="0" y="0"/>
          <a:chExt cx="0" cy="0"/>
        </a:xfrm>
      </p:grpSpPr>
      <p:sp>
        <p:nvSpPr>
          <p:cNvPr id="4" name="Picture Placeholder 3"/>
          <p:cNvSpPr>
            <a:spLocks noGrp="1"/>
          </p:cNvSpPr>
          <p:nvPr>
            <p:ph type="pic" sz="quarter" idx="17" hasCustomPrompt="1"/>
          </p:nvPr>
        </p:nvSpPr>
        <p:spPr>
          <a:xfrm>
            <a:off x="0" y="1"/>
            <a:ext cx="12188825" cy="6747932"/>
          </a:xfrm>
          <a:prstGeom prst="rect">
            <a:avLst/>
          </a:prstGeom>
        </p:spPr>
        <p:txBody>
          <a:bodyPr/>
          <a:lstStyle>
            <a:lvl1pPr marL="0" marR="0" indent="0" algn="ctr" defTabSz="609448" rtl="0" eaLnBrk="1" fontAlgn="auto" latinLnBrk="0" hangingPunct="1">
              <a:lnSpc>
                <a:spcPct val="100000"/>
              </a:lnSpc>
              <a:spcBef>
                <a:spcPct val="20000"/>
              </a:spcBef>
              <a:spcAft>
                <a:spcPts val="0"/>
              </a:spcAft>
              <a:buClrTx/>
              <a:buSzTx/>
              <a:buFontTx/>
              <a:buNone/>
              <a:tabLst/>
              <a:defRPr sz="2000">
                <a:latin typeface="Tahoma" charset="0"/>
                <a:ea typeface="Tahoma" charset="0"/>
                <a:cs typeface="Tahoma" charset="0"/>
              </a:defRPr>
            </a:lvl1pPr>
          </a:lstStyle>
          <a:p>
            <a:r>
              <a:rPr lang="en-US"/>
              <a:t>Click to insert photo</a:t>
            </a:r>
          </a:p>
        </p:txBody>
      </p:sp>
      <p:sp>
        <p:nvSpPr>
          <p:cNvPr id="7" name="Rectangle 6"/>
          <p:cNvSpPr/>
          <p:nvPr userDrawn="1"/>
        </p:nvSpPr>
        <p:spPr>
          <a:xfrm>
            <a:off x="0" y="6747933"/>
            <a:ext cx="12188825" cy="110067"/>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199"/>
          </a:p>
        </p:txBody>
      </p:sp>
      <p:sp>
        <p:nvSpPr>
          <p:cNvPr id="12" name="Text Placeholder 11"/>
          <p:cNvSpPr>
            <a:spLocks noGrp="1"/>
          </p:cNvSpPr>
          <p:nvPr>
            <p:ph type="body" sz="quarter" idx="22" hasCustomPrompt="1"/>
          </p:nvPr>
        </p:nvSpPr>
        <p:spPr>
          <a:xfrm>
            <a:off x="0" y="4152900"/>
            <a:ext cx="11733213" cy="830997"/>
          </a:xfrm>
          <a:custGeom>
            <a:avLst/>
            <a:gdLst>
              <a:gd name="connsiteX0" fmla="*/ 0 w 11733213"/>
              <a:gd name="connsiteY0" fmla="*/ 0 h 830997"/>
              <a:gd name="connsiteX1" fmla="*/ 11733213 w 11733213"/>
              <a:gd name="connsiteY1" fmla="*/ 0 h 830997"/>
              <a:gd name="connsiteX2" fmla="*/ 11733213 w 11733213"/>
              <a:gd name="connsiteY2" fmla="*/ 502424 h 830997"/>
              <a:gd name="connsiteX3" fmla="*/ 11164107 w 11733213"/>
              <a:gd name="connsiteY3" fmla="*/ 830997 h 830997"/>
              <a:gd name="connsiteX4" fmla="*/ 0 w 11733213"/>
              <a:gd name="connsiteY4" fmla="*/ 830997 h 830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3213" h="830997">
                <a:moveTo>
                  <a:pt x="0" y="0"/>
                </a:moveTo>
                <a:lnTo>
                  <a:pt x="11733213" y="0"/>
                </a:lnTo>
                <a:lnTo>
                  <a:pt x="11733213" y="502424"/>
                </a:lnTo>
                <a:lnTo>
                  <a:pt x="11164107" y="830997"/>
                </a:lnTo>
                <a:lnTo>
                  <a:pt x="0" y="830997"/>
                </a:lnTo>
                <a:close/>
              </a:path>
            </a:pathLst>
          </a:custGeom>
          <a:solidFill>
            <a:srgbClr val="B41E25">
              <a:alpha val="84706"/>
            </a:srgbClr>
          </a:solidFill>
        </p:spPr>
        <p:txBody>
          <a:bodyPr wrap="square" lIns="900000" tIns="182880" rIns="182880" bIns="182880">
            <a:noAutofit/>
          </a:bodyPr>
          <a:lstStyle>
            <a:lvl1pPr marL="0" indent="0">
              <a:buFontTx/>
              <a:buNone/>
              <a:defRPr sz="3000" baseline="0">
                <a:solidFill>
                  <a:schemeClr val="bg1"/>
                </a:solidFill>
                <a:latin typeface="Roboto" panose="02000000000000000000" pitchFamily="2" charset="0"/>
                <a:ea typeface="Roboto" panose="02000000000000000000" pitchFamily="2" charset="0"/>
              </a:defRPr>
            </a:lvl1pPr>
            <a:lvl2pPr>
              <a:defRPr sz="3000">
                <a:solidFill>
                  <a:schemeClr val="bg1"/>
                </a:solidFill>
              </a:defRPr>
            </a:lvl2pPr>
            <a:lvl3pPr>
              <a:defRPr sz="3000">
                <a:solidFill>
                  <a:schemeClr val="bg1"/>
                </a:solidFill>
              </a:defRPr>
            </a:lvl3pPr>
            <a:lvl4pPr>
              <a:defRPr sz="3000">
                <a:solidFill>
                  <a:schemeClr val="bg1"/>
                </a:solidFill>
              </a:defRPr>
            </a:lvl4pPr>
            <a:lvl5pPr>
              <a:defRPr sz="3000">
                <a:solidFill>
                  <a:schemeClr val="bg1"/>
                </a:solidFill>
              </a:defRPr>
            </a:lvl5pPr>
          </a:lstStyle>
          <a:p>
            <a:r>
              <a:rPr lang="en-US" err="1"/>
              <a:t>Vesti</a:t>
            </a:r>
            <a:r>
              <a:rPr lang="en-US"/>
              <a:t> </a:t>
            </a:r>
            <a:r>
              <a:rPr lang="en-US" err="1"/>
              <a:t>bulum</a:t>
            </a:r>
            <a:r>
              <a:rPr lang="en-US"/>
              <a:t> </a:t>
            </a:r>
            <a:r>
              <a:rPr lang="en-US" err="1"/>
              <a:t>venenatis</a:t>
            </a:r>
            <a:r>
              <a:rPr lang="en-US"/>
              <a:t> </a:t>
            </a:r>
            <a:r>
              <a:rPr lang="en-US" err="1"/>
              <a:t>risus</a:t>
            </a:r>
            <a:r>
              <a:rPr lang="en-US"/>
              <a:t> </a:t>
            </a:r>
            <a:r>
              <a:rPr lang="en-US" err="1"/>
              <a:t>ut</a:t>
            </a:r>
            <a:r>
              <a:rPr lang="en-US"/>
              <a:t> ligula lac </a:t>
            </a:r>
            <a:r>
              <a:rPr lang="en-US" err="1"/>
              <a:t>inia</a:t>
            </a:r>
            <a:r>
              <a:rPr lang="en-US"/>
              <a:t> </a:t>
            </a:r>
            <a:r>
              <a:rPr lang="en-US" err="1"/>
              <a:t>malesuada</a:t>
            </a:r>
            <a:endParaRPr lang="en-US"/>
          </a:p>
        </p:txBody>
      </p:sp>
      <p:sp>
        <p:nvSpPr>
          <p:cNvPr id="9" name="Text Placeholder 24"/>
          <p:cNvSpPr>
            <a:spLocks noGrp="1" noChangeAspect="1"/>
          </p:cNvSpPr>
          <p:nvPr>
            <p:ph type="body" sz="quarter" idx="23" hasCustomPrompt="1"/>
          </p:nvPr>
        </p:nvSpPr>
        <p:spPr>
          <a:xfrm rot="5400000">
            <a:off x="450398" y="4487450"/>
            <a:ext cx="191374" cy="165761"/>
          </a:xfrm>
          <a:prstGeom prst="triangle">
            <a:avLst/>
          </a:prstGeom>
          <a:solidFill>
            <a:schemeClr val="bg1"/>
          </a:solidFill>
          <a:ln w="8255">
            <a:solidFill>
              <a:schemeClr val="bg1"/>
            </a:solidFill>
          </a:ln>
        </p:spPr>
        <p:txBody>
          <a:bodyPr/>
          <a:lstStyle>
            <a:lvl1pPr marL="0" indent="0">
              <a:buNone/>
              <a:defRPr sz="800"/>
            </a:lvl1pPr>
            <a:lvl2pPr marL="609447" indent="0">
              <a:buNone/>
              <a:defRPr sz="800"/>
            </a:lvl2pPr>
            <a:lvl3pPr marL="1218895" indent="0">
              <a:buNone/>
              <a:defRPr sz="800"/>
            </a:lvl3pPr>
            <a:lvl4pPr marL="1828343" indent="0">
              <a:buNone/>
              <a:defRPr sz="800"/>
            </a:lvl4pPr>
            <a:lvl5pPr marL="2437790" indent="0">
              <a:buNone/>
              <a:defRPr sz="800"/>
            </a:lvl5pPr>
          </a:lstStyle>
          <a:p>
            <a:pPr lvl="0"/>
            <a:r>
              <a:rPr lang="en-US"/>
              <a:t>  </a:t>
            </a:r>
          </a:p>
        </p:txBody>
      </p:sp>
    </p:spTree>
    <p:extLst>
      <p:ext uri="{BB962C8B-B14F-4D97-AF65-F5344CB8AC3E}">
        <p14:creationId xmlns:p14="http://schemas.microsoft.com/office/powerpoint/2010/main" val="1037803957"/>
      </p:ext>
    </p:extLst>
  </p:cSld>
  <p:clrMapOvr>
    <a:masterClrMapping/>
  </p:clrMapOvr>
  <p:extLst>
    <p:ext uri="{DCECCB84-F9BA-43D5-87BE-67443E8EF086}">
      <p15:sldGuideLst xmlns:p15="http://schemas.microsoft.com/office/powerpoint/2012/main">
        <p15:guide id="1" orient="horz" pos="2616" userDrawn="1">
          <p15:clr>
            <a:srgbClr val="FBAE40"/>
          </p15:clr>
        </p15:guide>
        <p15:guide id="2" pos="3839"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paration slide Bright Blue">
    <p:spTree>
      <p:nvGrpSpPr>
        <p:cNvPr id="1" name=""/>
        <p:cNvGrpSpPr/>
        <p:nvPr/>
      </p:nvGrpSpPr>
      <p:grpSpPr>
        <a:xfrm>
          <a:off x="0" y="0"/>
          <a:ext cx="0" cy="0"/>
          <a:chOff x="0" y="0"/>
          <a:chExt cx="0" cy="0"/>
        </a:xfrm>
      </p:grpSpPr>
      <p:pic>
        <p:nvPicPr>
          <p:cNvPr id="5" name="Google Shape;81;p20">
            <a:extLst>
              <a:ext uri="{FF2B5EF4-FFF2-40B4-BE49-F238E27FC236}">
                <a16:creationId xmlns:a16="http://schemas.microsoft.com/office/drawing/2014/main" id="{11316BB4-BB8F-4697-BC20-14D9F3254E02}"/>
              </a:ext>
            </a:extLst>
          </p:cNvPr>
          <p:cNvPicPr preferRelativeResize="0"/>
          <p:nvPr userDrawn="1"/>
        </p:nvPicPr>
        <p:blipFill rotWithShape="1">
          <a:blip r:embed="rId2">
            <a:alphaModFix/>
          </a:blip>
          <a:srcRect/>
          <a:stretch/>
        </p:blipFill>
        <p:spPr>
          <a:xfrm>
            <a:off x="-1" y="0"/>
            <a:ext cx="12188825" cy="6751864"/>
          </a:xfrm>
          <a:prstGeom prst="rect">
            <a:avLst/>
          </a:prstGeom>
          <a:noFill/>
          <a:ln>
            <a:noFill/>
          </a:ln>
        </p:spPr>
      </p:pic>
      <p:sp>
        <p:nvSpPr>
          <p:cNvPr id="2" name="Rectangle 1">
            <a:extLst>
              <a:ext uri="{FF2B5EF4-FFF2-40B4-BE49-F238E27FC236}">
                <a16:creationId xmlns:a16="http://schemas.microsoft.com/office/drawing/2014/main" id="{BD9C4C4A-3521-4513-8286-DD0717ECC535}"/>
              </a:ext>
            </a:extLst>
          </p:cNvPr>
          <p:cNvSpPr/>
          <p:nvPr userDrawn="1"/>
        </p:nvSpPr>
        <p:spPr>
          <a:xfrm>
            <a:off x="-1" y="0"/>
            <a:ext cx="12188825" cy="685800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oogle Shape;82;p20">
            <a:extLst>
              <a:ext uri="{FF2B5EF4-FFF2-40B4-BE49-F238E27FC236}">
                <a16:creationId xmlns:a16="http://schemas.microsoft.com/office/drawing/2014/main" id="{24A26122-8CA0-48BC-B252-CCDDF5BBDC63}"/>
              </a:ext>
            </a:extLst>
          </p:cNvPr>
          <p:cNvPicPr preferRelativeResize="0"/>
          <p:nvPr userDrawn="1"/>
        </p:nvPicPr>
        <p:blipFill>
          <a:blip r:embed="rId3">
            <a:alphaModFix/>
          </a:blip>
          <a:stretch>
            <a:fillRect/>
          </a:stretch>
        </p:blipFill>
        <p:spPr>
          <a:xfrm>
            <a:off x="5140111" y="5856235"/>
            <a:ext cx="1908600" cy="719550"/>
          </a:xfrm>
          <a:prstGeom prst="rect">
            <a:avLst/>
          </a:prstGeom>
          <a:noFill/>
          <a:ln>
            <a:noFill/>
          </a:ln>
        </p:spPr>
      </p:pic>
      <p:sp>
        <p:nvSpPr>
          <p:cNvPr id="15" name="Text Placeholder 15">
            <a:extLst>
              <a:ext uri="{FF2B5EF4-FFF2-40B4-BE49-F238E27FC236}">
                <a16:creationId xmlns:a16="http://schemas.microsoft.com/office/drawing/2014/main" id="{1639273D-07FF-42E1-9E69-14D8FB69B5BE}"/>
              </a:ext>
            </a:extLst>
          </p:cNvPr>
          <p:cNvSpPr>
            <a:spLocks noGrp="1"/>
          </p:cNvSpPr>
          <p:nvPr>
            <p:ph type="body" sz="quarter" idx="10" hasCustomPrompt="1"/>
          </p:nvPr>
        </p:nvSpPr>
        <p:spPr>
          <a:xfrm>
            <a:off x="3127375" y="873125"/>
            <a:ext cx="5583238" cy="2057400"/>
          </a:xfrm>
        </p:spPr>
        <p:txBody>
          <a:bodyPr/>
          <a:lstStyle>
            <a:lvl1pPr marL="0" indent="0" algn="ctr">
              <a:buNone/>
              <a:defRPr sz="3800">
                <a:solidFill>
                  <a:schemeClr val="bg1"/>
                </a:solidFill>
              </a:defRPr>
            </a:lvl1pPr>
            <a:lvl2pPr marL="182562" indent="0" algn="ctr">
              <a:buNone/>
              <a:defRPr>
                <a:solidFill>
                  <a:schemeClr val="bg1"/>
                </a:solidFill>
                <a:latin typeface="Changa" pitchFamily="2" charset="-78"/>
                <a:cs typeface="Changa" pitchFamily="2" charset="-78"/>
              </a:defRPr>
            </a:lvl2pPr>
            <a:lvl3pPr marL="365760" indent="0" algn="ctr">
              <a:buNone/>
              <a:defRPr>
                <a:solidFill>
                  <a:schemeClr val="bg1"/>
                </a:solidFill>
              </a:defRPr>
            </a:lvl3pPr>
            <a:lvl4pPr marL="548640" indent="0" algn="ctr">
              <a:buNone/>
              <a:defRPr>
                <a:solidFill>
                  <a:schemeClr val="bg1"/>
                </a:solidFill>
              </a:defRPr>
            </a:lvl4pPr>
            <a:lvl5pPr marL="731520" indent="0" algn="ctr">
              <a:buNone/>
              <a:defRPr>
                <a:solidFill>
                  <a:schemeClr val="bg1"/>
                </a:solidFill>
              </a:defRPr>
            </a:lvl5pPr>
          </a:lstStyle>
          <a:p>
            <a:pPr lvl="0"/>
            <a:r>
              <a:rPr lang="en-US" dirty="0"/>
              <a:t>Click to add section title</a:t>
            </a:r>
          </a:p>
          <a:p>
            <a:pPr lvl="1"/>
            <a:r>
              <a:rPr lang="en-US" dirty="0"/>
              <a:t>Subtitle</a:t>
            </a:r>
          </a:p>
          <a:p>
            <a:pPr lvl="2"/>
            <a:endParaRPr lang="en-US" dirty="0"/>
          </a:p>
        </p:txBody>
      </p:sp>
    </p:spTree>
    <p:extLst>
      <p:ext uri="{BB962C8B-B14F-4D97-AF65-F5344CB8AC3E}">
        <p14:creationId xmlns:p14="http://schemas.microsoft.com/office/powerpoint/2010/main" val="6537537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paration slide Mid-Blue 1">
    <p:spTree>
      <p:nvGrpSpPr>
        <p:cNvPr id="1" name=""/>
        <p:cNvGrpSpPr/>
        <p:nvPr/>
      </p:nvGrpSpPr>
      <p:grpSpPr>
        <a:xfrm>
          <a:off x="0" y="0"/>
          <a:ext cx="0" cy="0"/>
          <a:chOff x="0" y="0"/>
          <a:chExt cx="0" cy="0"/>
        </a:xfrm>
      </p:grpSpPr>
      <p:pic>
        <p:nvPicPr>
          <p:cNvPr id="3" name="Google Shape;87;p21">
            <a:extLst>
              <a:ext uri="{FF2B5EF4-FFF2-40B4-BE49-F238E27FC236}">
                <a16:creationId xmlns:a16="http://schemas.microsoft.com/office/drawing/2014/main" id="{FEAE38FD-0601-44A3-B27D-279B6F6303AA}"/>
              </a:ext>
            </a:extLst>
          </p:cNvPr>
          <p:cNvPicPr preferRelativeResize="0"/>
          <p:nvPr userDrawn="1"/>
        </p:nvPicPr>
        <p:blipFill rotWithShape="1">
          <a:blip r:embed="rId2">
            <a:alphaModFix/>
          </a:blip>
          <a:srcRect l="23333" r="23333"/>
          <a:stretch/>
        </p:blipFill>
        <p:spPr>
          <a:xfrm flipH="1">
            <a:off x="-1" y="0"/>
            <a:ext cx="12188825" cy="6743700"/>
          </a:xfrm>
          <a:prstGeom prst="rect">
            <a:avLst/>
          </a:prstGeom>
          <a:noFill/>
          <a:ln>
            <a:noFill/>
          </a:ln>
          <a:effectLst>
            <a:outerShdw blurRad="57150" dist="19050" dir="5400000" algn="bl" rotWithShape="0">
              <a:srgbClr val="000000">
                <a:alpha val="50000"/>
              </a:srgbClr>
            </a:outerShdw>
          </a:effectLst>
        </p:spPr>
      </p:pic>
      <p:sp>
        <p:nvSpPr>
          <p:cNvPr id="5" name="Rectangle 4">
            <a:extLst>
              <a:ext uri="{FF2B5EF4-FFF2-40B4-BE49-F238E27FC236}">
                <a16:creationId xmlns:a16="http://schemas.microsoft.com/office/drawing/2014/main" id="{DFD8DBC3-FA47-4EFA-BC64-7F3D25FE2819}"/>
              </a:ext>
            </a:extLst>
          </p:cNvPr>
          <p:cNvSpPr/>
          <p:nvPr userDrawn="1"/>
        </p:nvSpPr>
        <p:spPr>
          <a:xfrm>
            <a:off x="-1" y="0"/>
            <a:ext cx="12099472"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Google Shape;82;p20">
            <a:extLst>
              <a:ext uri="{FF2B5EF4-FFF2-40B4-BE49-F238E27FC236}">
                <a16:creationId xmlns:a16="http://schemas.microsoft.com/office/drawing/2014/main" id="{49E13D0E-9499-47E5-A58D-07565ACB35D2}"/>
              </a:ext>
            </a:extLst>
          </p:cNvPr>
          <p:cNvPicPr preferRelativeResize="0"/>
          <p:nvPr userDrawn="1"/>
        </p:nvPicPr>
        <p:blipFill>
          <a:blip r:embed="rId3">
            <a:alphaModFix/>
          </a:blip>
          <a:stretch>
            <a:fillRect/>
          </a:stretch>
        </p:blipFill>
        <p:spPr>
          <a:xfrm>
            <a:off x="5140111" y="5852432"/>
            <a:ext cx="1908600" cy="719550"/>
          </a:xfrm>
          <a:prstGeom prst="rect">
            <a:avLst/>
          </a:prstGeom>
          <a:noFill/>
          <a:ln>
            <a:noFill/>
          </a:ln>
        </p:spPr>
      </p:pic>
      <p:sp>
        <p:nvSpPr>
          <p:cNvPr id="16" name="Text Placeholder 15">
            <a:extLst>
              <a:ext uri="{FF2B5EF4-FFF2-40B4-BE49-F238E27FC236}">
                <a16:creationId xmlns:a16="http://schemas.microsoft.com/office/drawing/2014/main" id="{08A0F4AB-A0A8-487A-8F3A-3011DF35515E}"/>
              </a:ext>
            </a:extLst>
          </p:cNvPr>
          <p:cNvSpPr>
            <a:spLocks noGrp="1"/>
          </p:cNvSpPr>
          <p:nvPr>
            <p:ph type="body" sz="quarter" idx="10" hasCustomPrompt="1"/>
          </p:nvPr>
        </p:nvSpPr>
        <p:spPr>
          <a:xfrm>
            <a:off x="3127375" y="873125"/>
            <a:ext cx="5583238" cy="2057400"/>
          </a:xfrm>
        </p:spPr>
        <p:txBody>
          <a:bodyPr/>
          <a:lstStyle>
            <a:lvl1pPr marL="0" indent="0" algn="ctr">
              <a:buNone/>
              <a:defRPr sz="3800">
                <a:solidFill>
                  <a:schemeClr val="bg1"/>
                </a:solidFill>
              </a:defRPr>
            </a:lvl1pPr>
            <a:lvl2pPr marL="182562" indent="0" algn="ctr">
              <a:buNone/>
              <a:defRPr>
                <a:solidFill>
                  <a:schemeClr val="bg1"/>
                </a:solidFill>
                <a:latin typeface="Changa" pitchFamily="2" charset="-78"/>
                <a:cs typeface="Changa" pitchFamily="2" charset="-78"/>
              </a:defRPr>
            </a:lvl2pPr>
            <a:lvl3pPr marL="365760" indent="0" algn="ctr">
              <a:buNone/>
              <a:defRPr>
                <a:solidFill>
                  <a:schemeClr val="bg1"/>
                </a:solidFill>
              </a:defRPr>
            </a:lvl3pPr>
            <a:lvl4pPr marL="548640" indent="0" algn="ctr">
              <a:buNone/>
              <a:defRPr>
                <a:solidFill>
                  <a:schemeClr val="bg1"/>
                </a:solidFill>
              </a:defRPr>
            </a:lvl4pPr>
            <a:lvl5pPr marL="731520" indent="0" algn="ctr">
              <a:buNone/>
              <a:defRPr>
                <a:solidFill>
                  <a:schemeClr val="bg1"/>
                </a:solidFill>
              </a:defRPr>
            </a:lvl5pPr>
          </a:lstStyle>
          <a:p>
            <a:pPr lvl="0"/>
            <a:r>
              <a:rPr lang="en-US" dirty="0"/>
              <a:t>Click to add section title</a:t>
            </a:r>
          </a:p>
          <a:p>
            <a:pPr lvl="1"/>
            <a:r>
              <a:rPr lang="en-US" dirty="0"/>
              <a:t>Subtitle</a:t>
            </a:r>
          </a:p>
          <a:p>
            <a:pPr lvl="2"/>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Graphic CTA">
    <p:bg>
      <p:bgRef idx="1001">
        <a:schemeClr val="bg1"/>
      </p:bgRef>
    </p:bg>
    <p:spTree>
      <p:nvGrpSpPr>
        <p:cNvPr id="1" name=""/>
        <p:cNvGrpSpPr/>
        <p:nvPr/>
      </p:nvGrpSpPr>
      <p:grpSpPr>
        <a:xfrm>
          <a:off x="0" y="0"/>
          <a:ext cx="0" cy="0"/>
          <a:chOff x="0" y="0"/>
          <a:chExt cx="0" cy="0"/>
        </a:xfrm>
      </p:grpSpPr>
      <p:pic>
        <p:nvPicPr>
          <p:cNvPr id="2" name="Google Shape;93;p22">
            <a:extLst>
              <a:ext uri="{FF2B5EF4-FFF2-40B4-BE49-F238E27FC236}">
                <a16:creationId xmlns:a16="http://schemas.microsoft.com/office/drawing/2014/main" id="{49605DCF-8934-4BC6-ACE3-1DD569A552AD}"/>
              </a:ext>
            </a:extLst>
          </p:cNvPr>
          <p:cNvPicPr preferRelativeResize="0"/>
          <p:nvPr userDrawn="1"/>
        </p:nvPicPr>
        <p:blipFill rotWithShape="1">
          <a:blip r:embed="rId2">
            <a:alphaModFix/>
          </a:blip>
          <a:srcRect l="31020" r="31016"/>
          <a:stretch/>
        </p:blipFill>
        <p:spPr>
          <a:xfrm>
            <a:off x="-1" y="0"/>
            <a:ext cx="12188825" cy="6776357"/>
          </a:xfrm>
          <a:prstGeom prst="rect">
            <a:avLst/>
          </a:prstGeom>
          <a:noFill/>
          <a:ln>
            <a:noFill/>
          </a:ln>
        </p:spPr>
      </p:pic>
      <p:pic>
        <p:nvPicPr>
          <p:cNvPr id="3" name="Google Shape;82;p20">
            <a:extLst>
              <a:ext uri="{FF2B5EF4-FFF2-40B4-BE49-F238E27FC236}">
                <a16:creationId xmlns:a16="http://schemas.microsoft.com/office/drawing/2014/main" id="{E4C8EF39-602D-4072-BF14-7AAB376C9FE6}"/>
              </a:ext>
            </a:extLst>
          </p:cNvPr>
          <p:cNvPicPr preferRelativeResize="0"/>
          <p:nvPr userDrawn="1"/>
        </p:nvPicPr>
        <p:blipFill>
          <a:blip r:embed="rId3">
            <a:alphaModFix/>
          </a:blip>
          <a:stretch>
            <a:fillRect/>
          </a:stretch>
        </p:blipFill>
        <p:spPr>
          <a:xfrm>
            <a:off x="5140111" y="5852433"/>
            <a:ext cx="1908600" cy="719550"/>
          </a:xfrm>
          <a:prstGeom prst="rect">
            <a:avLst/>
          </a:prstGeom>
          <a:noFill/>
          <a:ln>
            <a:noFill/>
          </a:ln>
        </p:spPr>
      </p:pic>
      <p:sp>
        <p:nvSpPr>
          <p:cNvPr id="17" name="Text Placeholder 16">
            <a:extLst>
              <a:ext uri="{FF2B5EF4-FFF2-40B4-BE49-F238E27FC236}">
                <a16:creationId xmlns:a16="http://schemas.microsoft.com/office/drawing/2014/main" id="{F41D0BB2-A2DD-4090-8532-0A2781D41F71}"/>
              </a:ext>
            </a:extLst>
          </p:cNvPr>
          <p:cNvSpPr>
            <a:spLocks noGrp="1"/>
          </p:cNvSpPr>
          <p:nvPr>
            <p:ph type="body" sz="quarter" idx="10"/>
          </p:nvPr>
        </p:nvSpPr>
        <p:spPr>
          <a:xfrm>
            <a:off x="2670175" y="1028700"/>
            <a:ext cx="6726238" cy="2196193"/>
          </a:xfrm>
        </p:spPr>
        <p:txBody>
          <a:bodyPr/>
          <a:lstStyle>
            <a:lvl1pPr marL="0" indent="0" algn="ctr">
              <a:buFont typeface="Arial" panose="020B0604020202020204" pitchFamily="34" charset="0"/>
              <a:buNone/>
              <a:defRPr sz="3200" b="1">
                <a:solidFill>
                  <a:srgbClr val="FFC000"/>
                </a:solidFill>
              </a:defRPr>
            </a:lvl1pPr>
            <a:lvl2pPr marL="182562" indent="0" algn="ctr">
              <a:buNone/>
              <a:defRPr>
                <a:solidFill>
                  <a:srgbClr val="FFC000"/>
                </a:solidFill>
                <a:latin typeface="Changa" pitchFamily="2" charset="-78"/>
                <a:cs typeface="Changa" pitchFamily="2" charset="-78"/>
              </a:defRPr>
            </a:lvl2pPr>
            <a:lvl3pPr>
              <a:defRPr>
                <a:solidFill>
                  <a:srgbClr val="FFC000"/>
                </a:solidFill>
              </a:defRPr>
            </a:lvl3pPr>
            <a:lvl4pPr>
              <a:defRPr>
                <a:solidFill>
                  <a:srgbClr val="FFC000"/>
                </a:solidFill>
              </a:defRPr>
            </a:lvl4pPr>
            <a:lvl5pPr>
              <a:defRPr>
                <a:solidFill>
                  <a:srgbClr val="FFC000"/>
                </a:solidFill>
              </a:defRPr>
            </a:lvl5pPr>
          </a:lstStyle>
          <a:p>
            <a:pPr lvl="0"/>
            <a:r>
              <a:rPr lang="en-US" dirty="0"/>
              <a:t>Click to edit Master text styles</a:t>
            </a:r>
          </a:p>
          <a:p>
            <a:pPr lvl="2"/>
            <a:endParaRPr lang="en-US" dirty="0"/>
          </a:p>
        </p:txBody>
      </p:sp>
      <p:sp>
        <p:nvSpPr>
          <p:cNvPr id="19" name="Text Placeholder 18">
            <a:extLst>
              <a:ext uri="{FF2B5EF4-FFF2-40B4-BE49-F238E27FC236}">
                <a16:creationId xmlns:a16="http://schemas.microsoft.com/office/drawing/2014/main" id="{3A7B773C-7156-4B6F-B372-CFC69ECD844F}"/>
              </a:ext>
            </a:extLst>
          </p:cNvPr>
          <p:cNvSpPr>
            <a:spLocks noGrp="1"/>
          </p:cNvSpPr>
          <p:nvPr>
            <p:ph type="body" sz="quarter" idx="11"/>
          </p:nvPr>
        </p:nvSpPr>
        <p:spPr>
          <a:xfrm>
            <a:off x="2670175" y="3429000"/>
            <a:ext cx="6726238" cy="833438"/>
          </a:xfrm>
        </p:spPr>
        <p:txBody>
          <a:bodyPr/>
          <a:lstStyle>
            <a:lvl1pPr marL="0" indent="0" algn="ctr">
              <a:buNone/>
              <a:defRPr>
                <a:solidFill>
                  <a:srgbClr val="FFC000"/>
                </a:solidFill>
                <a:latin typeface="Changa" pitchFamily="2" charset="-78"/>
                <a:cs typeface="Changa" pitchFamily="2" charset="-78"/>
              </a:defRPr>
            </a:lvl1pPr>
            <a:lvl2pPr>
              <a:defRPr>
                <a:solidFill>
                  <a:srgbClr val="FFC000"/>
                </a:solidFill>
                <a:latin typeface="Changa" pitchFamily="2" charset="-78"/>
                <a:cs typeface="Changa" pitchFamily="2" charset="-78"/>
              </a:defRPr>
            </a:lvl2pPr>
            <a:lvl3pPr>
              <a:defRPr>
                <a:solidFill>
                  <a:srgbClr val="FFC000"/>
                </a:solidFill>
              </a:defRPr>
            </a:lvl3pPr>
            <a:lvl4pPr>
              <a:defRPr>
                <a:solidFill>
                  <a:srgbClr val="FFC000"/>
                </a:solidFill>
              </a:defRPr>
            </a:lvl4pPr>
            <a:lvl5pPr>
              <a:defRPr>
                <a:solidFill>
                  <a:srgbClr val="FFC000"/>
                </a:solidFill>
              </a:defRPr>
            </a:lvl5pPr>
          </a:lstStyle>
          <a:p>
            <a:pPr lvl="0"/>
            <a:r>
              <a:rPr lang="en-US" dirty="0"/>
              <a:t>Click to edit Master text styles</a:t>
            </a:r>
          </a:p>
          <a:p>
            <a:pPr lvl="1"/>
            <a:endParaRPr lang="en-US" dirty="0"/>
          </a:p>
        </p:txBody>
      </p:sp>
    </p:spTree>
    <p:extLst>
      <p:ext uri="{BB962C8B-B14F-4D97-AF65-F5344CB8AC3E}">
        <p14:creationId xmlns:p14="http://schemas.microsoft.com/office/powerpoint/2010/main" val="2110173875"/>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Quote page 2">
    <p:spTree>
      <p:nvGrpSpPr>
        <p:cNvPr id="1" name=""/>
        <p:cNvGrpSpPr/>
        <p:nvPr/>
      </p:nvGrpSpPr>
      <p:grpSpPr>
        <a:xfrm>
          <a:off x="0" y="0"/>
          <a:ext cx="0" cy="0"/>
          <a:chOff x="0" y="0"/>
          <a:chExt cx="0" cy="0"/>
        </a:xfrm>
      </p:grpSpPr>
      <p:pic>
        <p:nvPicPr>
          <p:cNvPr id="12" name="Google Shape;161;p31">
            <a:extLst>
              <a:ext uri="{FF2B5EF4-FFF2-40B4-BE49-F238E27FC236}">
                <a16:creationId xmlns:a16="http://schemas.microsoft.com/office/drawing/2014/main" id="{E862E441-F746-438B-AC6E-67CFC93E3E83}"/>
              </a:ext>
            </a:extLst>
          </p:cNvPr>
          <p:cNvPicPr preferRelativeResize="0"/>
          <p:nvPr userDrawn="1"/>
        </p:nvPicPr>
        <p:blipFill>
          <a:blip r:embed="rId2"/>
          <a:srcRect/>
          <a:stretch/>
        </p:blipFill>
        <p:spPr>
          <a:xfrm>
            <a:off x="392304" y="5640109"/>
            <a:ext cx="2521901" cy="883506"/>
          </a:xfrm>
          <a:prstGeom prst="rect">
            <a:avLst/>
          </a:prstGeom>
          <a:noFill/>
          <a:ln>
            <a:noFill/>
          </a:ln>
        </p:spPr>
      </p:pic>
      <p:sp>
        <p:nvSpPr>
          <p:cNvPr id="16" name="Text Placeholder 15">
            <a:extLst>
              <a:ext uri="{FF2B5EF4-FFF2-40B4-BE49-F238E27FC236}">
                <a16:creationId xmlns:a16="http://schemas.microsoft.com/office/drawing/2014/main" id="{122D17AC-E1C8-4779-A434-76CD1CBF04C8}"/>
              </a:ext>
            </a:extLst>
          </p:cNvPr>
          <p:cNvSpPr>
            <a:spLocks noGrp="1"/>
          </p:cNvSpPr>
          <p:nvPr>
            <p:ph type="body" sz="quarter" idx="15" hasCustomPrompt="1"/>
          </p:nvPr>
        </p:nvSpPr>
        <p:spPr>
          <a:xfrm>
            <a:off x="1812925" y="1200150"/>
            <a:ext cx="2520950" cy="1012825"/>
          </a:xfrm>
        </p:spPr>
        <p:txBody>
          <a:bodyPr/>
          <a:lstStyle>
            <a:lvl1pPr marL="0" indent="0">
              <a:buNone/>
              <a:defRPr sz="5400" b="1">
                <a:solidFill>
                  <a:srgbClr val="C00000"/>
                </a:solidFill>
                <a:latin typeface="Changa" pitchFamily="2" charset="-78"/>
                <a:cs typeface="Changa" pitchFamily="2" charset="-78"/>
              </a:defRPr>
            </a:lvl1pPr>
          </a:lstStyle>
          <a:p>
            <a:pPr lvl="0"/>
            <a:r>
              <a:rPr lang="en-US" dirty="0"/>
              <a:t>394</a:t>
            </a:r>
          </a:p>
        </p:txBody>
      </p:sp>
      <p:sp>
        <p:nvSpPr>
          <p:cNvPr id="18" name="Text Placeholder 17">
            <a:extLst>
              <a:ext uri="{FF2B5EF4-FFF2-40B4-BE49-F238E27FC236}">
                <a16:creationId xmlns:a16="http://schemas.microsoft.com/office/drawing/2014/main" id="{A65EABDA-2F50-4BC0-9FB7-D4D0DE4BC409}"/>
              </a:ext>
            </a:extLst>
          </p:cNvPr>
          <p:cNvSpPr>
            <a:spLocks noGrp="1"/>
          </p:cNvSpPr>
          <p:nvPr>
            <p:ph type="body" sz="quarter" idx="16" hasCustomPrompt="1"/>
          </p:nvPr>
        </p:nvSpPr>
        <p:spPr>
          <a:xfrm>
            <a:off x="1812924" y="2384425"/>
            <a:ext cx="2750911" cy="1044575"/>
          </a:xfrm>
        </p:spPr>
        <p:txBody>
          <a:bodyPr/>
          <a:lstStyle>
            <a:lvl1pPr marL="0" indent="0">
              <a:buNone/>
              <a:defRPr/>
            </a:lvl1pPr>
          </a:lstStyle>
          <a:p>
            <a:r>
              <a:rPr lang="en-US" sz="2000" dirty="0">
                <a:solidFill>
                  <a:schemeClr val="accent3"/>
                </a:solidFill>
                <a:latin typeface="Roboto Medium" panose="02000000000000000000" pitchFamily="2" charset="0"/>
                <a:ea typeface="Roboto Medium" panose="02000000000000000000" pitchFamily="2" charset="0"/>
              </a:rPr>
              <a:t>A statistical fact or explanation can go here</a:t>
            </a:r>
          </a:p>
        </p:txBody>
      </p:sp>
      <p:sp>
        <p:nvSpPr>
          <p:cNvPr id="21" name="Picture Placeholder 8">
            <a:extLst>
              <a:ext uri="{FF2B5EF4-FFF2-40B4-BE49-F238E27FC236}">
                <a16:creationId xmlns:a16="http://schemas.microsoft.com/office/drawing/2014/main" id="{1BBF8379-1272-4D2F-97B5-25C27967BC09}"/>
              </a:ext>
            </a:extLst>
          </p:cNvPr>
          <p:cNvSpPr>
            <a:spLocks noGrp="1"/>
          </p:cNvSpPr>
          <p:nvPr>
            <p:ph type="pic" sz="quarter" idx="14"/>
          </p:nvPr>
        </p:nvSpPr>
        <p:spPr>
          <a:xfrm flipH="1">
            <a:off x="4999589" y="-130628"/>
            <a:ext cx="7454473" cy="7119256"/>
          </a:xfrm>
          <a:custGeom>
            <a:avLst/>
            <a:gdLst>
              <a:gd name="connsiteX0" fmla="*/ 0 w 8834717"/>
              <a:gd name="connsiteY0" fmla="*/ 0 h 14238512"/>
              <a:gd name="connsiteX1" fmla="*/ 8834717 w 8834717"/>
              <a:gd name="connsiteY1" fmla="*/ 0 h 14238512"/>
              <a:gd name="connsiteX2" fmla="*/ 8834717 w 8834717"/>
              <a:gd name="connsiteY2" fmla="*/ 14238512 h 14238512"/>
              <a:gd name="connsiteX3" fmla="*/ 0 w 8834717"/>
              <a:gd name="connsiteY3" fmla="*/ 14238512 h 14238512"/>
              <a:gd name="connsiteX4" fmla="*/ 0 w 8834717"/>
              <a:gd name="connsiteY4" fmla="*/ 0 h 14238512"/>
              <a:gd name="connsiteX0" fmla="*/ 0 w 8834717"/>
              <a:gd name="connsiteY0" fmla="*/ 0 h 14238512"/>
              <a:gd name="connsiteX1" fmla="*/ 5144460 w 8834717"/>
              <a:gd name="connsiteY1" fmla="*/ 0 h 14238512"/>
              <a:gd name="connsiteX2" fmla="*/ 8834717 w 8834717"/>
              <a:gd name="connsiteY2" fmla="*/ 14238512 h 14238512"/>
              <a:gd name="connsiteX3" fmla="*/ 0 w 8834717"/>
              <a:gd name="connsiteY3" fmla="*/ 14238512 h 14238512"/>
              <a:gd name="connsiteX4" fmla="*/ 0 w 8834717"/>
              <a:gd name="connsiteY4" fmla="*/ 0 h 14238512"/>
              <a:gd name="connsiteX0" fmla="*/ 0 w 14908946"/>
              <a:gd name="connsiteY0" fmla="*/ 0 h 14238512"/>
              <a:gd name="connsiteX1" fmla="*/ 5144460 w 14908946"/>
              <a:gd name="connsiteY1" fmla="*/ 0 h 14238512"/>
              <a:gd name="connsiteX2" fmla="*/ 14908946 w 14908946"/>
              <a:gd name="connsiteY2" fmla="*/ 14238512 h 14238512"/>
              <a:gd name="connsiteX3" fmla="*/ 0 w 14908946"/>
              <a:gd name="connsiteY3" fmla="*/ 14238512 h 14238512"/>
              <a:gd name="connsiteX4" fmla="*/ 0 w 14908946"/>
              <a:gd name="connsiteY4" fmla="*/ 0 h 142385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08946" h="14238512">
                <a:moveTo>
                  <a:pt x="0" y="0"/>
                </a:moveTo>
                <a:lnTo>
                  <a:pt x="5144460" y="0"/>
                </a:lnTo>
                <a:lnTo>
                  <a:pt x="14908946" y="14238512"/>
                </a:lnTo>
                <a:lnTo>
                  <a:pt x="0" y="14238512"/>
                </a:lnTo>
                <a:lnTo>
                  <a:pt x="0" y="0"/>
                </a:lnTo>
                <a:close/>
              </a:path>
            </a:pathLst>
          </a:custGeom>
          <a:solidFill>
            <a:schemeClr val="bg1">
              <a:lumMod val="95000"/>
            </a:schemeClr>
          </a:solidFill>
        </p:spPr>
        <p:txBody>
          <a:bodyPr>
            <a:normAutofit/>
          </a:bodyPr>
          <a:lstStyle>
            <a:lvl1pPr>
              <a:defRPr sz="1050"/>
            </a:lvl1pPr>
          </a:lstStyle>
          <a:p>
            <a:endParaRPr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Quote page 2">
    <p:spTree>
      <p:nvGrpSpPr>
        <p:cNvPr id="1" name=""/>
        <p:cNvGrpSpPr/>
        <p:nvPr/>
      </p:nvGrpSpPr>
      <p:grpSpPr>
        <a:xfrm>
          <a:off x="0" y="0"/>
          <a:ext cx="0" cy="0"/>
          <a:chOff x="0" y="0"/>
          <a:chExt cx="0" cy="0"/>
        </a:xfrm>
      </p:grpSpPr>
      <p:pic>
        <p:nvPicPr>
          <p:cNvPr id="12" name="Google Shape;161;p31">
            <a:extLst>
              <a:ext uri="{FF2B5EF4-FFF2-40B4-BE49-F238E27FC236}">
                <a16:creationId xmlns:a16="http://schemas.microsoft.com/office/drawing/2014/main" id="{33B288E4-BE4F-46EA-9D25-F928E993A1A5}"/>
              </a:ext>
            </a:extLst>
          </p:cNvPr>
          <p:cNvPicPr preferRelativeResize="0"/>
          <p:nvPr userDrawn="1"/>
        </p:nvPicPr>
        <p:blipFill>
          <a:blip r:embed="rId2"/>
          <a:srcRect/>
          <a:stretch/>
        </p:blipFill>
        <p:spPr>
          <a:xfrm>
            <a:off x="8873574" y="5698832"/>
            <a:ext cx="2521901" cy="883506"/>
          </a:xfrm>
          <a:prstGeom prst="rect">
            <a:avLst/>
          </a:prstGeom>
          <a:noFill/>
          <a:ln>
            <a:noFill/>
          </a:ln>
        </p:spPr>
      </p:pic>
      <p:sp>
        <p:nvSpPr>
          <p:cNvPr id="4" name="Right Triangle 3">
            <a:extLst>
              <a:ext uri="{FF2B5EF4-FFF2-40B4-BE49-F238E27FC236}">
                <a16:creationId xmlns:a16="http://schemas.microsoft.com/office/drawing/2014/main" id="{641F57D0-F705-4BBF-AA49-CCDA53FCFEBC}"/>
              </a:ext>
            </a:extLst>
          </p:cNvPr>
          <p:cNvSpPr/>
          <p:nvPr userDrawn="1"/>
        </p:nvSpPr>
        <p:spPr>
          <a:xfrm rot="10800000">
            <a:off x="1610686" y="-2"/>
            <a:ext cx="5441096" cy="6732922"/>
          </a:xfrm>
          <a:prstGeom prst="rtTriangl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2000">
              <a:latin typeface="Tahoma" charset="0"/>
              <a:ea typeface="Tahoma" charset="0"/>
              <a:cs typeface="Tahoma" charset="0"/>
            </a:endParaRPr>
          </a:p>
        </p:txBody>
      </p:sp>
      <p:sp>
        <p:nvSpPr>
          <p:cNvPr id="14" name="Text Placeholder 13">
            <a:extLst>
              <a:ext uri="{FF2B5EF4-FFF2-40B4-BE49-F238E27FC236}">
                <a16:creationId xmlns:a16="http://schemas.microsoft.com/office/drawing/2014/main" id="{9126BF1E-A4F7-43D6-AD15-FFA3B97C19A8}"/>
              </a:ext>
            </a:extLst>
          </p:cNvPr>
          <p:cNvSpPr>
            <a:spLocks noGrp="1"/>
          </p:cNvSpPr>
          <p:nvPr>
            <p:ph type="body" sz="quarter" idx="15" hasCustomPrompt="1"/>
          </p:nvPr>
        </p:nvSpPr>
        <p:spPr>
          <a:xfrm>
            <a:off x="7723188" y="1062038"/>
            <a:ext cx="2678112" cy="873125"/>
          </a:xfrm>
        </p:spPr>
        <p:txBody>
          <a:bodyPr/>
          <a:lstStyle>
            <a:lvl1pPr marL="0" indent="0">
              <a:buNone/>
              <a:defRPr sz="5400" b="1">
                <a:solidFill>
                  <a:srgbClr val="FFC000"/>
                </a:solidFill>
                <a:latin typeface="Changa" pitchFamily="2" charset="-78"/>
                <a:cs typeface="Changa" pitchFamily="2" charset="-78"/>
              </a:defRPr>
            </a:lvl1pPr>
          </a:lstStyle>
          <a:p>
            <a:pPr lvl="0"/>
            <a:r>
              <a:rPr lang="en-US" dirty="0"/>
              <a:t>105</a:t>
            </a:r>
          </a:p>
        </p:txBody>
      </p:sp>
      <p:sp>
        <p:nvSpPr>
          <p:cNvPr id="15" name="Text Placeholder 17">
            <a:extLst>
              <a:ext uri="{FF2B5EF4-FFF2-40B4-BE49-F238E27FC236}">
                <a16:creationId xmlns:a16="http://schemas.microsoft.com/office/drawing/2014/main" id="{7BA58FDC-DF70-4FD8-A57F-D5C3453403AB}"/>
              </a:ext>
            </a:extLst>
          </p:cNvPr>
          <p:cNvSpPr>
            <a:spLocks noGrp="1"/>
          </p:cNvSpPr>
          <p:nvPr>
            <p:ph type="body" sz="quarter" idx="16" hasCustomPrompt="1"/>
          </p:nvPr>
        </p:nvSpPr>
        <p:spPr>
          <a:xfrm>
            <a:off x="7723188" y="2074182"/>
            <a:ext cx="2750911" cy="1044575"/>
          </a:xfrm>
        </p:spPr>
        <p:txBody>
          <a:bodyPr/>
          <a:lstStyle>
            <a:lvl1pPr marL="0" indent="0">
              <a:buNone/>
              <a:defRPr/>
            </a:lvl1pPr>
          </a:lstStyle>
          <a:p>
            <a:r>
              <a:rPr lang="en-US" sz="2000" dirty="0">
                <a:solidFill>
                  <a:schemeClr val="accent3"/>
                </a:solidFill>
                <a:latin typeface="Roboto Medium" panose="02000000000000000000" pitchFamily="2" charset="0"/>
                <a:ea typeface="Roboto Medium" panose="02000000000000000000" pitchFamily="2" charset="0"/>
              </a:rPr>
              <a:t>A statistical fact or explanation can go here</a:t>
            </a:r>
          </a:p>
        </p:txBody>
      </p:sp>
      <p:sp>
        <p:nvSpPr>
          <p:cNvPr id="16" name="Picture Placeholder 8">
            <a:extLst>
              <a:ext uri="{FF2B5EF4-FFF2-40B4-BE49-F238E27FC236}">
                <a16:creationId xmlns:a16="http://schemas.microsoft.com/office/drawing/2014/main" id="{9D6CE404-6AB7-4592-8876-C67A1FEE641B}"/>
              </a:ext>
            </a:extLst>
          </p:cNvPr>
          <p:cNvSpPr>
            <a:spLocks noGrp="1"/>
          </p:cNvSpPr>
          <p:nvPr>
            <p:ph type="pic" sz="quarter" idx="14"/>
          </p:nvPr>
        </p:nvSpPr>
        <p:spPr>
          <a:xfrm>
            <a:off x="-188258" y="-130628"/>
            <a:ext cx="7454473" cy="7119256"/>
          </a:xfrm>
          <a:custGeom>
            <a:avLst/>
            <a:gdLst>
              <a:gd name="connsiteX0" fmla="*/ 0 w 8834717"/>
              <a:gd name="connsiteY0" fmla="*/ 0 h 14238512"/>
              <a:gd name="connsiteX1" fmla="*/ 8834717 w 8834717"/>
              <a:gd name="connsiteY1" fmla="*/ 0 h 14238512"/>
              <a:gd name="connsiteX2" fmla="*/ 8834717 w 8834717"/>
              <a:gd name="connsiteY2" fmla="*/ 14238512 h 14238512"/>
              <a:gd name="connsiteX3" fmla="*/ 0 w 8834717"/>
              <a:gd name="connsiteY3" fmla="*/ 14238512 h 14238512"/>
              <a:gd name="connsiteX4" fmla="*/ 0 w 8834717"/>
              <a:gd name="connsiteY4" fmla="*/ 0 h 14238512"/>
              <a:gd name="connsiteX0" fmla="*/ 0 w 8834717"/>
              <a:gd name="connsiteY0" fmla="*/ 0 h 14238512"/>
              <a:gd name="connsiteX1" fmla="*/ 5144460 w 8834717"/>
              <a:gd name="connsiteY1" fmla="*/ 0 h 14238512"/>
              <a:gd name="connsiteX2" fmla="*/ 8834717 w 8834717"/>
              <a:gd name="connsiteY2" fmla="*/ 14238512 h 14238512"/>
              <a:gd name="connsiteX3" fmla="*/ 0 w 8834717"/>
              <a:gd name="connsiteY3" fmla="*/ 14238512 h 14238512"/>
              <a:gd name="connsiteX4" fmla="*/ 0 w 8834717"/>
              <a:gd name="connsiteY4" fmla="*/ 0 h 14238512"/>
              <a:gd name="connsiteX0" fmla="*/ 0 w 14908946"/>
              <a:gd name="connsiteY0" fmla="*/ 0 h 14238512"/>
              <a:gd name="connsiteX1" fmla="*/ 5144460 w 14908946"/>
              <a:gd name="connsiteY1" fmla="*/ 0 h 14238512"/>
              <a:gd name="connsiteX2" fmla="*/ 14908946 w 14908946"/>
              <a:gd name="connsiteY2" fmla="*/ 14238512 h 14238512"/>
              <a:gd name="connsiteX3" fmla="*/ 0 w 14908946"/>
              <a:gd name="connsiteY3" fmla="*/ 14238512 h 14238512"/>
              <a:gd name="connsiteX4" fmla="*/ 0 w 14908946"/>
              <a:gd name="connsiteY4" fmla="*/ 0 h 142385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08946" h="14238512">
                <a:moveTo>
                  <a:pt x="0" y="0"/>
                </a:moveTo>
                <a:lnTo>
                  <a:pt x="5144460" y="0"/>
                </a:lnTo>
                <a:lnTo>
                  <a:pt x="14908946" y="14238512"/>
                </a:lnTo>
                <a:lnTo>
                  <a:pt x="0" y="14238512"/>
                </a:lnTo>
                <a:lnTo>
                  <a:pt x="0" y="0"/>
                </a:lnTo>
                <a:close/>
              </a:path>
            </a:pathLst>
          </a:custGeom>
          <a:solidFill>
            <a:schemeClr val="bg1">
              <a:lumMod val="95000"/>
            </a:schemeClr>
          </a:solidFill>
        </p:spPr>
        <p:txBody>
          <a:bodyPr>
            <a:normAutofit/>
          </a:bodyPr>
          <a:lstStyle>
            <a:lvl1pPr>
              <a:defRPr sz="1050"/>
            </a:lvl1pPr>
          </a:lstStyle>
          <a:p>
            <a:endParaRPr lang="en-US"/>
          </a:p>
        </p:txBody>
      </p:sp>
    </p:spTree>
    <p:extLst>
      <p:ext uri="{BB962C8B-B14F-4D97-AF65-F5344CB8AC3E}">
        <p14:creationId xmlns:p14="http://schemas.microsoft.com/office/powerpoint/2010/main" val="303931170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hank you page">
    <p:bg>
      <p:bgPr>
        <a:solidFill>
          <a:schemeClr val="tx1">
            <a:alpha val="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5AB55C2-2E42-4440-978A-280D47E8FA15}"/>
              </a:ext>
            </a:extLst>
          </p:cNvPr>
          <p:cNvSpPr/>
          <p:nvPr userDrawn="1"/>
        </p:nvSpPr>
        <p:spPr>
          <a:xfrm>
            <a:off x="0" y="0"/>
            <a:ext cx="12188824" cy="6751864"/>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2000">
              <a:latin typeface="Tahoma" charset="0"/>
              <a:ea typeface="Tahoma" charset="0"/>
              <a:cs typeface="Tahoma" charset="0"/>
            </a:endParaRPr>
          </a:p>
        </p:txBody>
      </p:sp>
      <p:pic>
        <p:nvPicPr>
          <p:cNvPr id="7" name="Picture 6" descr="A picture containing computer&#10;&#10;Description automatically generated">
            <a:extLst>
              <a:ext uri="{FF2B5EF4-FFF2-40B4-BE49-F238E27FC236}">
                <a16:creationId xmlns:a16="http://schemas.microsoft.com/office/drawing/2014/main" id="{70D0C031-AB34-4E96-8E80-342725480698}"/>
              </a:ext>
            </a:extLst>
          </p:cNvPr>
          <p:cNvPicPr>
            <a:picLocks noChangeAspect="1"/>
          </p:cNvPicPr>
          <p:nvPr userDrawn="1"/>
        </p:nvPicPr>
        <p:blipFill>
          <a:blip r:embed="rId2"/>
          <a:stretch>
            <a:fillRect/>
          </a:stretch>
        </p:blipFill>
        <p:spPr>
          <a:xfrm>
            <a:off x="-1" y="2042657"/>
            <a:ext cx="12188825" cy="2602822"/>
          </a:xfrm>
          <a:prstGeom prst="rect">
            <a:avLst/>
          </a:prstGeom>
        </p:spPr>
      </p:pic>
      <p:sp>
        <p:nvSpPr>
          <p:cNvPr id="10" name="TextBox 9"/>
          <p:cNvSpPr txBox="1"/>
          <p:nvPr userDrawn="1"/>
        </p:nvSpPr>
        <p:spPr>
          <a:xfrm>
            <a:off x="912813" y="5700910"/>
            <a:ext cx="5427951" cy="406265"/>
          </a:xfrm>
          <a:prstGeom prst="rect">
            <a:avLst/>
          </a:prstGeom>
          <a:noFill/>
        </p:spPr>
        <p:txBody>
          <a:bodyPr wrap="square" lIns="0" tIns="0" rIns="0" bIns="0" rtlCol="0">
            <a:spAutoFit/>
          </a:bodyPr>
          <a:lstStyle/>
          <a:p>
            <a:pPr marL="0" marR="0" lvl="0" indent="0" algn="l" defTabSz="609493" rtl="0" eaLnBrk="1" fontAlgn="auto" latinLnBrk="0" hangingPunct="1">
              <a:lnSpc>
                <a:spcPct val="100000"/>
              </a:lnSpc>
              <a:spcBef>
                <a:spcPts val="0"/>
              </a:spcBef>
              <a:spcAft>
                <a:spcPts val="0"/>
              </a:spcAft>
              <a:buClrTx/>
              <a:buSzTx/>
              <a:buFontTx/>
              <a:buNone/>
              <a:tabLst/>
              <a:defRPr/>
            </a:pPr>
            <a:r>
              <a:rPr lang="en-US" sz="1200" dirty="0">
                <a:solidFill>
                  <a:schemeClr val="bg1"/>
                </a:solidFill>
                <a:latin typeface="Roboto" panose="02000000000000000000" pitchFamily="2" charset="0"/>
                <a:ea typeface="Roboto" panose="02000000000000000000" pitchFamily="2" charset="0"/>
                <a:cs typeface="Tahoma" charset="0"/>
              </a:rPr>
              <a:t>CYMRU.COM | </a:t>
            </a:r>
            <a:r>
              <a:rPr lang="en-US" sz="1200" b="0" i="0" kern="1200" baseline="0" dirty="0">
                <a:solidFill>
                  <a:schemeClr val="bg1"/>
                </a:solidFill>
                <a:effectLst/>
                <a:latin typeface="Roboto" panose="02000000000000000000" pitchFamily="2" charset="0"/>
                <a:ea typeface="Roboto" panose="02000000000000000000" pitchFamily="2" charset="0"/>
                <a:cs typeface="+mn-cs"/>
              </a:rPr>
              <a:t>847-378-3300 </a:t>
            </a:r>
            <a:endParaRPr lang="en-US" sz="1200" dirty="0">
              <a:solidFill>
                <a:schemeClr val="bg1"/>
              </a:solidFill>
              <a:latin typeface="Roboto" panose="02000000000000000000" pitchFamily="2" charset="0"/>
              <a:ea typeface="Roboto" panose="02000000000000000000" pitchFamily="2" charset="0"/>
              <a:cs typeface="Tahoma" charset="0"/>
            </a:endParaRPr>
          </a:p>
          <a:p>
            <a:pPr marL="0" marR="0" lvl="0" indent="0" algn="l" defTabSz="609448" rtl="0" eaLnBrk="1" fontAlgn="auto" latinLnBrk="0" hangingPunct="1">
              <a:lnSpc>
                <a:spcPct val="100000"/>
              </a:lnSpc>
              <a:spcBef>
                <a:spcPct val="20000"/>
              </a:spcBef>
              <a:spcAft>
                <a:spcPts val="0"/>
              </a:spcAft>
              <a:buClrTx/>
              <a:buSzTx/>
              <a:buFont typeface="Arial"/>
              <a:buNone/>
              <a:tabLst/>
              <a:defRPr/>
            </a:pPr>
            <a:r>
              <a:rPr lang="en-US" sz="1200" b="0" dirty="0">
                <a:solidFill>
                  <a:schemeClr val="bg1"/>
                </a:solidFill>
                <a:latin typeface="Roboto" panose="02000000000000000000" pitchFamily="2" charset="0"/>
                <a:ea typeface="Roboto" panose="02000000000000000000" pitchFamily="2" charset="0"/>
                <a:cs typeface="Tahoma" charset="0"/>
              </a:rPr>
              <a:t>©</a:t>
            </a:r>
            <a:r>
              <a:rPr lang="en-US" sz="1200" b="0" baseline="0" dirty="0">
                <a:solidFill>
                  <a:schemeClr val="bg1"/>
                </a:solidFill>
                <a:latin typeface="Roboto" panose="02000000000000000000" pitchFamily="2" charset="0"/>
                <a:ea typeface="Roboto" panose="02000000000000000000" pitchFamily="2" charset="0"/>
                <a:cs typeface="Tahoma" charset="0"/>
              </a:rPr>
              <a:t> 2020 TEAM CYMRU, INC. ALL RIGHTS RESERVED.</a:t>
            </a:r>
            <a:endParaRPr lang="en-US" sz="1200" b="0" dirty="0">
              <a:solidFill>
                <a:schemeClr val="bg1"/>
              </a:solidFill>
              <a:latin typeface="Roboto" panose="02000000000000000000" pitchFamily="2" charset="0"/>
              <a:ea typeface="Roboto" panose="02000000000000000000" pitchFamily="2" charset="0"/>
              <a:cs typeface="Tahoma" charset="0"/>
            </a:endParaRPr>
          </a:p>
        </p:txBody>
      </p:sp>
      <p:sp>
        <p:nvSpPr>
          <p:cNvPr id="9" name="Text Placeholder 8"/>
          <p:cNvSpPr>
            <a:spLocks noGrp="1"/>
          </p:cNvSpPr>
          <p:nvPr>
            <p:ph type="body" sz="quarter" idx="11" hasCustomPrompt="1"/>
          </p:nvPr>
        </p:nvSpPr>
        <p:spPr>
          <a:xfrm>
            <a:off x="912813" y="2921107"/>
            <a:ext cx="4462075" cy="1015785"/>
          </a:xfrm>
          <a:prstGeom prst="rect">
            <a:avLst/>
          </a:prstGeom>
        </p:spPr>
        <p:txBody>
          <a:bodyPr lIns="0" tIns="0" rIns="0" bIns="0"/>
          <a:lstStyle>
            <a:lvl1pPr marL="0" indent="0">
              <a:buFontTx/>
              <a:buNone/>
              <a:defRPr sz="4600">
                <a:solidFill>
                  <a:schemeClr val="bg1"/>
                </a:solidFill>
                <a:latin typeface="Changa" pitchFamily="2" charset="-78"/>
                <a:ea typeface="Tahoma" charset="0"/>
                <a:cs typeface="Changa" pitchFamily="2" charset="-78"/>
              </a:defRPr>
            </a:lvl1pPr>
          </a:lstStyle>
          <a:p>
            <a:pPr marL="457086" marR="0" lvl="0" indent="-457086" algn="l" defTabSz="609448" rtl="0" eaLnBrk="1" fontAlgn="auto" latinLnBrk="0" hangingPunct="1">
              <a:lnSpc>
                <a:spcPct val="100000"/>
              </a:lnSpc>
              <a:spcBef>
                <a:spcPct val="20000"/>
              </a:spcBef>
              <a:spcAft>
                <a:spcPts val="0"/>
              </a:spcAft>
              <a:buClrTx/>
              <a:buSzTx/>
              <a:buFont typeface="Arial"/>
              <a:buNone/>
              <a:tabLst/>
              <a:defRPr/>
            </a:pPr>
            <a:r>
              <a:rPr lang="en-US" dirty="0"/>
              <a:t>Thank you.</a:t>
            </a:r>
          </a:p>
        </p:txBody>
      </p:sp>
      <p:sp>
        <p:nvSpPr>
          <p:cNvPr id="2" name="Rectangle 1">
            <a:hlinkClick r:id="rId3"/>
          </p:cNvPr>
          <p:cNvSpPr/>
          <p:nvPr userDrawn="1"/>
        </p:nvSpPr>
        <p:spPr>
          <a:xfrm>
            <a:off x="3916545" y="5700910"/>
            <a:ext cx="2424219" cy="227554"/>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2000">
              <a:latin typeface="Tahoma" charset="0"/>
              <a:ea typeface="Tahoma" charset="0"/>
              <a:cs typeface="Tahoma" charset="0"/>
            </a:endParaRPr>
          </a:p>
        </p:txBody>
      </p:sp>
    </p:spTree>
    <p:extLst>
      <p:ext uri="{BB962C8B-B14F-4D97-AF65-F5344CB8AC3E}">
        <p14:creationId xmlns:p14="http://schemas.microsoft.com/office/powerpoint/2010/main" val="229665732"/>
      </p:ext>
    </p:extLst>
  </p:cSld>
  <p:clrMapOvr>
    <a:masterClrMapping/>
  </p:clrMapOvr>
  <p:extLst>
    <p:ext uri="{DCECCB84-F9BA-43D5-87BE-67443E8EF086}">
      <p15:sldGuideLst xmlns:p15="http://schemas.microsoft.com/office/powerpoint/2012/main">
        <p15:guide id="2" pos="3839" userDrawn="1">
          <p15:clr>
            <a:srgbClr val="FBAE40"/>
          </p15:clr>
        </p15:guide>
        <p15:guide id="3" pos="575" userDrawn="1">
          <p15:clr>
            <a:srgbClr val="FBAE40"/>
          </p15:clr>
        </p15:guide>
        <p15:guide id="4" orient="horz" pos="2160" userDrawn="1">
          <p15:clr>
            <a:srgbClr val="FBAE40"/>
          </p15:clr>
        </p15:guide>
        <p15:guide id="5" orient="horz" pos="3192"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50000"/>
            <a:lumOff val="50000"/>
            <a:alpha val="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2813" y="415924"/>
            <a:ext cx="10363200" cy="836405"/>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912813" y="1587640"/>
            <a:ext cx="10363200" cy="469886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Rectangle 16"/>
          <p:cNvSpPr/>
          <p:nvPr userDrawn="1"/>
        </p:nvSpPr>
        <p:spPr>
          <a:xfrm>
            <a:off x="0" y="6739128"/>
            <a:ext cx="12188825" cy="11887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199"/>
          </a:p>
        </p:txBody>
      </p:sp>
    </p:spTree>
    <p:extLst>
      <p:ext uri="{BB962C8B-B14F-4D97-AF65-F5344CB8AC3E}">
        <p14:creationId xmlns:p14="http://schemas.microsoft.com/office/powerpoint/2010/main" val="354453092"/>
      </p:ext>
    </p:extLst>
  </p:cSld>
  <p:clrMap bg1="lt1" tx1="dk1" bg2="lt2" tx2="dk2" accent1="accent1" accent2="accent2" accent3="accent3" accent4="accent4" accent5="accent5" accent6="accent6" hlink="hlink" folHlink="folHlink"/>
  <p:sldLayoutIdLst>
    <p:sldLayoutId id="2147483685" r:id="rId1"/>
    <p:sldLayoutId id="2147483834" r:id="rId2"/>
    <p:sldLayoutId id="2147483831" r:id="rId3"/>
    <p:sldLayoutId id="2147483833" r:id="rId4"/>
    <p:sldLayoutId id="2147483848" r:id="rId5"/>
    <p:sldLayoutId id="2147483838" r:id="rId6"/>
    <p:sldLayoutId id="2147483826" r:id="rId7"/>
    <p:sldLayoutId id="2147483829" r:id="rId8"/>
    <p:sldLayoutId id="2147483839" r:id="rId9"/>
    <p:sldLayoutId id="2147483828" r:id="rId10"/>
    <p:sldLayoutId id="2147483830" r:id="rId11"/>
    <p:sldLayoutId id="2147483837" r:id="rId12"/>
    <p:sldLayoutId id="2147483821" r:id="rId13"/>
    <p:sldLayoutId id="2147483836" r:id="rId14"/>
    <p:sldLayoutId id="2147483774" r:id="rId15"/>
    <p:sldLayoutId id="2147483820" r:id="rId16"/>
    <p:sldLayoutId id="2147483819" r:id="rId17"/>
    <p:sldLayoutId id="2147483823" r:id="rId18"/>
    <p:sldLayoutId id="2147483822" r:id="rId19"/>
    <p:sldLayoutId id="2147483775" r:id="rId20"/>
    <p:sldLayoutId id="2147483818" r:id="rId21"/>
    <p:sldLayoutId id="2147483842" r:id="rId22"/>
    <p:sldLayoutId id="2147483816" r:id="rId23"/>
    <p:sldLayoutId id="2147483849" r:id="rId24"/>
    <p:sldLayoutId id="2147483900" r:id="rId25"/>
    <p:sldLayoutId id="2147483776" r:id="rId26"/>
  </p:sldLayoutIdLst>
  <p:hf hdr="0" ftr="0" dt="0"/>
  <p:txStyles>
    <p:titleStyle>
      <a:lvl1pPr algn="l" defTabSz="914400" rtl="0" eaLnBrk="1" latinLnBrk="0" hangingPunct="1">
        <a:lnSpc>
          <a:spcPct val="90000"/>
        </a:lnSpc>
        <a:spcBef>
          <a:spcPct val="0"/>
        </a:spcBef>
        <a:buNone/>
        <a:defRPr sz="3000" kern="1200">
          <a:solidFill>
            <a:schemeClr val="tx1"/>
          </a:solidFill>
          <a:latin typeface="Roboto" panose="02000000000000000000" pitchFamily="2" charset="0"/>
          <a:ea typeface="Roboto" panose="02000000000000000000" pitchFamily="2" charset="0"/>
          <a:cs typeface="Tahoma" charset="0"/>
        </a:defRPr>
      </a:lvl1pPr>
    </p:titleStyle>
    <p:bodyStyle>
      <a:lvl1pPr marL="182880" indent="-182880" algn="l" defTabSz="914400" rtl="0" eaLnBrk="1" latinLnBrk="0" hangingPunct="1">
        <a:lnSpc>
          <a:spcPct val="100000"/>
        </a:lnSpc>
        <a:spcBef>
          <a:spcPts val="0"/>
        </a:spcBef>
        <a:spcAft>
          <a:spcPts val="1200"/>
        </a:spcAft>
        <a:buClr>
          <a:schemeClr val="accent2"/>
        </a:buClr>
        <a:buFont typeface="Arial" charset="0"/>
        <a:buChar char="•"/>
        <a:defRPr sz="2000" kern="1200" baseline="0">
          <a:solidFill>
            <a:schemeClr val="tx1"/>
          </a:solidFill>
          <a:latin typeface="Roboto" panose="02000000000000000000" pitchFamily="2" charset="0"/>
          <a:ea typeface="Roboto" panose="02000000000000000000" pitchFamily="2" charset="0"/>
          <a:cs typeface="Tahoma" charset="0"/>
        </a:defRPr>
      </a:lvl1pPr>
      <a:lvl2pPr marL="365125" indent="-182563" algn="l" defTabSz="914400" rtl="0" eaLnBrk="1" latinLnBrk="0" hangingPunct="1">
        <a:lnSpc>
          <a:spcPct val="100000"/>
        </a:lnSpc>
        <a:spcBef>
          <a:spcPts val="0"/>
        </a:spcBef>
        <a:spcAft>
          <a:spcPts val="600"/>
        </a:spcAft>
        <a:buClr>
          <a:schemeClr val="accent4"/>
        </a:buClr>
        <a:buFont typeface="Arial" charset="0"/>
        <a:buChar char="•"/>
        <a:tabLst/>
        <a:defRPr sz="2000" kern="1200" baseline="0">
          <a:solidFill>
            <a:schemeClr val="tx1"/>
          </a:solidFill>
          <a:latin typeface="Roboto" panose="02000000000000000000" pitchFamily="2" charset="0"/>
          <a:ea typeface="Roboto" panose="02000000000000000000" pitchFamily="2" charset="0"/>
          <a:cs typeface="Tahoma" charset="0"/>
        </a:defRPr>
      </a:lvl2pPr>
      <a:lvl3pPr marL="548640" indent="-182880" algn="l" defTabSz="914400" rtl="0" eaLnBrk="1" latinLnBrk="0" hangingPunct="1">
        <a:lnSpc>
          <a:spcPct val="100000"/>
        </a:lnSpc>
        <a:spcBef>
          <a:spcPts val="0"/>
        </a:spcBef>
        <a:spcAft>
          <a:spcPts val="600"/>
        </a:spcAft>
        <a:buClr>
          <a:schemeClr val="accent4"/>
        </a:buClr>
        <a:buFont typeface="Arial" charset="0"/>
        <a:buChar char="•"/>
        <a:tabLst/>
        <a:defRPr sz="2000" kern="1200" baseline="0">
          <a:solidFill>
            <a:schemeClr val="tx1"/>
          </a:solidFill>
          <a:latin typeface="Roboto" panose="02000000000000000000" pitchFamily="2" charset="0"/>
          <a:ea typeface="Roboto" panose="02000000000000000000" pitchFamily="2" charset="0"/>
          <a:cs typeface="Tahoma" charset="0"/>
        </a:defRPr>
      </a:lvl3pPr>
      <a:lvl4pPr marL="731520" indent="-182880" algn="l" defTabSz="914400" rtl="0" eaLnBrk="1" latinLnBrk="0" hangingPunct="1">
        <a:lnSpc>
          <a:spcPct val="100000"/>
        </a:lnSpc>
        <a:spcBef>
          <a:spcPts val="0"/>
        </a:spcBef>
        <a:spcAft>
          <a:spcPts val="600"/>
        </a:spcAft>
        <a:buClr>
          <a:schemeClr val="accent4"/>
        </a:buClr>
        <a:buFont typeface="Arial" charset="0"/>
        <a:buChar char="•"/>
        <a:tabLst/>
        <a:defRPr sz="2000" kern="1200" baseline="0">
          <a:solidFill>
            <a:schemeClr val="tx1"/>
          </a:solidFill>
          <a:latin typeface="Roboto" panose="02000000000000000000" pitchFamily="2" charset="0"/>
          <a:ea typeface="Roboto" panose="02000000000000000000" pitchFamily="2" charset="0"/>
          <a:cs typeface="Tahoma" charset="0"/>
        </a:defRPr>
      </a:lvl4pPr>
      <a:lvl5pPr marL="914400" indent="-182880" algn="l" defTabSz="914400" rtl="0" eaLnBrk="1" latinLnBrk="0" hangingPunct="1">
        <a:lnSpc>
          <a:spcPct val="100000"/>
        </a:lnSpc>
        <a:spcBef>
          <a:spcPts val="0"/>
        </a:spcBef>
        <a:spcAft>
          <a:spcPts val="600"/>
        </a:spcAft>
        <a:buClr>
          <a:schemeClr val="accent4"/>
        </a:buClr>
        <a:buFont typeface="Arial" charset="0"/>
        <a:buChar char="•"/>
        <a:tabLst/>
        <a:defRPr sz="2000" kern="1200" baseline="0">
          <a:solidFill>
            <a:schemeClr val="tx1"/>
          </a:solidFill>
          <a:latin typeface="Roboto" panose="02000000000000000000" pitchFamily="2" charset="0"/>
          <a:ea typeface="Roboto" panose="02000000000000000000" pitchFamily="2" charset="0"/>
          <a:cs typeface="Tahoma"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39" userDrawn="1">
          <p15:clr>
            <a:srgbClr val="F26B43"/>
          </p15:clr>
        </p15:guide>
        <p15:guide id="2" pos="287" userDrawn="1">
          <p15:clr>
            <a:srgbClr val="F26B43"/>
          </p15:clr>
        </p15:guide>
        <p15:guide id="3" pos="7391" userDrawn="1">
          <p15:clr>
            <a:srgbClr val="F26B43"/>
          </p15:clr>
        </p15:guide>
        <p15:guide id="4" orient="horz" pos="576" userDrawn="1">
          <p15:clr>
            <a:srgbClr val="F26B43"/>
          </p15:clr>
        </p15:guide>
        <p15:guide id="5" orient="horz" pos="864" userDrawn="1">
          <p15:clr>
            <a:srgbClr val="F26B43"/>
          </p15:clr>
        </p15:guide>
        <p15:guide id="6" orient="horz" pos="2880" userDrawn="1">
          <p15:clr>
            <a:srgbClr val="F26B43"/>
          </p15:clr>
        </p15:guide>
        <p15:guide id="7" orient="horz" pos="3528" userDrawn="1">
          <p15:clr>
            <a:srgbClr val="F26B43"/>
          </p15:clr>
        </p15:guide>
        <p15:guide id="8" orient="horz" pos="3960" userDrawn="1">
          <p15:clr>
            <a:srgbClr val="F26B43"/>
          </p15:clr>
        </p15:guide>
        <p15:guide id="9" orient="horz" pos="4248" userDrawn="1">
          <p15:clr>
            <a:srgbClr val="F26B43"/>
          </p15:clr>
        </p15:guide>
        <p15:guide id="10" orient="horz" pos="1008" userDrawn="1">
          <p15:clr>
            <a:srgbClr val="F26B43"/>
          </p15:clr>
        </p15:guide>
        <p15:guide id="11" pos="575" userDrawn="1">
          <p15:clr>
            <a:srgbClr val="F26B43"/>
          </p15:clr>
        </p15:guide>
        <p15:guide id="12" orient="horz" pos="288" userDrawn="1">
          <p15:clr>
            <a:srgbClr val="F26B43"/>
          </p15:clr>
        </p15:guide>
        <p15:guide id="13" pos="7103" userDrawn="1">
          <p15:clr>
            <a:srgbClr val="F26B43"/>
          </p15:clr>
        </p15:guide>
        <p15:guide id="14" pos="3695" userDrawn="1">
          <p15:clr>
            <a:srgbClr val="F26B43"/>
          </p15:clr>
        </p15:guide>
        <p15:guide id="15" pos="3983" userDrawn="1">
          <p15:clr>
            <a:srgbClr val="F26B43"/>
          </p15:clr>
        </p15:guide>
        <p15:guide id="16" orient="horz" pos="2160" userDrawn="1">
          <p15:clr>
            <a:srgbClr val="F26B43"/>
          </p15:clr>
        </p15:guide>
        <p15:guide id="17" orient="horz" pos="1296"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svg"/><Relationship Id="rId9" Type="http://schemas.openxmlformats.org/officeDocument/2006/relationships/image" Target="../media/image16.svg"/></Relationships>
</file>

<file path=ppt/slides/_rels/slide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4.png"/><Relationship Id="rId7" Type="http://schemas.openxmlformats.org/officeDocument/2006/relationships/image" Target="../media/image21.svg"/><Relationship Id="rId12"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0.png"/><Relationship Id="rId11" Type="http://schemas.openxmlformats.org/officeDocument/2006/relationships/image" Target="../media/image25.svg"/><Relationship Id="rId5" Type="http://schemas.openxmlformats.org/officeDocument/2006/relationships/image" Target="../media/image19.sv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svg"/></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en.wikipedia.org/wiki/Health" TargetMode="External"/><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hyperlink" Target="https://en.wikipedia.org/wiki/Disease" TargetMode="External"/><Relationship Id="rId4" Type="http://schemas.openxmlformats.org/officeDocument/2006/relationships/hyperlink" Target="https://en.wikipedia.org/wiki/World_Health_Organization"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www.team-cymru.com/bogon-networks"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www.manrs.org/2021/01/routing-security-terms-bogons-vogons-and-martians/" TargetMode="Externa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mailto:outreach@cymru.com" TargetMode="Externa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8" Type="http://schemas.openxmlformats.org/officeDocument/2006/relationships/hyperlink" Target="https://www.rfc-editor.org/rfc/rfc3704" TargetMode="External"/><Relationship Id="rId3" Type="http://schemas.openxmlformats.org/officeDocument/2006/relationships/hyperlink" Target="https://netcraftsmen.com/the-importance-of-good-network-hygiene/" TargetMode="External"/><Relationship Id="rId7" Type="http://schemas.openxmlformats.org/officeDocument/2006/relationships/hyperlink" Target="https://datatracker.ietf.org/doc/rfc5635/" TargetMode="External"/><Relationship Id="rId2" Type="http://schemas.openxmlformats.org/officeDocument/2006/relationships/hyperlink" Target="https://www.ripe.net/ripe/mail/archives/spoofing-tf/2006/msg00022.html" TargetMode="External"/><Relationship Id="rId1" Type="http://schemas.openxmlformats.org/officeDocument/2006/relationships/slideLayout" Target="../slideLayouts/slideLayout7.xml"/><Relationship Id="rId6" Type="http://schemas.openxmlformats.org/officeDocument/2006/relationships/hyperlink" Target="https://www.ietf.org/rfc/bcp/bcp38.html" TargetMode="External"/><Relationship Id="rId5" Type="http://schemas.openxmlformats.org/officeDocument/2006/relationships/hyperlink" Target="https://creativecommons.org/licenses/by-sa/2.0/" TargetMode="External"/><Relationship Id="rId4" Type="http://schemas.openxmlformats.org/officeDocument/2006/relationships/hyperlink" Target="https://www.flickr.com/photos/dapuglet/8426525097" TargetMode="External"/><Relationship Id="rId9" Type="http://schemas.openxmlformats.org/officeDocument/2006/relationships/image" Target="../media/image17.png"/></Relationships>
</file>

<file path=ppt/slides/_rels/slide4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Text Placeholder 11"/>
          <p:cNvSpPr>
            <a:spLocks noGrp="1"/>
          </p:cNvSpPr>
          <p:nvPr>
            <p:ph type="body" sz="quarter" idx="18"/>
          </p:nvPr>
        </p:nvSpPr>
        <p:spPr>
          <a:xfrm>
            <a:off x="554427" y="2844605"/>
            <a:ext cx="5133573" cy="2937217"/>
          </a:xfrm>
        </p:spPr>
        <p:txBody>
          <a:bodyPr/>
          <a:lstStyle/>
          <a:p>
            <a:pPr algn="ctr"/>
            <a:r>
              <a:rPr lang="en-US" sz="3200" dirty="0">
                <a:effectLst>
                  <a:outerShdw blurRad="38100" dist="38100" dir="2700000" algn="tl">
                    <a:srgbClr val="000000">
                      <a:alpha val="43137"/>
                    </a:srgbClr>
                  </a:outerShdw>
                </a:effectLst>
                <a:latin typeface="Changa" pitchFamily="2" charset="-78"/>
                <a:cs typeface="Changa" pitchFamily="2" charset="-78"/>
              </a:rPr>
              <a:t>Network Hygiene: </a:t>
            </a:r>
          </a:p>
          <a:p>
            <a:pPr algn="ctr"/>
            <a:r>
              <a:rPr lang="en-US" sz="3200" dirty="0">
                <a:effectLst>
                  <a:outerShdw blurRad="38100" dist="38100" dir="2700000" algn="tl">
                    <a:srgbClr val="000000">
                      <a:alpha val="43137"/>
                    </a:srgbClr>
                  </a:outerShdw>
                </a:effectLst>
                <a:latin typeface="Changa" pitchFamily="2" charset="-78"/>
                <a:cs typeface="Changa" pitchFamily="2" charset="-78"/>
              </a:rPr>
              <a:t>Combating Malicious Actors with BGP</a:t>
            </a:r>
          </a:p>
        </p:txBody>
      </p:sp>
      <p:sp>
        <p:nvSpPr>
          <p:cNvPr id="2" name="Text Placeholder 1">
            <a:extLst>
              <a:ext uri="{FF2B5EF4-FFF2-40B4-BE49-F238E27FC236}">
                <a16:creationId xmlns:a16="http://schemas.microsoft.com/office/drawing/2014/main" id="{3EDE06BB-E0B2-44E7-BBCC-13AED8F5644E}"/>
              </a:ext>
            </a:extLst>
          </p:cNvPr>
          <p:cNvSpPr>
            <a:spLocks noGrp="1"/>
          </p:cNvSpPr>
          <p:nvPr>
            <p:ph type="body" sz="quarter" idx="19"/>
          </p:nvPr>
        </p:nvSpPr>
        <p:spPr>
          <a:xfrm>
            <a:off x="6157632" y="5588396"/>
            <a:ext cx="4819125" cy="685800"/>
          </a:xfrm>
        </p:spPr>
        <p:txBody>
          <a:bodyPr/>
          <a:lstStyle/>
          <a:p>
            <a:r>
              <a:rPr lang="en-US" sz="1400" dirty="0">
                <a:latin typeface="Roboto" panose="02000000000000000000" pitchFamily="2" charset="0"/>
                <a:ea typeface="Roboto" panose="02000000000000000000" pitchFamily="2" charset="0"/>
              </a:rPr>
              <a:t>John Brown, CISSP, CFI, CP-AMEL, </a:t>
            </a:r>
            <a:r>
              <a:rPr lang="en-US" dirty="0"/>
              <a:t>Team Cymru</a:t>
            </a:r>
          </a:p>
          <a:p>
            <a:endParaRPr lang="en-US" sz="1400" dirty="0">
              <a:latin typeface="Roboto" panose="02000000000000000000" pitchFamily="2" charset="0"/>
              <a:ea typeface="Roboto" panose="02000000000000000000" pitchFamily="2" charset="0"/>
            </a:endParaRPr>
          </a:p>
        </p:txBody>
      </p:sp>
      <p:sp>
        <p:nvSpPr>
          <p:cNvPr id="3" name="Rectangle 2">
            <a:extLst>
              <a:ext uri="{FF2B5EF4-FFF2-40B4-BE49-F238E27FC236}">
                <a16:creationId xmlns:a16="http://schemas.microsoft.com/office/drawing/2014/main" id="{8B88092B-C11C-A149-9C10-E3D5EEC6D6F6}"/>
              </a:ext>
            </a:extLst>
          </p:cNvPr>
          <p:cNvSpPr/>
          <p:nvPr/>
        </p:nvSpPr>
        <p:spPr>
          <a:xfrm>
            <a:off x="0" y="6430617"/>
            <a:ext cx="12188825" cy="427383"/>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2000">
              <a:latin typeface="Tahoma" charset="0"/>
              <a:ea typeface="Tahoma" charset="0"/>
              <a:cs typeface="Tahoma" charset="0"/>
            </a:endParaRPr>
          </a:p>
        </p:txBody>
      </p:sp>
    </p:spTree>
    <p:extLst>
      <p:ext uri="{BB962C8B-B14F-4D97-AF65-F5344CB8AC3E}">
        <p14:creationId xmlns:p14="http://schemas.microsoft.com/office/powerpoint/2010/main" val="1496205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DCB3533-B1AD-6F40-A070-1A80874F45BB}"/>
              </a:ext>
            </a:extLst>
          </p:cNvPr>
          <p:cNvSpPr>
            <a:spLocks noGrp="1"/>
          </p:cNvSpPr>
          <p:nvPr>
            <p:ph sz="quarter" idx="12"/>
          </p:nvPr>
        </p:nvSpPr>
        <p:spPr>
          <a:xfrm>
            <a:off x="912813" y="2357967"/>
            <a:ext cx="10363200" cy="2557563"/>
          </a:xfrm>
        </p:spPr>
        <p:txBody>
          <a:bodyPr anchor="ctr"/>
          <a:lstStyle/>
          <a:p>
            <a:pPr algn="ctr"/>
            <a:r>
              <a:rPr lang="en-US" sz="1600" dirty="0"/>
              <a:t>All trademarks, logos and brand names are the property of their respective owners. All company, product and service names used in this website are for identification purposes only. Use of these names, trademarks and brands does not imply endorsement.</a:t>
            </a:r>
          </a:p>
        </p:txBody>
      </p:sp>
      <p:sp>
        <p:nvSpPr>
          <p:cNvPr id="5" name="Slide Number Placeholder 4">
            <a:extLst>
              <a:ext uri="{FF2B5EF4-FFF2-40B4-BE49-F238E27FC236}">
                <a16:creationId xmlns:a16="http://schemas.microsoft.com/office/drawing/2014/main" id="{E88B35B8-331F-9D45-8AA2-F86F16F2EA22}"/>
              </a:ext>
            </a:extLst>
          </p:cNvPr>
          <p:cNvSpPr>
            <a:spLocks noGrp="1"/>
          </p:cNvSpPr>
          <p:nvPr>
            <p:ph type="sldNum" sz="quarter" idx="4"/>
          </p:nvPr>
        </p:nvSpPr>
        <p:spPr/>
        <p:txBody>
          <a:bodyPr/>
          <a:lstStyle/>
          <a:p>
            <a:fld id="{ED025EC6-12F2-BD4E-AD65-43BFB58C3D8F}" type="slidenum">
              <a:rPr lang="en-US" smtClean="0"/>
              <a:pPr/>
              <a:t>2</a:t>
            </a:fld>
            <a:endParaRPr lang="en-US"/>
          </a:p>
        </p:txBody>
      </p:sp>
      <p:sp>
        <p:nvSpPr>
          <p:cNvPr id="6" name="Text Placeholder 5">
            <a:extLst>
              <a:ext uri="{FF2B5EF4-FFF2-40B4-BE49-F238E27FC236}">
                <a16:creationId xmlns:a16="http://schemas.microsoft.com/office/drawing/2014/main" id="{FBE3B1C1-1516-F24C-BF3A-05909F473F35}"/>
              </a:ext>
            </a:extLst>
          </p:cNvPr>
          <p:cNvSpPr>
            <a:spLocks noGrp="1"/>
          </p:cNvSpPr>
          <p:nvPr>
            <p:ph type="body" sz="quarter" idx="10"/>
          </p:nvPr>
        </p:nvSpPr>
        <p:spPr/>
        <p:txBody>
          <a:bodyPr/>
          <a:lstStyle/>
          <a:p>
            <a:endParaRPr lang="en-US"/>
          </a:p>
        </p:txBody>
      </p:sp>
      <p:sp>
        <p:nvSpPr>
          <p:cNvPr id="3" name="TextBox 2">
            <a:extLst>
              <a:ext uri="{FF2B5EF4-FFF2-40B4-BE49-F238E27FC236}">
                <a16:creationId xmlns:a16="http://schemas.microsoft.com/office/drawing/2014/main" id="{A4B86E89-3409-6744-859A-E0F88134B23C}"/>
              </a:ext>
            </a:extLst>
          </p:cNvPr>
          <p:cNvSpPr txBox="1"/>
          <p:nvPr/>
        </p:nvSpPr>
        <p:spPr>
          <a:xfrm>
            <a:off x="4783444" y="1542361"/>
            <a:ext cx="2621936" cy="400110"/>
          </a:xfrm>
          <a:prstGeom prst="rect">
            <a:avLst/>
          </a:prstGeom>
          <a:noFill/>
        </p:spPr>
        <p:txBody>
          <a:bodyPr wrap="none" rtlCol="0">
            <a:spAutoFit/>
          </a:bodyPr>
          <a:lstStyle/>
          <a:p>
            <a:pPr algn="r"/>
            <a:r>
              <a:rPr lang="en-US" sz="2000" dirty="0">
                <a:latin typeface="Tahoma" charset="0"/>
                <a:ea typeface="Tahoma" charset="0"/>
                <a:cs typeface="Tahoma" charset="0"/>
              </a:rPr>
              <a:t>Trademark Disclaimer</a:t>
            </a:r>
          </a:p>
        </p:txBody>
      </p:sp>
    </p:spTree>
    <p:extLst>
      <p:ext uri="{BB962C8B-B14F-4D97-AF65-F5344CB8AC3E}">
        <p14:creationId xmlns:p14="http://schemas.microsoft.com/office/powerpoint/2010/main" val="32509695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4B5CCAC-8390-EE45-8E09-EA9EEDF50A7F}"/>
              </a:ext>
            </a:extLst>
          </p:cNvPr>
          <p:cNvSpPr>
            <a:spLocks noGrp="1"/>
          </p:cNvSpPr>
          <p:nvPr>
            <p:ph type="sldNum" sz="quarter" idx="4"/>
          </p:nvPr>
        </p:nvSpPr>
        <p:spPr/>
        <p:txBody>
          <a:bodyPr/>
          <a:lstStyle/>
          <a:p>
            <a:fld id="{ED025EC6-12F2-BD4E-AD65-43BFB58C3D8F}" type="slidenum">
              <a:rPr lang="en-US" smtClean="0"/>
              <a:pPr/>
              <a:t>3</a:t>
            </a:fld>
            <a:endParaRPr lang="en-US"/>
          </a:p>
        </p:txBody>
      </p:sp>
      <p:sp>
        <p:nvSpPr>
          <p:cNvPr id="9" name="TextBox 8">
            <a:extLst>
              <a:ext uri="{FF2B5EF4-FFF2-40B4-BE49-F238E27FC236}">
                <a16:creationId xmlns:a16="http://schemas.microsoft.com/office/drawing/2014/main" id="{E773063F-8D79-D74A-92E1-8AE988ABAF78}"/>
              </a:ext>
            </a:extLst>
          </p:cNvPr>
          <p:cNvSpPr txBox="1"/>
          <p:nvPr/>
        </p:nvSpPr>
        <p:spPr>
          <a:xfrm rot="16200000">
            <a:off x="-1500906" y="2335303"/>
            <a:ext cx="5397953" cy="1631216"/>
          </a:xfrm>
          <a:prstGeom prst="rect">
            <a:avLst/>
          </a:prstGeom>
          <a:noFill/>
        </p:spPr>
        <p:txBody>
          <a:bodyPr wrap="square" rtlCol="0">
            <a:spAutoFit/>
          </a:bodyPr>
          <a:lstStyle/>
          <a:p>
            <a:r>
              <a:rPr lang="en-US" sz="10000" dirty="0"/>
              <a:t>AGENDA</a:t>
            </a:r>
          </a:p>
        </p:txBody>
      </p:sp>
      <p:sp>
        <p:nvSpPr>
          <p:cNvPr id="10" name="Rectangle 9">
            <a:extLst>
              <a:ext uri="{FF2B5EF4-FFF2-40B4-BE49-F238E27FC236}">
                <a16:creationId xmlns:a16="http://schemas.microsoft.com/office/drawing/2014/main" id="{4B7AF799-B3DE-EA43-B70C-739FB208BF3D}"/>
              </a:ext>
            </a:extLst>
          </p:cNvPr>
          <p:cNvSpPr/>
          <p:nvPr/>
        </p:nvSpPr>
        <p:spPr>
          <a:xfrm>
            <a:off x="1894761" y="534493"/>
            <a:ext cx="45719" cy="5232837"/>
          </a:xfrm>
          <a:prstGeom prst="rect">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2000">
              <a:latin typeface="Tahoma" charset="0"/>
              <a:ea typeface="Tahoma" charset="0"/>
              <a:cs typeface="Tahoma" charset="0"/>
            </a:endParaRPr>
          </a:p>
        </p:txBody>
      </p:sp>
      <p:sp>
        <p:nvSpPr>
          <p:cNvPr id="66" name="Rectangle 65">
            <a:extLst>
              <a:ext uri="{FF2B5EF4-FFF2-40B4-BE49-F238E27FC236}">
                <a16:creationId xmlns:a16="http://schemas.microsoft.com/office/drawing/2014/main" id="{FB5D4EFB-DFEB-1C46-9F60-C01632F8F8D0}"/>
              </a:ext>
            </a:extLst>
          </p:cNvPr>
          <p:cNvSpPr/>
          <p:nvPr/>
        </p:nvSpPr>
        <p:spPr>
          <a:xfrm>
            <a:off x="3330234" y="390582"/>
            <a:ext cx="2031325" cy="461665"/>
          </a:xfrm>
          <a:prstGeom prst="rect">
            <a:avLst/>
          </a:prstGeom>
        </p:spPr>
        <p:txBody>
          <a:bodyPr wrap="none">
            <a:spAutoFit/>
          </a:bodyPr>
          <a:lstStyle/>
          <a:p>
            <a:r>
              <a:rPr lang="en-US" spc="300" dirty="0"/>
              <a:t>			</a:t>
            </a:r>
          </a:p>
        </p:txBody>
      </p:sp>
      <p:sp>
        <p:nvSpPr>
          <p:cNvPr id="67" name="Rectangle 66">
            <a:extLst>
              <a:ext uri="{FF2B5EF4-FFF2-40B4-BE49-F238E27FC236}">
                <a16:creationId xmlns:a16="http://schemas.microsoft.com/office/drawing/2014/main" id="{CAF4438D-112C-5547-8008-792E671D2793}"/>
              </a:ext>
            </a:extLst>
          </p:cNvPr>
          <p:cNvSpPr/>
          <p:nvPr/>
        </p:nvSpPr>
        <p:spPr>
          <a:xfrm>
            <a:off x="3267241" y="1728319"/>
            <a:ext cx="2031325" cy="461665"/>
          </a:xfrm>
          <a:prstGeom prst="rect">
            <a:avLst/>
          </a:prstGeom>
        </p:spPr>
        <p:txBody>
          <a:bodyPr wrap="none">
            <a:spAutoFit/>
          </a:bodyPr>
          <a:lstStyle/>
          <a:p>
            <a:pPr lvl="2"/>
            <a:r>
              <a:rPr lang="en-US" spc="300" dirty="0"/>
              <a:t>	</a:t>
            </a:r>
          </a:p>
        </p:txBody>
      </p:sp>
      <p:sp>
        <p:nvSpPr>
          <p:cNvPr id="71" name="Rectangle 70">
            <a:extLst>
              <a:ext uri="{FF2B5EF4-FFF2-40B4-BE49-F238E27FC236}">
                <a16:creationId xmlns:a16="http://schemas.microsoft.com/office/drawing/2014/main" id="{B9C3ADA5-219D-B046-AAE1-D1A6FA1F6EA5}"/>
              </a:ext>
            </a:extLst>
          </p:cNvPr>
          <p:cNvSpPr/>
          <p:nvPr/>
        </p:nvSpPr>
        <p:spPr>
          <a:xfrm>
            <a:off x="6126208" y="400252"/>
            <a:ext cx="4867184" cy="461664"/>
          </a:xfrm>
          <a:prstGeom prst="rect">
            <a:avLst/>
          </a:prstGeom>
        </p:spPr>
        <p:txBody>
          <a:bodyPr wrap="square">
            <a:spAutoFit/>
          </a:bodyPr>
          <a:lstStyle/>
          <a:p>
            <a:pPr algn="ctr"/>
            <a:r>
              <a:rPr lang="en-US" dirty="0">
                <a:solidFill>
                  <a:srgbClr val="BFBFBF"/>
                </a:solidFill>
              </a:rPr>
              <a:t>Introductions</a:t>
            </a:r>
            <a:endParaRPr lang="en-US" spc="300" dirty="0">
              <a:solidFill>
                <a:srgbClr val="BFBFBF"/>
              </a:solidFill>
            </a:endParaRPr>
          </a:p>
        </p:txBody>
      </p:sp>
      <p:sp>
        <p:nvSpPr>
          <p:cNvPr id="72" name="Rectangle 71">
            <a:extLst>
              <a:ext uri="{FF2B5EF4-FFF2-40B4-BE49-F238E27FC236}">
                <a16:creationId xmlns:a16="http://schemas.microsoft.com/office/drawing/2014/main" id="{A529B2AC-8B69-774B-8551-DF6701246A13}"/>
              </a:ext>
            </a:extLst>
          </p:cNvPr>
          <p:cNvSpPr/>
          <p:nvPr/>
        </p:nvSpPr>
        <p:spPr>
          <a:xfrm>
            <a:off x="6026152" y="2041375"/>
            <a:ext cx="5067297" cy="461665"/>
          </a:xfrm>
          <a:prstGeom prst="rect">
            <a:avLst/>
          </a:prstGeom>
        </p:spPr>
        <p:txBody>
          <a:bodyPr wrap="square">
            <a:spAutoFit/>
          </a:bodyPr>
          <a:lstStyle/>
          <a:p>
            <a:pPr algn="ctr"/>
            <a:r>
              <a:rPr lang="en-US" dirty="0">
                <a:solidFill>
                  <a:srgbClr val="BFBFBF"/>
                </a:solidFill>
              </a:rPr>
              <a:t>Why do we care ?</a:t>
            </a:r>
          </a:p>
        </p:txBody>
      </p:sp>
      <p:sp>
        <p:nvSpPr>
          <p:cNvPr id="74" name="Rectangle 73">
            <a:extLst>
              <a:ext uri="{FF2B5EF4-FFF2-40B4-BE49-F238E27FC236}">
                <a16:creationId xmlns:a16="http://schemas.microsoft.com/office/drawing/2014/main" id="{E066903F-3FF1-9848-B6E6-09469D4AC9B1}"/>
              </a:ext>
            </a:extLst>
          </p:cNvPr>
          <p:cNvSpPr/>
          <p:nvPr/>
        </p:nvSpPr>
        <p:spPr>
          <a:xfrm>
            <a:off x="6126207" y="2569780"/>
            <a:ext cx="4867186" cy="461664"/>
          </a:xfrm>
          <a:prstGeom prst="rect">
            <a:avLst/>
          </a:prstGeom>
        </p:spPr>
        <p:txBody>
          <a:bodyPr wrap="square">
            <a:spAutoFit/>
          </a:bodyPr>
          <a:lstStyle/>
          <a:p>
            <a:pPr algn="ctr"/>
            <a:r>
              <a:rPr lang="en-US" dirty="0">
                <a:solidFill>
                  <a:srgbClr val="BFBFBF"/>
                </a:solidFill>
              </a:rPr>
              <a:t>How are networks abused</a:t>
            </a:r>
          </a:p>
        </p:txBody>
      </p:sp>
      <p:sp>
        <p:nvSpPr>
          <p:cNvPr id="64" name="Rectangle 63">
            <a:extLst>
              <a:ext uri="{FF2B5EF4-FFF2-40B4-BE49-F238E27FC236}">
                <a16:creationId xmlns:a16="http://schemas.microsoft.com/office/drawing/2014/main" id="{C9E8C1E0-DD5F-B644-B37F-3F4E131EDC00}"/>
              </a:ext>
            </a:extLst>
          </p:cNvPr>
          <p:cNvSpPr/>
          <p:nvPr/>
        </p:nvSpPr>
        <p:spPr>
          <a:xfrm>
            <a:off x="2563970" y="0"/>
            <a:ext cx="45719" cy="6721475"/>
          </a:xfrm>
          <a:prstGeom prst="rect">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2000">
              <a:latin typeface="Tahoma" charset="0"/>
              <a:ea typeface="Tahoma" charset="0"/>
              <a:cs typeface="Tahoma" charset="0"/>
            </a:endParaRPr>
          </a:p>
        </p:txBody>
      </p:sp>
      <p:grpSp>
        <p:nvGrpSpPr>
          <p:cNvPr id="76" name="Group 75">
            <a:extLst>
              <a:ext uri="{FF2B5EF4-FFF2-40B4-BE49-F238E27FC236}">
                <a16:creationId xmlns:a16="http://schemas.microsoft.com/office/drawing/2014/main" id="{2EF7735D-E369-A54C-864B-99DF6F065674}"/>
              </a:ext>
            </a:extLst>
          </p:cNvPr>
          <p:cNvGrpSpPr/>
          <p:nvPr/>
        </p:nvGrpSpPr>
        <p:grpSpPr>
          <a:xfrm>
            <a:off x="2147506" y="158802"/>
            <a:ext cx="878647" cy="925224"/>
            <a:chOff x="2157151" y="158803"/>
            <a:chExt cx="878647" cy="925224"/>
          </a:xfrm>
        </p:grpSpPr>
        <p:sp>
          <p:nvSpPr>
            <p:cNvPr id="56" name="Oval 55">
              <a:extLst>
                <a:ext uri="{FF2B5EF4-FFF2-40B4-BE49-F238E27FC236}">
                  <a16:creationId xmlns:a16="http://schemas.microsoft.com/office/drawing/2014/main" id="{1E9457A7-726B-374A-9E3E-374AC6CA8E58}"/>
                </a:ext>
              </a:extLst>
            </p:cNvPr>
            <p:cNvSpPr/>
            <p:nvPr/>
          </p:nvSpPr>
          <p:spPr>
            <a:xfrm>
              <a:off x="2157151" y="158803"/>
              <a:ext cx="878647" cy="925224"/>
            </a:xfrm>
            <a:prstGeom prst="ellipse">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2000">
                <a:latin typeface="Tahoma" charset="0"/>
                <a:ea typeface="Tahoma" charset="0"/>
                <a:cs typeface="Tahoma" charset="0"/>
              </a:endParaRPr>
            </a:p>
          </p:txBody>
        </p:sp>
        <p:sp>
          <p:nvSpPr>
            <p:cNvPr id="57" name="Donut 56">
              <a:extLst>
                <a:ext uri="{FF2B5EF4-FFF2-40B4-BE49-F238E27FC236}">
                  <a16:creationId xmlns:a16="http://schemas.microsoft.com/office/drawing/2014/main" id="{0546FAC8-25A5-4C4E-8D9C-0823465EAF02}"/>
                </a:ext>
              </a:extLst>
            </p:cNvPr>
            <p:cNvSpPr/>
            <p:nvPr/>
          </p:nvSpPr>
          <p:spPr>
            <a:xfrm>
              <a:off x="2217379" y="218252"/>
              <a:ext cx="761732" cy="806560"/>
            </a:xfrm>
            <a:prstGeom prst="donut">
              <a:avLst>
                <a:gd name="adj" fmla="val 4242"/>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2000">
                <a:solidFill>
                  <a:schemeClr val="tx1"/>
                </a:solidFill>
                <a:latin typeface="Tahoma" charset="0"/>
                <a:ea typeface="Tahoma" charset="0"/>
                <a:cs typeface="Tahoma" charset="0"/>
              </a:endParaRPr>
            </a:p>
          </p:txBody>
        </p:sp>
      </p:grpSp>
      <p:grpSp>
        <p:nvGrpSpPr>
          <p:cNvPr id="77" name="Group 76">
            <a:extLst>
              <a:ext uri="{FF2B5EF4-FFF2-40B4-BE49-F238E27FC236}">
                <a16:creationId xmlns:a16="http://schemas.microsoft.com/office/drawing/2014/main" id="{EE32AA4D-777D-C648-979D-EDF0965BFBD3}"/>
              </a:ext>
            </a:extLst>
          </p:cNvPr>
          <p:cNvGrpSpPr/>
          <p:nvPr/>
        </p:nvGrpSpPr>
        <p:grpSpPr>
          <a:xfrm>
            <a:off x="2147506" y="1465920"/>
            <a:ext cx="878647" cy="925224"/>
            <a:chOff x="2157151" y="158803"/>
            <a:chExt cx="878647" cy="925224"/>
          </a:xfrm>
        </p:grpSpPr>
        <p:sp>
          <p:nvSpPr>
            <p:cNvPr id="78" name="Oval 77">
              <a:extLst>
                <a:ext uri="{FF2B5EF4-FFF2-40B4-BE49-F238E27FC236}">
                  <a16:creationId xmlns:a16="http://schemas.microsoft.com/office/drawing/2014/main" id="{2F897231-FB30-0F4C-8FD8-1975A7B98A15}"/>
                </a:ext>
              </a:extLst>
            </p:cNvPr>
            <p:cNvSpPr/>
            <p:nvPr/>
          </p:nvSpPr>
          <p:spPr>
            <a:xfrm>
              <a:off x="2157151" y="158803"/>
              <a:ext cx="878647" cy="925224"/>
            </a:xfrm>
            <a:prstGeom prst="ellipse">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2000">
                <a:latin typeface="Tahoma" charset="0"/>
                <a:ea typeface="Tahoma" charset="0"/>
                <a:cs typeface="Tahoma" charset="0"/>
              </a:endParaRPr>
            </a:p>
          </p:txBody>
        </p:sp>
        <p:sp>
          <p:nvSpPr>
            <p:cNvPr id="79" name="Donut 78">
              <a:extLst>
                <a:ext uri="{FF2B5EF4-FFF2-40B4-BE49-F238E27FC236}">
                  <a16:creationId xmlns:a16="http://schemas.microsoft.com/office/drawing/2014/main" id="{0EC04184-B3A5-6343-ACBB-CCD2D2F2525F}"/>
                </a:ext>
              </a:extLst>
            </p:cNvPr>
            <p:cNvSpPr/>
            <p:nvPr/>
          </p:nvSpPr>
          <p:spPr>
            <a:xfrm>
              <a:off x="2217379" y="218252"/>
              <a:ext cx="761732" cy="806560"/>
            </a:xfrm>
            <a:prstGeom prst="donut">
              <a:avLst>
                <a:gd name="adj" fmla="val 4242"/>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2000">
                <a:solidFill>
                  <a:schemeClr val="tx1"/>
                </a:solidFill>
                <a:latin typeface="Tahoma" charset="0"/>
                <a:ea typeface="Tahoma" charset="0"/>
                <a:cs typeface="Tahoma" charset="0"/>
              </a:endParaRPr>
            </a:p>
          </p:txBody>
        </p:sp>
      </p:grpSp>
      <p:grpSp>
        <p:nvGrpSpPr>
          <p:cNvPr id="80" name="Group 79">
            <a:extLst>
              <a:ext uri="{FF2B5EF4-FFF2-40B4-BE49-F238E27FC236}">
                <a16:creationId xmlns:a16="http://schemas.microsoft.com/office/drawing/2014/main" id="{4667D063-30DD-4245-B9C1-EA90089FEE5F}"/>
              </a:ext>
            </a:extLst>
          </p:cNvPr>
          <p:cNvGrpSpPr/>
          <p:nvPr/>
        </p:nvGrpSpPr>
        <p:grpSpPr>
          <a:xfrm>
            <a:off x="2147506" y="2773038"/>
            <a:ext cx="878647" cy="925224"/>
            <a:chOff x="2157151" y="158803"/>
            <a:chExt cx="878647" cy="925224"/>
          </a:xfrm>
        </p:grpSpPr>
        <p:sp>
          <p:nvSpPr>
            <p:cNvPr id="81" name="Oval 80">
              <a:extLst>
                <a:ext uri="{FF2B5EF4-FFF2-40B4-BE49-F238E27FC236}">
                  <a16:creationId xmlns:a16="http://schemas.microsoft.com/office/drawing/2014/main" id="{B63C46F9-3705-5C40-8360-9050CE732C84}"/>
                </a:ext>
              </a:extLst>
            </p:cNvPr>
            <p:cNvSpPr/>
            <p:nvPr/>
          </p:nvSpPr>
          <p:spPr>
            <a:xfrm>
              <a:off x="2157151" y="158803"/>
              <a:ext cx="878647" cy="925224"/>
            </a:xfrm>
            <a:prstGeom prst="ellipse">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2000">
                <a:latin typeface="Tahoma" charset="0"/>
                <a:ea typeface="Tahoma" charset="0"/>
                <a:cs typeface="Tahoma" charset="0"/>
              </a:endParaRPr>
            </a:p>
          </p:txBody>
        </p:sp>
        <p:sp>
          <p:nvSpPr>
            <p:cNvPr id="82" name="Donut 81">
              <a:extLst>
                <a:ext uri="{FF2B5EF4-FFF2-40B4-BE49-F238E27FC236}">
                  <a16:creationId xmlns:a16="http://schemas.microsoft.com/office/drawing/2014/main" id="{F75D101C-38DF-DA43-A9BD-802F223923D1}"/>
                </a:ext>
              </a:extLst>
            </p:cNvPr>
            <p:cNvSpPr/>
            <p:nvPr/>
          </p:nvSpPr>
          <p:spPr>
            <a:xfrm>
              <a:off x="2217379" y="218252"/>
              <a:ext cx="761732" cy="806560"/>
            </a:xfrm>
            <a:prstGeom prst="donut">
              <a:avLst>
                <a:gd name="adj" fmla="val 4242"/>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2000">
                <a:solidFill>
                  <a:schemeClr val="tx1"/>
                </a:solidFill>
                <a:latin typeface="Tahoma" charset="0"/>
                <a:ea typeface="Tahoma" charset="0"/>
                <a:cs typeface="Tahoma" charset="0"/>
              </a:endParaRPr>
            </a:p>
          </p:txBody>
        </p:sp>
      </p:grpSp>
      <p:grpSp>
        <p:nvGrpSpPr>
          <p:cNvPr id="86" name="Group 85">
            <a:extLst>
              <a:ext uri="{FF2B5EF4-FFF2-40B4-BE49-F238E27FC236}">
                <a16:creationId xmlns:a16="http://schemas.microsoft.com/office/drawing/2014/main" id="{9D545930-F4DE-8742-905A-D255325D6ABA}"/>
              </a:ext>
            </a:extLst>
          </p:cNvPr>
          <p:cNvGrpSpPr/>
          <p:nvPr/>
        </p:nvGrpSpPr>
        <p:grpSpPr>
          <a:xfrm>
            <a:off x="2147506" y="4080156"/>
            <a:ext cx="878647" cy="925224"/>
            <a:chOff x="2157151" y="158803"/>
            <a:chExt cx="878647" cy="925224"/>
          </a:xfrm>
        </p:grpSpPr>
        <p:sp>
          <p:nvSpPr>
            <p:cNvPr id="87" name="Oval 86">
              <a:extLst>
                <a:ext uri="{FF2B5EF4-FFF2-40B4-BE49-F238E27FC236}">
                  <a16:creationId xmlns:a16="http://schemas.microsoft.com/office/drawing/2014/main" id="{6785F6E6-DA3B-AF4A-A72E-7A70ACFA6340}"/>
                </a:ext>
              </a:extLst>
            </p:cNvPr>
            <p:cNvSpPr/>
            <p:nvPr/>
          </p:nvSpPr>
          <p:spPr>
            <a:xfrm>
              <a:off x="2157151" y="158803"/>
              <a:ext cx="878647" cy="925224"/>
            </a:xfrm>
            <a:prstGeom prst="ellipse">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2000">
                <a:latin typeface="Tahoma" charset="0"/>
                <a:ea typeface="Tahoma" charset="0"/>
                <a:cs typeface="Tahoma" charset="0"/>
              </a:endParaRPr>
            </a:p>
          </p:txBody>
        </p:sp>
        <p:sp>
          <p:nvSpPr>
            <p:cNvPr id="88" name="Donut 87">
              <a:extLst>
                <a:ext uri="{FF2B5EF4-FFF2-40B4-BE49-F238E27FC236}">
                  <a16:creationId xmlns:a16="http://schemas.microsoft.com/office/drawing/2014/main" id="{4FDDC790-7F1D-9241-8779-27ACDD8DA7B5}"/>
                </a:ext>
              </a:extLst>
            </p:cNvPr>
            <p:cNvSpPr/>
            <p:nvPr/>
          </p:nvSpPr>
          <p:spPr>
            <a:xfrm>
              <a:off x="2217379" y="218252"/>
              <a:ext cx="761732" cy="806560"/>
            </a:xfrm>
            <a:prstGeom prst="donut">
              <a:avLst>
                <a:gd name="adj" fmla="val 4242"/>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2000">
                <a:solidFill>
                  <a:schemeClr val="tx1"/>
                </a:solidFill>
                <a:latin typeface="Tahoma" charset="0"/>
                <a:ea typeface="Tahoma" charset="0"/>
                <a:cs typeface="Tahoma" charset="0"/>
              </a:endParaRPr>
            </a:p>
          </p:txBody>
        </p:sp>
      </p:grpSp>
      <p:pic>
        <p:nvPicPr>
          <p:cNvPr id="95" name="Graphic 94" descr="Upload outline">
            <a:extLst>
              <a:ext uri="{FF2B5EF4-FFF2-40B4-BE49-F238E27FC236}">
                <a16:creationId xmlns:a16="http://schemas.microsoft.com/office/drawing/2014/main" id="{44D5C71F-F63B-BB47-A777-F8AAFCEE440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87154" y="2902590"/>
            <a:ext cx="625028" cy="625028"/>
          </a:xfrm>
          <a:prstGeom prst="rect">
            <a:avLst/>
          </a:prstGeom>
        </p:spPr>
      </p:pic>
      <p:pic>
        <p:nvPicPr>
          <p:cNvPr id="97" name="Graphic 96" descr="Classroom outline">
            <a:extLst>
              <a:ext uri="{FF2B5EF4-FFF2-40B4-BE49-F238E27FC236}">
                <a16:creationId xmlns:a16="http://schemas.microsoft.com/office/drawing/2014/main" id="{577423F8-D836-4445-BD20-382D1427F8F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285747" y="1633052"/>
            <a:ext cx="584364" cy="584364"/>
          </a:xfrm>
          <a:prstGeom prst="rect">
            <a:avLst/>
          </a:prstGeom>
        </p:spPr>
      </p:pic>
      <p:pic>
        <p:nvPicPr>
          <p:cNvPr id="102" name="Picture 101" descr="Icon&#10;&#10;Description automatically generated">
            <a:extLst>
              <a:ext uri="{FF2B5EF4-FFF2-40B4-BE49-F238E27FC236}">
                <a16:creationId xmlns:a16="http://schemas.microsoft.com/office/drawing/2014/main" id="{3A4A3E86-9A98-4148-87A7-1F25C57FF3B4}"/>
              </a:ext>
            </a:extLst>
          </p:cNvPr>
          <p:cNvPicPr>
            <a:picLocks noChangeAspect="1"/>
          </p:cNvPicPr>
          <p:nvPr/>
        </p:nvPicPr>
        <p:blipFill>
          <a:blip r:embed="rId7"/>
          <a:stretch>
            <a:fillRect/>
          </a:stretch>
        </p:blipFill>
        <p:spPr>
          <a:xfrm>
            <a:off x="2266498" y="390581"/>
            <a:ext cx="626435" cy="522135"/>
          </a:xfrm>
          <a:prstGeom prst="rect">
            <a:avLst/>
          </a:prstGeom>
        </p:spPr>
      </p:pic>
      <p:pic>
        <p:nvPicPr>
          <p:cNvPr id="36" name="Graphic 35" descr="Question Mark with solid fill">
            <a:extLst>
              <a:ext uri="{FF2B5EF4-FFF2-40B4-BE49-F238E27FC236}">
                <a16:creationId xmlns:a16="http://schemas.microsoft.com/office/drawing/2014/main" id="{4F4770AE-753C-4448-8B6C-46FD9A2A6AF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250400" y="4204423"/>
            <a:ext cx="670297" cy="670297"/>
          </a:xfrm>
          <a:prstGeom prst="rect">
            <a:avLst/>
          </a:prstGeom>
        </p:spPr>
      </p:pic>
      <p:pic>
        <p:nvPicPr>
          <p:cNvPr id="39" name="Picture 38" descr="A picture containing lamp&#10;&#10;Description automatically generated">
            <a:extLst>
              <a:ext uri="{FF2B5EF4-FFF2-40B4-BE49-F238E27FC236}">
                <a16:creationId xmlns:a16="http://schemas.microsoft.com/office/drawing/2014/main" id="{DB504679-05E0-C54A-90B8-8253FBBF9E88}"/>
              </a:ext>
            </a:extLst>
          </p:cNvPr>
          <p:cNvPicPr>
            <a:picLocks noChangeAspect="1"/>
          </p:cNvPicPr>
          <p:nvPr/>
        </p:nvPicPr>
        <p:blipFill rotWithShape="1">
          <a:blip r:embed="rId10"/>
          <a:srcRect t="19518" b="20622"/>
          <a:stretch/>
        </p:blipFill>
        <p:spPr>
          <a:xfrm>
            <a:off x="150936" y="6249868"/>
            <a:ext cx="1467915" cy="471607"/>
          </a:xfrm>
          <a:prstGeom prst="rect">
            <a:avLst/>
          </a:prstGeom>
        </p:spPr>
      </p:pic>
      <p:sp>
        <p:nvSpPr>
          <p:cNvPr id="31" name="Rectangle 30">
            <a:extLst>
              <a:ext uri="{FF2B5EF4-FFF2-40B4-BE49-F238E27FC236}">
                <a16:creationId xmlns:a16="http://schemas.microsoft.com/office/drawing/2014/main" id="{F357E236-7359-8345-B64E-010473847994}"/>
              </a:ext>
            </a:extLst>
          </p:cNvPr>
          <p:cNvSpPr/>
          <p:nvPr/>
        </p:nvSpPr>
        <p:spPr>
          <a:xfrm>
            <a:off x="6126208" y="939459"/>
            <a:ext cx="4867185" cy="461664"/>
          </a:xfrm>
          <a:prstGeom prst="rect">
            <a:avLst/>
          </a:prstGeom>
        </p:spPr>
        <p:txBody>
          <a:bodyPr wrap="square">
            <a:spAutoFit/>
          </a:bodyPr>
          <a:lstStyle/>
          <a:p>
            <a:pPr algn="ctr"/>
            <a:r>
              <a:rPr lang="en-US" dirty="0">
                <a:solidFill>
                  <a:srgbClr val="BFBFBF"/>
                </a:solidFill>
              </a:rPr>
              <a:t>Who is Team Cymru? </a:t>
            </a:r>
            <a:endParaRPr lang="en-US" spc="300" dirty="0">
              <a:solidFill>
                <a:srgbClr val="BFBFBF"/>
              </a:solidFill>
            </a:endParaRPr>
          </a:p>
        </p:txBody>
      </p:sp>
      <p:sp>
        <p:nvSpPr>
          <p:cNvPr id="35" name="Rectangle 34">
            <a:extLst>
              <a:ext uri="{FF2B5EF4-FFF2-40B4-BE49-F238E27FC236}">
                <a16:creationId xmlns:a16="http://schemas.microsoft.com/office/drawing/2014/main" id="{9F007B47-EB42-ED4B-8505-D09C1955CC6E}"/>
              </a:ext>
            </a:extLst>
          </p:cNvPr>
          <p:cNvSpPr/>
          <p:nvPr/>
        </p:nvSpPr>
        <p:spPr>
          <a:xfrm>
            <a:off x="6126208" y="1457620"/>
            <a:ext cx="4967241" cy="461665"/>
          </a:xfrm>
          <a:prstGeom prst="rect">
            <a:avLst/>
          </a:prstGeom>
        </p:spPr>
        <p:txBody>
          <a:bodyPr wrap="square">
            <a:spAutoFit/>
          </a:bodyPr>
          <a:lstStyle/>
          <a:p>
            <a:pPr algn="ctr"/>
            <a:r>
              <a:rPr lang="en-US" dirty="0">
                <a:solidFill>
                  <a:srgbClr val="BFBFBF"/>
                </a:solidFill>
              </a:rPr>
              <a:t>What is Hygiene / Network Hygiene</a:t>
            </a:r>
            <a:endParaRPr lang="en-US" spc="300" dirty="0">
              <a:solidFill>
                <a:srgbClr val="BFBFBF"/>
              </a:solidFill>
            </a:endParaRPr>
          </a:p>
        </p:txBody>
      </p:sp>
      <p:sp>
        <p:nvSpPr>
          <p:cNvPr id="37" name="Rectangle 36">
            <a:extLst>
              <a:ext uri="{FF2B5EF4-FFF2-40B4-BE49-F238E27FC236}">
                <a16:creationId xmlns:a16="http://schemas.microsoft.com/office/drawing/2014/main" id="{0A4CC62E-8D78-534A-B048-57174B071FC5}"/>
              </a:ext>
            </a:extLst>
          </p:cNvPr>
          <p:cNvSpPr/>
          <p:nvPr/>
        </p:nvSpPr>
        <p:spPr>
          <a:xfrm>
            <a:off x="6126208" y="3239492"/>
            <a:ext cx="4867184" cy="461664"/>
          </a:xfrm>
          <a:prstGeom prst="rect">
            <a:avLst/>
          </a:prstGeom>
        </p:spPr>
        <p:txBody>
          <a:bodyPr wrap="square">
            <a:spAutoFit/>
          </a:bodyPr>
          <a:lstStyle/>
          <a:p>
            <a:pPr algn="ctr"/>
            <a:r>
              <a:rPr lang="en-US" dirty="0">
                <a:solidFill>
                  <a:srgbClr val="BFBFBF"/>
                </a:solidFill>
              </a:rPr>
              <a:t>What can we do / Example Configs</a:t>
            </a:r>
          </a:p>
        </p:txBody>
      </p:sp>
      <p:sp>
        <p:nvSpPr>
          <p:cNvPr id="38" name="Rectangle 37">
            <a:extLst>
              <a:ext uri="{FF2B5EF4-FFF2-40B4-BE49-F238E27FC236}">
                <a16:creationId xmlns:a16="http://schemas.microsoft.com/office/drawing/2014/main" id="{0BA969A9-4109-5D46-9491-7D399C7C9328}"/>
              </a:ext>
            </a:extLst>
          </p:cNvPr>
          <p:cNvSpPr/>
          <p:nvPr/>
        </p:nvSpPr>
        <p:spPr>
          <a:xfrm>
            <a:off x="6126208" y="3904425"/>
            <a:ext cx="4867184" cy="461664"/>
          </a:xfrm>
          <a:prstGeom prst="rect">
            <a:avLst/>
          </a:prstGeom>
        </p:spPr>
        <p:txBody>
          <a:bodyPr wrap="square">
            <a:spAutoFit/>
          </a:bodyPr>
          <a:lstStyle/>
          <a:p>
            <a:pPr algn="ctr"/>
            <a:r>
              <a:rPr lang="en-US" dirty="0">
                <a:solidFill>
                  <a:srgbClr val="BFBFBF"/>
                </a:solidFill>
              </a:rPr>
              <a:t>Closing Comments</a:t>
            </a:r>
          </a:p>
        </p:txBody>
      </p:sp>
      <p:sp>
        <p:nvSpPr>
          <p:cNvPr id="40" name="Rectangle 39">
            <a:extLst>
              <a:ext uri="{FF2B5EF4-FFF2-40B4-BE49-F238E27FC236}">
                <a16:creationId xmlns:a16="http://schemas.microsoft.com/office/drawing/2014/main" id="{9A922261-620E-5E48-9471-9E226CAFFA6B}"/>
              </a:ext>
            </a:extLst>
          </p:cNvPr>
          <p:cNvSpPr/>
          <p:nvPr/>
        </p:nvSpPr>
        <p:spPr>
          <a:xfrm>
            <a:off x="6126208" y="4404805"/>
            <a:ext cx="4867184" cy="461665"/>
          </a:xfrm>
          <a:prstGeom prst="rect">
            <a:avLst/>
          </a:prstGeom>
        </p:spPr>
        <p:txBody>
          <a:bodyPr wrap="square">
            <a:spAutoFit/>
          </a:bodyPr>
          <a:lstStyle/>
          <a:p>
            <a:pPr algn="ctr"/>
            <a:r>
              <a:rPr lang="en-US" dirty="0">
                <a:solidFill>
                  <a:srgbClr val="BFBFBF"/>
                </a:solidFill>
              </a:rPr>
              <a:t>Questions ?</a:t>
            </a:r>
          </a:p>
        </p:txBody>
      </p:sp>
      <p:sp>
        <p:nvSpPr>
          <p:cNvPr id="41" name="Rectangle 40">
            <a:extLst>
              <a:ext uri="{FF2B5EF4-FFF2-40B4-BE49-F238E27FC236}">
                <a16:creationId xmlns:a16="http://schemas.microsoft.com/office/drawing/2014/main" id="{7B34834C-DABA-694F-968F-76F7FEC66A32}"/>
              </a:ext>
            </a:extLst>
          </p:cNvPr>
          <p:cNvSpPr/>
          <p:nvPr/>
        </p:nvSpPr>
        <p:spPr>
          <a:xfrm>
            <a:off x="2705129" y="429355"/>
            <a:ext cx="4867184" cy="461664"/>
          </a:xfrm>
          <a:prstGeom prst="rect">
            <a:avLst/>
          </a:prstGeom>
        </p:spPr>
        <p:txBody>
          <a:bodyPr wrap="square">
            <a:spAutoFit/>
          </a:bodyPr>
          <a:lstStyle/>
          <a:p>
            <a:pPr algn="ctr"/>
            <a:r>
              <a:rPr lang="en-US" dirty="0">
                <a:solidFill>
                  <a:srgbClr val="BFBFBF"/>
                </a:solidFill>
              </a:rPr>
              <a:t>Introductions</a:t>
            </a:r>
            <a:endParaRPr lang="en-US" spc="300" dirty="0">
              <a:solidFill>
                <a:srgbClr val="BFBFBF"/>
              </a:solidFill>
            </a:endParaRPr>
          </a:p>
        </p:txBody>
      </p:sp>
    </p:spTree>
    <p:extLst>
      <p:ext uri="{BB962C8B-B14F-4D97-AF65-F5344CB8AC3E}">
        <p14:creationId xmlns:p14="http://schemas.microsoft.com/office/powerpoint/2010/main" val="17298362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DCB3533-B1AD-6F40-A070-1A80874F45BB}"/>
              </a:ext>
            </a:extLst>
          </p:cNvPr>
          <p:cNvSpPr>
            <a:spLocks noGrp="1"/>
          </p:cNvSpPr>
          <p:nvPr>
            <p:ph sz="quarter" idx="12"/>
          </p:nvPr>
        </p:nvSpPr>
        <p:spPr>
          <a:xfrm>
            <a:off x="912813" y="2357967"/>
            <a:ext cx="10363200" cy="1071033"/>
          </a:xfrm>
        </p:spPr>
        <p:txBody>
          <a:bodyPr anchor="ctr"/>
          <a:lstStyle/>
          <a:p>
            <a:pPr algn="ctr"/>
            <a:r>
              <a:rPr lang="en-US" sz="4400" dirty="0"/>
              <a:t>INTRODUCTIONS</a:t>
            </a:r>
          </a:p>
        </p:txBody>
      </p:sp>
      <p:sp>
        <p:nvSpPr>
          <p:cNvPr id="5" name="Slide Number Placeholder 4">
            <a:extLst>
              <a:ext uri="{FF2B5EF4-FFF2-40B4-BE49-F238E27FC236}">
                <a16:creationId xmlns:a16="http://schemas.microsoft.com/office/drawing/2014/main" id="{E88B35B8-331F-9D45-8AA2-F86F16F2EA22}"/>
              </a:ext>
            </a:extLst>
          </p:cNvPr>
          <p:cNvSpPr>
            <a:spLocks noGrp="1"/>
          </p:cNvSpPr>
          <p:nvPr>
            <p:ph type="sldNum" sz="quarter" idx="4"/>
          </p:nvPr>
        </p:nvSpPr>
        <p:spPr/>
        <p:txBody>
          <a:bodyPr/>
          <a:lstStyle/>
          <a:p>
            <a:fld id="{ED025EC6-12F2-BD4E-AD65-43BFB58C3D8F}" type="slidenum">
              <a:rPr lang="en-US" smtClean="0"/>
              <a:pPr/>
              <a:t>4</a:t>
            </a:fld>
            <a:endParaRPr lang="en-US"/>
          </a:p>
        </p:txBody>
      </p:sp>
      <p:sp>
        <p:nvSpPr>
          <p:cNvPr id="6" name="Text Placeholder 5">
            <a:extLst>
              <a:ext uri="{FF2B5EF4-FFF2-40B4-BE49-F238E27FC236}">
                <a16:creationId xmlns:a16="http://schemas.microsoft.com/office/drawing/2014/main" id="{FBE3B1C1-1516-F24C-BF3A-05909F473F35}"/>
              </a:ext>
            </a:extLst>
          </p:cNvPr>
          <p:cNvSpPr>
            <a:spLocks noGrp="1"/>
          </p:cNvSpPr>
          <p:nvPr>
            <p:ph type="body" sz="quarter" idx="10"/>
          </p:nvPr>
        </p:nvSpPr>
        <p:spPr/>
        <p:txBody>
          <a:bodyPr/>
          <a:lstStyle/>
          <a:p>
            <a:endParaRPr lang="en-US"/>
          </a:p>
        </p:txBody>
      </p:sp>
      <p:pic>
        <p:nvPicPr>
          <p:cNvPr id="7" name="Picture 6" descr="A picture containing lamp&#10;&#10;Description automatically generated">
            <a:extLst>
              <a:ext uri="{FF2B5EF4-FFF2-40B4-BE49-F238E27FC236}">
                <a16:creationId xmlns:a16="http://schemas.microsoft.com/office/drawing/2014/main" id="{840C83B9-F48F-8345-AF04-2A1E1179C108}"/>
              </a:ext>
            </a:extLst>
          </p:cNvPr>
          <p:cNvPicPr>
            <a:picLocks noChangeAspect="1"/>
          </p:cNvPicPr>
          <p:nvPr/>
        </p:nvPicPr>
        <p:blipFill rotWithShape="1">
          <a:blip r:embed="rId2"/>
          <a:srcRect t="19518" b="20622"/>
          <a:stretch/>
        </p:blipFill>
        <p:spPr>
          <a:xfrm>
            <a:off x="10168127" y="188415"/>
            <a:ext cx="1467915" cy="471607"/>
          </a:xfrm>
          <a:prstGeom prst="rect">
            <a:avLst/>
          </a:prstGeom>
        </p:spPr>
      </p:pic>
    </p:spTree>
    <p:extLst>
      <p:ext uri="{BB962C8B-B14F-4D97-AF65-F5344CB8AC3E}">
        <p14:creationId xmlns:p14="http://schemas.microsoft.com/office/powerpoint/2010/main" val="2136526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826CDF8-96E9-3C40-897D-7F2272C4BE72}"/>
              </a:ext>
            </a:extLst>
          </p:cNvPr>
          <p:cNvSpPr>
            <a:spLocks noGrp="1"/>
          </p:cNvSpPr>
          <p:nvPr>
            <p:ph type="sldNum" sz="quarter" idx="4"/>
          </p:nvPr>
        </p:nvSpPr>
        <p:spPr/>
        <p:txBody>
          <a:bodyPr/>
          <a:lstStyle/>
          <a:p>
            <a:fld id="{ED025EC6-12F2-BD4E-AD65-43BFB58C3D8F}" type="slidenum">
              <a:rPr lang="en-US" smtClean="0"/>
              <a:pPr/>
              <a:t>5</a:t>
            </a:fld>
            <a:endParaRPr lang="en-US"/>
          </a:p>
        </p:txBody>
      </p:sp>
      <p:sp>
        <p:nvSpPr>
          <p:cNvPr id="12" name="TextBox 11">
            <a:extLst>
              <a:ext uri="{FF2B5EF4-FFF2-40B4-BE49-F238E27FC236}">
                <a16:creationId xmlns:a16="http://schemas.microsoft.com/office/drawing/2014/main" id="{394DF829-E4D7-F349-94D4-6CFD2819BCD6}"/>
              </a:ext>
            </a:extLst>
          </p:cNvPr>
          <p:cNvSpPr txBox="1"/>
          <p:nvPr/>
        </p:nvSpPr>
        <p:spPr>
          <a:xfrm>
            <a:off x="172983" y="-41756"/>
            <a:ext cx="3806349" cy="923330"/>
          </a:xfrm>
          <a:prstGeom prst="rect">
            <a:avLst/>
          </a:prstGeom>
          <a:noFill/>
        </p:spPr>
        <p:txBody>
          <a:bodyPr wrap="square" rtlCol="0">
            <a:spAutoFit/>
          </a:bodyPr>
          <a:lstStyle/>
          <a:p>
            <a:r>
              <a:rPr lang="en-US" sz="5400" dirty="0"/>
              <a:t>John Brown</a:t>
            </a:r>
          </a:p>
        </p:txBody>
      </p:sp>
      <p:sp>
        <p:nvSpPr>
          <p:cNvPr id="75" name="Rectangle 74">
            <a:extLst>
              <a:ext uri="{FF2B5EF4-FFF2-40B4-BE49-F238E27FC236}">
                <a16:creationId xmlns:a16="http://schemas.microsoft.com/office/drawing/2014/main" id="{C8986F54-D60E-424F-92AF-7CBC718552C5}"/>
              </a:ext>
            </a:extLst>
          </p:cNvPr>
          <p:cNvSpPr/>
          <p:nvPr/>
        </p:nvSpPr>
        <p:spPr>
          <a:xfrm rot="5400000">
            <a:off x="1976628" y="-1074563"/>
            <a:ext cx="84080" cy="3921331"/>
          </a:xfrm>
          <a:prstGeom prst="rect">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2000">
              <a:latin typeface="Tahoma" charset="0"/>
              <a:ea typeface="Tahoma" charset="0"/>
              <a:cs typeface="Tahoma" charset="0"/>
            </a:endParaRPr>
          </a:p>
        </p:txBody>
      </p:sp>
      <p:grpSp>
        <p:nvGrpSpPr>
          <p:cNvPr id="33" name="Group 32">
            <a:extLst>
              <a:ext uri="{FF2B5EF4-FFF2-40B4-BE49-F238E27FC236}">
                <a16:creationId xmlns:a16="http://schemas.microsoft.com/office/drawing/2014/main" id="{AA9DEA5F-6AB9-D348-97B8-763E8C5A8FB5}"/>
              </a:ext>
            </a:extLst>
          </p:cNvPr>
          <p:cNvGrpSpPr/>
          <p:nvPr/>
        </p:nvGrpSpPr>
        <p:grpSpPr>
          <a:xfrm>
            <a:off x="98684" y="6172835"/>
            <a:ext cx="548640" cy="548640"/>
            <a:chOff x="4671948" y="5378067"/>
            <a:chExt cx="878647" cy="925224"/>
          </a:xfrm>
        </p:grpSpPr>
        <p:grpSp>
          <p:nvGrpSpPr>
            <p:cNvPr id="34" name="Group 33">
              <a:extLst>
                <a:ext uri="{FF2B5EF4-FFF2-40B4-BE49-F238E27FC236}">
                  <a16:creationId xmlns:a16="http://schemas.microsoft.com/office/drawing/2014/main" id="{BF7F215F-402A-A346-9938-D10DD316BC6B}"/>
                </a:ext>
              </a:extLst>
            </p:cNvPr>
            <p:cNvGrpSpPr/>
            <p:nvPr/>
          </p:nvGrpSpPr>
          <p:grpSpPr>
            <a:xfrm>
              <a:off x="4671948" y="5378067"/>
              <a:ext cx="878647" cy="925224"/>
              <a:chOff x="2157151" y="158803"/>
              <a:chExt cx="878647" cy="925224"/>
            </a:xfrm>
          </p:grpSpPr>
          <p:sp>
            <p:nvSpPr>
              <p:cNvPr id="37" name="Oval 36">
                <a:extLst>
                  <a:ext uri="{FF2B5EF4-FFF2-40B4-BE49-F238E27FC236}">
                    <a16:creationId xmlns:a16="http://schemas.microsoft.com/office/drawing/2014/main" id="{042108A8-D91E-9445-84C0-2660B41C8DED}"/>
                  </a:ext>
                </a:extLst>
              </p:cNvPr>
              <p:cNvSpPr/>
              <p:nvPr/>
            </p:nvSpPr>
            <p:spPr>
              <a:xfrm>
                <a:off x="2157151" y="158803"/>
                <a:ext cx="878647" cy="925224"/>
              </a:xfrm>
              <a:prstGeom prst="ellipse">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2000">
                  <a:latin typeface="Tahoma" charset="0"/>
                  <a:ea typeface="Tahoma" charset="0"/>
                  <a:cs typeface="Tahoma" charset="0"/>
                </a:endParaRPr>
              </a:p>
            </p:txBody>
          </p:sp>
          <p:sp>
            <p:nvSpPr>
              <p:cNvPr id="38" name="Donut 37">
                <a:extLst>
                  <a:ext uri="{FF2B5EF4-FFF2-40B4-BE49-F238E27FC236}">
                    <a16:creationId xmlns:a16="http://schemas.microsoft.com/office/drawing/2014/main" id="{E83AE6C0-FDA3-5641-9153-FDD4BEC15812}"/>
                  </a:ext>
                </a:extLst>
              </p:cNvPr>
              <p:cNvSpPr/>
              <p:nvPr/>
            </p:nvSpPr>
            <p:spPr>
              <a:xfrm>
                <a:off x="2217379" y="218252"/>
                <a:ext cx="761732" cy="806560"/>
              </a:xfrm>
              <a:prstGeom prst="donut">
                <a:avLst>
                  <a:gd name="adj" fmla="val 4242"/>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2000">
                  <a:solidFill>
                    <a:schemeClr val="tx1"/>
                  </a:solidFill>
                  <a:latin typeface="Tahoma" charset="0"/>
                  <a:ea typeface="Tahoma" charset="0"/>
                  <a:cs typeface="Tahoma" charset="0"/>
                </a:endParaRPr>
              </a:p>
            </p:txBody>
          </p:sp>
        </p:grpSp>
        <p:pic>
          <p:nvPicPr>
            <p:cNvPr id="35" name="Picture 34" descr="Icon&#10;&#10;Description automatically generated">
              <a:extLst>
                <a:ext uri="{FF2B5EF4-FFF2-40B4-BE49-F238E27FC236}">
                  <a16:creationId xmlns:a16="http://schemas.microsoft.com/office/drawing/2014/main" id="{89E2F5DF-E4CF-C044-9810-8B65608457EA}"/>
                </a:ext>
              </a:extLst>
            </p:cNvPr>
            <p:cNvPicPr>
              <a:picLocks noChangeAspect="1"/>
            </p:cNvPicPr>
            <p:nvPr/>
          </p:nvPicPr>
          <p:blipFill>
            <a:blip r:embed="rId2"/>
            <a:stretch>
              <a:fillRect/>
            </a:stretch>
          </p:blipFill>
          <p:spPr>
            <a:xfrm>
              <a:off x="4790940" y="5609846"/>
              <a:ext cx="626435" cy="522135"/>
            </a:xfrm>
            <a:prstGeom prst="rect">
              <a:avLst/>
            </a:prstGeom>
          </p:spPr>
        </p:pic>
      </p:grpSp>
      <p:sp>
        <p:nvSpPr>
          <p:cNvPr id="2" name="TextBox 1">
            <a:extLst>
              <a:ext uri="{FF2B5EF4-FFF2-40B4-BE49-F238E27FC236}">
                <a16:creationId xmlns:a16="http://schemas.microsoft.com/office/drawing/2014/main" id="{0B12B762-0F89-F14F-A37C-1375FD2B0B62}"/>
              </a:ext>
            </a:extLst>
          </p:cNvPr>
          <p:cNvSpPr txBox="1"/>
          <p:nvPr/>
        </p:nvSpPr>
        <p:spPr>
          <a:xfrm>
            <a:off x="1432560" y="1319108"/>
            <a:ext cx="9822180" cy="4462760"/>
          </a:xfrm>
          <a:prstGeom prst="rect">
            <a:avLst/>
          </a:prstGeom>
          <a:noFill/>
        </p:spPr>
        <p:txBody>
          <a:bodyPr wrap="square" rtlCol="0">
            <a:spAutoFit/>
          </a:bodyPr>
          <a:lstStyle/>
          <a:p>
            <a:pPr marL="342900" indent="-342900">
              <a:buFont typeface="Arial" panose="020B0604020202020204" pitchFamily="34" charset="0"/>
              <a:buChar char="•"/>
            </a:pPr>
            <a:r>
              <a:rPr lang="en-US" dirty="0">
                <a:latin typeface="Tahoma" charset="0"/>
                <a:ea typeface="Tahoma" charset="0"/>
                <a:cs typeface="Tahoma" charset="0"/>
              </a:rPr>
              <a:t>John Brown, CISSP, CFI, AGI, IGI, CP-AMEL</a:t>
            </a:r>
          </a:p>
          <a:p>
            <a:pPr marL="342900" indent="-342900">
              <a:buFont typeface="Arial" panose="020B0604020202020204" pitchFamily="34" charset="0"/>
              <a:buChar char="•"/>
            </a:pPr>
            <a:r>
              <a:rPr lang="en-US" dirty="0">
                <a:latin typeface="Tahoma" charset="0"/>
                <a:ea typeface="Tahoma" charset="0"/>
                <a:cs typeface="Tahoma" charset="0"/>
              </a:rPr>
              <a:t>Senior Security Evangelist at Team Cymru</a:t>
            </a:r>
          </a:p>
          <a:p>
            <a:pPr marL="342900" indent="-342900">
              <a:buFont typeface="Arial" panose="020B0604020202020204" pitchFamily="34" charset="0"/>
              <a:buChar char="•"/>
            </a:pPr>
            <a:r>
              <a:rPr lang="en-US" dirty="0">
                <a:latin typeface="Tahoma" charset="0"/>
                <a:ea typeface="Tahoma" charset="0"/>
                <a:cs typeface="Tahoma" charset="0"/>
              </a:rPr>
              <a:t>35+ years as software and network engineer</a:t>
            </a:r>
          </a:p>
          <a:p>
            <a:pPr marL="342900" indent="-342900">
              <a:buFont typeface="Arial" panose="020B0604020202020204" pitchFamily="34" charset="0"/>
              <a:buChar char="•"/>
            </a:pPr>
            <a:r>
              <a:rPr lang="en-US" dirty="0">
                <a:latin typeface="Tahoma" charset="0"/>
                <a:ea typeface="Tahoma" charset="0"/>
                <a:cs typeface="Tahoma" charset="0"/>
              </a:rPr>
              <a:t>Principal Technical Engineer for ICANN’s L-Root DNS</a:t>
            </a:r>
          </a:p>
          <a:p>
            <a:pPr marL="342900" indent="-342900">
              <a:buFont typeface="Arial" panose="020B0604020202020204" pitchFamily="34" charset="0"/>
              <a:buChar char="•"/>
            </a:pPr>
            <a:r>
              <a:rPr lang="en-US" dirty="0">
                <a:latin typeface="Tahoma" charset="0"/>
                <a:ea typeface="Tahoma" charset="0"/>
                <a:cs typeface="Tahoma" charset="0"/>
              </a:rPr>
              <a:t>Have built Internet networks on 3 continents</a:t>
            </a:r>
          </a:p>
          <a:p>
            <a:pPr marL="342900" indent="-342900">
              <a:buFont typeface="Arial" panose="020B0604020202020204" pitchFamily="34" charset="0"/>
              <a:buChar char="•"/>
            </a:pPr>
            <a:r>
              <a:rPr lang="en-US" dirty="0">
                <a:latin typeface="Tahoma" charset="0"/>
                <a:ea typeface="Tahoma" charset="0"/>
                <a:cs typeface="Tahoma" charset="0"/>
              </a:rPr>
              <a:t>Recovering owner of a regional ISP business, ran it for 17 years</a:t>
            </a:r>
          </a:p>
          <a:p>
            <a:pPr marL="342900" indent="-342900">
              <a:buFont typeface="Arial" panose="020B0604020202020204" pitchFamily="34" charset="0"/>
              <a:buChar char="•"/>
            </a:pPr>
            <a:r>
              <a:rPr lang="en-US" dirty="0">
                <a:latin typeface="Tahoma" charset="0"/>
                <a:ea typeface="Tahoma" charset="0"/>
                <a:cs typeface="Tahoma" charset="0"/>
              </a:rPr>
              <a:t>Passionate about helping ISP’s improve their networks</a:t>
            </a:r>
          </a:p>
          <a:p>
            <a:pPr marL="342900" indent="-342900">
              <a:buFont typeface="Arial" panose="020B0604020202020204" pitchFamily="34" charset="0"/>
              <a:buChar char="•"/>
            </a:pPr>
            <a:r>
              <a:rPr lang="en-US" dirty="0">
                <a:latin typeface="Tahoma" charset="0"/>
                <a:ea typeface="Tahoma" charset="0"/>
                <a:cs typeface="Tahoma" charset="0"/>
              </a:rPr>
              <a:t>Past </a:t>
            </a:r>
            <a:r>
              <a:rPr lang="en-US" dirty="0" err="1">
                <a:latin typeface="Tahoma" charset="0"/>
                <a:ea typeface="Tahoma" charset="0"/>
                <a:cs typeface="Tahoma" charset="0"/>
              </a:rPr>
              <a:t>Mikrotik</a:t>
            </a:r>
            <a:r>
              <a:rPr lang="en-US" dirty="0">
                <a:latin typeface="Tahoma" charset="0"/>
                <a:ea typeface="Tahoma" charset="0"/>
                <a:cs typeface="Tahoma" charset="0"/>
              </a:rPr>
              <a:t> Authorized Instructor (MT-CNA, MT-CRE, MT-CINE)</a:t>
            </a:r>
          </a:p>
          <a:p>
            <a:pPr marL="342900" indent="-342900">
              <a:buFont typeface="Arial" panose="020B0604020202020204" pitchFamily="34" charset="0"/>
              <a:buChar char="•"/>
            </a:pPr>
            <a:r>
              <a:rPr lang="en-US" dirty="0">
                <a:latin typeface="Tahoma" charset="0"/>
                <a:ea typeface="Tahoma" charset="0"/>
                <a:cs typeface="Tahoma" charset="0"/>
              </a:rPr>
              <a:t>Past ISC2 CISSP Instructor</a:t>
            </a:r>
          </a:p>
          <a:p>
            <a:pPr marL="342900" indent="-342900">
              <a:buFont typeface="Arial" panose="020B0604020202020204" pitchFamily="34" charset="0"/>
              <a:buChar char="•"/>
            </a:pPr>
            <a:r>
              <a:rPr lang="en-US" dirty="0">
                <a:latin typeface="Tahoma" charset="0"/>
                <a:ea typeface="Tahoma" charset="0"/>
                <a:cs typeface="Tahoma" charset="0"/>
              </a:rPr>
              <a:t>Commercial Multi-Engine Pilot and Flight Instructor</a:t>
            </a:r>
          </a:p>
          <a:p>
            <a:pPr marL="342900" indent="-342900">
              <a:buFont typeface="Arial" panose="020B0604020202020204" pitchFamily="34" charset="0"/>
              <a:buChar char="•"/>
            </a:pPr>
            <a:endParaRPr lang="en-US" dirty="0">
              <a:latin typeface="Tahoma" charset="0"/>
              <a:ea typeface="Tahoma" charset="0"/>
              <a:cs typeface="Tahoma" charset="0"/>
            </a:endParaRPr>
          </a:p>
          <a:p>
            <a:r>
              <a:rPr lang="en-US" sz="2000" dirty="0">
                <a:latin typeface="Tahoma" charset="0"/>
                <a:ea typeface="Tahoma" charset="0"/>
                <a:cs typeface="Tahoma" charset="0"/>
              </a:rPr>
              <a:t>I can be reached at:   </a:t>
            </a:r>
            <a:r>
              <a:rPr lang="en-US" sz="2000" dirty="0" err="1">
                <a:latin typeface="Tahoma" charset="0"/>
                <a:ea typeface="Tahoma" charset="0"/>
                <a:cs typeface="Tahoma" charset="0"/>
              </a:rPr>
              <a:t>jbrown@cymru.com</a:t>
            </a:r>
            <a:endParaRPr lang="en-US" sz="2000" dirty="0">
              <a:latin typeface="Tahoma" charset="0"/>
              <a:ea typeface="Tahoma" charset="0"/>
              <a:cs typeface="Tahoma" charset="0"/>
            </a:endParaRPr>
          </a:p>
        </p:txBody>
      </p:sp>
      <p:pic>
        <p:nvPicPr>
          <p:cNvPr id="39" name="Picture 38" descr="A picture containing lamp&#10;&#10;Description automatically generated">
            <a:extLst>
              <a:ext uri="{FF2B5EF4-FFF2-40B4-BE49-F238E27FC236}">
                <a16:creationId xmlns:a16="http://schemas.microsoft.com/office/drawing/2014/main" id="{BB1C26DD-9FB5-3B41-87EE-81898AA98E07}"/>
              </a:ext>
            </a:extLst>
          </p:cNvPr>
          <p:cNvPicPr>
            <a:picLocks noChangeAspect="1"/>
          </p:cNvPicPr>
          <p:nvPr/>
        </p:nvPicPr>
        <p:blipFill rotWithShape="1">
          <a:blip r:embed="rId3"/>
          <a:srcRect t="19518" b="20622"/>
          <a:stretch/>
        </p:blipFill>
        <p:spPr>
          <a:xfrm>
            <a:off x="10168127" y="188415"/>
            <a:ext cx="1467915" cy="471607"/>
          </a:xfrm>
          <a:prstGeom prst="rect">
            <a:avLst/>
          </a:prstGeom>
        </p:spPr>
      </p:pic>
    </p:spTree>
    <p:extLst>
      <p:ext uri="{BB962C8B-B14F-4D97-AF65-F5344CB8AC3E}">
        <p14:creationId xmlns:p14="http://schemas.microsoft.com/office/powerpoint/2010/main" val="1897774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DCB3533-B1AD-6F40-A070-1A80874F45BB}"/>
              </a:ext>
            </a:extLst>
          </p:cNvPr>
          <p:cNvSpPr>
            <a:spLocks noGrp="1"/>
          </p:cNvSpPr>
          <p:nvPr>
            <p:ph sz="quarter" idx="12"/>
          </p:nvPr>
        </p:nvSpPr>
        <p:spPr>
          <a:xfrm>
            <a:off x="912813" y="2357967"/>
            <a:ext cx="10363200" cy="1071033"/>
          </a:xfrm>
        </p:spPr>
        <p:txBody>
          <a:bodyPr anchor="ctr"/>
          <a:lstStyle/>
          <a:p>
            <a:pPr algn="ctr"/>
            <a:r>
              <a:rPr lang="en-US" sz="4400" dirty="0"/>
              <a:t>Who is Team Cymru ?</a:t>
            </a:r>
          </a:p>
        </p:txBody>
      </p:sp>
      <p:sp>
        <p:nvSpPr>
          <p:cNvPr id="5" name="Slide Number Placeholder 4">
            <a:extLst>
              <a:ext uri="{FF2B5EF4-FFF2-40B4-BE49-F238E27FC236}">
                <a16:creationId xmlns:a16="http://schemas.microsoft.com/office/drawing/2014/main" id="{E88B35B8-331F-9D45-8AA2-F86F16F2EA22}"/>
              </a:ext>
            </a:extLst>
          </p:cNvPr>
          <p:cNvSpPr>
            <a:spLocks noGrp="1"/>
          </p:cNvSpPr>
          <p:nvPr>
            <p:ph type="sldNum" sz="quarter" idx="4"/>
          </p:nvPr>
        </p:nvSpPr>
        <p:spPr/>
        <p:txBody>
          <a:bodyPr/>
          <a:lstStyle/>
          <a:p>
            <a:fld id="{ED025EC6-12F2-BD4E-AD65-43BFB58C3D8F}" type="slidenum">
              <a:rPr lang="en-US" smtClean="0"/>
              <a:pPr/>
              <a:t>6</a:t>
            </a:fld>
            <a:endParaRPr lang="en-US"/>
          </a:p>
        </p:txBody>
      </p:sp>
      <p:sp>
        <p:nvSpPr>
          <p:cNvPr id="6" name="Text Placeholder 5">
            <a:extLst>
              <a:ext uri="{FF2B5EF4-FFF2-40B4-BE49-F238E27FC236}">
                <a16:creationId xmlns:a16="http://schemas.microsoft.com/office/drawing/2014/main" id="{FBE3B1C1-1516-F24C-BF3A-05909F473F35}"/>
              </a:ext>
            </a:extLst>
          </p:cNvPr>
          <p:cNvSpPr>
            <a:spLocks noGrp="1"/>
          </p:cNvSpPr>
          <p:nvPr>
            <p:ph type="body" sz="quarter" idx="10"/>
          </p:nvPr>
        </p:nvSpPr>
        <p:spPr/>
        <p:txBody>
          <a:bodyPr/>
          <a:lstStyle/>
          <a:p>
            <a:endParaRPr lang="en-US"/>
          </a:p>
        </p:txBody>
      </p:sp>
      <p:pic>
        <p:nvPicPr>
          <p:cNvPr id="7" name="Picture 6" descr="A picture containing lamp&#10;&#10;Description automatically generated">
            <a:extLst>
              <a:ext uri="{FF2B5EF4-FFF2-40B4-BE49-F238E27FC236}">
                <a16:creationId xmlns:a16="http://schemas.microsoft.com/office/drawing/2014/main" id="{840C83B9-F48F-8345-AF04-2A1E1179C108}"/>
              </a:ext>
            </a:extLst>
          </p:cNvPr>
          <p:cNvPicPr>
            <a:picLocks noChangeAspect="1"/>
          </p:cNvPicPr>
          <p:nvPr/>
        </p:nvPicPr>
        <p:blipFill rotWithShape="1">
          <a:blip r:embed="rId2"/>
          <a:srcRect t="19518" b="20622"/>
          <a:stretch/>
        </p:blipFill>
        <p:spPr>
          <a:xfrm>
            <a:off x="10168127" y="188415"/>
            <a:ext cx="1467915" cy="471607"/>
          </a:xfrm>
          <a:prstGeom prst="rect">
            <a:avLst/>
          </a:prstGeom>
        </p:spPr>
      </p:pic>
    </p:spTree>
    <p:extLst>
      <p:ext uri="{BB962C8B-B14F-4D97-AF65-F5344CB8AC3E}">
        <p14:creationId xmlns:p14="http://schemas.microsoft.com/office/powerpoint/2010/main" val="15955997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51B9A0E-82A0-8641-83A4-452DF97D77A3}"/>
              </a:ext>
            </a:extLst>
          </p:cNvPr>
          <p:cNvSpPr>
            <a:spLocks noGrp="1"/>
          </p:cNvSpPr>
          <p:nvPr>
            <p:ph type="sldNum" sz="quarter" idx="4"/>
          </p:nvPr>
        </p:nvSpPr>
        <p:spPr/>
        <p:txBody>
          <a:bodyPr/>
          <a:lstStyle/>
          <a:p>
            <a:fld id="{ED025EC6-12F2-BD4E-AD65-43BFB58C3D8F}" type="slidenum">
              <a:rPr lang="en-US" smtClean="0"/>
              <a:pPr/>
              <a:t>7</a:t>
            </a:fld>
            <a:endParaRPr lang="en-US"/>
          </a:p>
        </p:txBody>
      </p:sp>
      <p:sp>
        <p:nvSpPr>
          <p:cNvPr id="80" name="Rectangle 79">
            <a:extLst>
              <a:ext uri="{FF2B5EF4-FFF2-40B4-BE49-F238E27FC236}">
                <a16:creationId xmlns:a16="http://schemas.microsoft.com/office/drawing/2014/main" id="{4A2B6BB6-403F-EE4C-B3D9-5471BF6397FE}"/>
              </a:ext>
            </a:extLst>
          </p:cNvPr>
          <p:cNvSpPr/>
          <p:nvPr/>
        </p:nvSpPr>
        <p:spPr>
          <a:xfrm rot="5400000" flipH="1">
            <a:off x="2625888" y="-903634"/>
            <a:ext cx="48831" cy="3982069"/>
          </a:xfrm>
          <a:prstGeom prst="rect">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2000">
              <a:latin typeface="Tahoma" charset="0"/>
              <a:ea typeface="Tahoma" charset="0"/>
              <a:cs typeface="Tahoma" charset="0"/>
            </a:endParaRPr>
          </a:p>
        </p:txBody>
      </p:sp>
      <p:sp>
        <p:nvSpPr>
          <p:cNvPr id="79" name="TextBox 78">
            <a:extLst>
              <a:ext uri="{FF2B5EF4-FFF2-40B4-BE49-F238E27FC236}">
                <a16:creationId xmlns:a16="http://schemas.microsoft.com/office/drawing/2014/main" id="{009FBA2D-0B24-4347-851C-6A22D617C333}"/>
              </a:ext>
            </a:extLst>
          </p:cNvPr>
          <p:cNvSpPr txBox="1"/>
          <p:nvPr/>
        </p:nvSpPr>
        <p:spPr>
          <a:xfrm>
            <a:off x="659268" y="328552"/>
            <a:ext cx="3982070" cy="923330"/>
          </a:xfrm>
          <a:prstGeom prst="rect">
            <a:avLst/>
          </a:prstGeom>
          <a:noFill/>
        </p:spPr>
        <p:txBody>
          <a:bodyPr wrap="square" rtlCol="0">
            <a:spAutoFit/>
          </a:bodyPr>
          <a:lstStyle/>
          <a:p>
            <a:r>
              <a:rPr lang="en-US" sz="5400" dirty="0"/>
              <a:t>Team Cymru</a:t>
            </a:r>
          </a:p>
        </p:txBody>
      </p:sp>
      <p:sp>
        <p:nvSpPr>
          <p:cNvPr id="18" name="Oval 17">
            <a:extLst>
              <a:ext uri="{FF2B5EF4-FFF2-40B4-BE49-F238E27FC236}">
                <a16:creationId xmlns:a16="http://schemas.microsoft.com/office/drawing/2014/main" id="{A1F4DBBE-3AF9-0448-BE93-784BABC95219}"/>
              </a:ext>
            </a:extLst>
          </p:cNvPr>
          <p:cNvSpPr/>
          <p:nvPr/>
        </p:nvSpPr>
        <p:spPr>
          <a:xfrm>
            <a:off x="2019099" y="2737037"/>
            <a:ext cx="777260" cy="798830"/>
          </a:xfrm>
          <a:prstGeom prst="ellipse">
            <a:avLst/>
          </a:prstGeom>
          <a:solidFill>
            <a:srgbClr val="FF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2000">
              <a:solidFill>
                <a:schemeClr val="tx1"/>
              </a:solidFill>
              <a:latin typeface="Tahoma" charset="0"/>
              <a:ea typeface="Tahoma" charset="0"/>
              <a:cs typeface="Tahoma" charset="0"/>
            </a:endParaRPr>
          </a:p>
        </p:txBody>
      </p:sp>
      <p:pic>
        <p:nvPicPr>
          <p:cNvPr id="17" name="Picture 16" descr="Icon&#10;&#10;Description automatically generated">
            <a:extLst>
              <a:ext uri="{FF2B5EF4-FFF2-40B4-BE49-F238E27FC236}">
                <a16:creationId xmlns:a16="http://schemas.microsoft.com/office/drawing/2014/main" id="{C4C8296E-F6C2-E845-91F3-4CE04629CB88}"/>
              </a:ext>
            </a:extLst>
          </p:cNvPr>
          <p:cNvPicPr>
            <a:picLocks noChangeAspect="1"/>
          </p:cNvPicPr>
          <p:nvPr/>
        </p:nvPicPr>
        <p:blipFill>
          <a:blip r:embed="rId3"/>
          <a:stretch>
            <a:fillRect/>
          </a:stretch>
        </p:blipFill>
        <p:spPr>
          <a:xfrm>
            <a:off x="2141487" y="2931434"/>
            <a:ext cx="532484" cy="456143"/>
          </a:xfrm>
          <a:prstGeom prst="rect">
            <a:avLst/>
          </a:prstGeom>
        </p:spPr>
      </p:pic>
      <p:sp>
        <p:nvSpPr>
          <p:cNvPr id="26" name="Donut 25">
            <a:extLst>
              <a:ext uri="{FF2B5EF4-FFF2-40B4-BE49-F238E27FC236}">
                <a16:creationId xmlns:a16="http://schemas.microsoft.com/office/drawing/2014/main" id="{4DDEE95F-F3B2-0443-80CB-340FF6A8C375}"/>
              </a:ext>
            </a:extLst>
          </p:cNvPr>
          <p:cNvSpPr>
            <a:spLocks noChangeAspect="1"/>
          </p:cNvSpPr>
          <p:nvPr/>
        </p:nvSpPr>
        <p:spPr>
          <a:xfrm>
            <a:off x="1739544" y="2446239"/>
            <a:ext cx="1336370" cy="1421832"/>
          </a:xfrm>
          <a:prstGeom prst="donut">
            <a:avLst>
              <a:gd name="adj" fmla="val 1879"/>
            </a:avLst>
          </a:prstGeom>
          <a:solidFill>
            <a:schemeClr val="bg1"/>
          </a:solidFill>
          <a:ln w="158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2000">
              <a:solidFill>
                <a:schemeClr val="tx1"/>
              </a:solidFill>
              <a:latin typeface="Tahoma" charset="0"/>
              <a:ea typeface="Tahoma" charset="0"/>
              <a:cs typeface="Tahoma" charset="0"/>
            </a:endParaRPr>
          </a:p>
        </p:txBody>
      </p:sp>
      <p:sp>
        <p:nvSpPr>
          <p:cNvPr id="27" name="Donut 26">
            <a:extLst>
              <a:ext uri="{FF2B5EF4-FFF2-40B4-BE49-F238E27FC236}">
                <a16:creationId xmlns:a16="http://schemas.microsoft.com/office/drawing/2014/main" id="{6E5B10C8-5221-604F-9E93-2BEBCAD0460C}"/>
              </a:ext>
            </a:extLst>
          </p:cNvPr>
          <p:cNvSpPr>
            <a:spLocks/>
          </p:cNvSpPr>
          <p:nvPr/>
        </p:nvSpPr>
        <p:spPr>
          <a:xfrm>
            <a:off x="1195323" y="1996582"/>
            <a:ext cx="2405467" cy="2421490"/>
          </a:xfrm>
          <a:prstGeom prst="donut">
            <a:avLst>
              <a:gd name="adj" fmla="val 1156"/>
            </a:avLst>
          </a:prstGeom>
          <a:solidFill>
            <a:schemeClr val="bg1"/>
          </a:solidFill>
          <a:ln w="15875">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2000">
              <a:solidFill>
                <a:schemeClr val="tx1"/>
              </a:solidFill>
              <a:latin typeface="Tahoma" charset="0"/>
              <a:ea typeface="Tahoma" charset="0"/>
              <a:cs typeface="Tahoma" charset="0"/>
            </a:endParaRPr>
          </a:p>
        </p:txBody>
      </p:sp>
      <p:sp>
        <p:nvSpPr>
          <p:cNvPr id="35" name="Donut 34">
            <a:extLst>
              <a:ext uri="{FF2B5EF4-FFF2-40B4-BE49-F238E27FC236}">
                <a16:creationId xmlns:a16="http://schemas.microsoft.com/office/drawing/2014/main" id="{B1405ED4-4173-5346-B3DC-6CE120AEC6AC}"/>
              </a:ext>
            </a:extLst>
          </p:cNvPr>
          <p:cNvSpPr/>
          <p:nvPr/>
        </p:nvSpPr>
        <p:spPr>
          <a:xfrm>
            <a:off x="527139" y="1323946"/>
            <a:ext cx="3741837" cy="3766762"/>
          </a:xfrm>
          <a:prstGeom prst="donut">
            <a:avLst>
              <a:gd name="adj" fmla="val 17757"/>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2000">
              <a:solidFill>
                <a:schemeClr val="tx1"/>
              </a:solidFill>
              <a:latin typeface="Tahoma" charset="0"/>
              <a:ea typeface="Tahoma" charset="0"/>
              <a:cs typeface="Tahoma" charset="0"/>
            </a:endParaRPr>
          </a:p>
        </p:txBody>
      </p:sp>
      <p:sp>
        <p:nvSpPr>
          <p:cNvPr id="28" name="Oval 27">
            <a:extLst>
              <a:ext uri="{FF2B5EF4-FFF2-40B4-BE49-F238E27FC236}">
                <a16:creationId xmlns:a16="http://schemas.microsoft.com/office/drawing/2014/main" id="{6BC48ACC-41A2-5546-BE9E-F8C062FFB5C2}"/>
              </a:ext>
            </a:extLst>
          </p:cNvPr>
          <p:cNvSpPr/>
          <p:nvPr/>
        </p:nvSpPr>
        <p:spPr>
          <a:xfrm>
            <a:off x="3221129" y="2124639"/>
            <a:ext cx="441129" cy="500750"/>
          </a:xfrm>
          <a:prstGeom prst="ellipse">
            <a:avLst/>
          </a:prstGeom>
          <a:solidFill>
            <a:schemeClr val="bg1"/>
          </a:solidFill>
          <a:ln w="2222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2000">
              <a:latin typeface="Tahoma" charset="0"/>
              <a:ea typeface="Tahoma" charset="0"/>
              <a:cs typeface="Tahoma" charset="0"/>
            </a:endParaRPr>
          </a:p>
        </p:txBody>
      </p:sp>
      <p:pic>
        <p:nvPicPr>
          <p:cNvPr id="16" name="Graphic 15" descr="Connections with solid fill">
            <a:extLst>
              <a:ext uri="{FF2B5EF4-FFF2-40B4-BE49-F238E27FC236}">
                <a16:creationId xmlns:a16="http://schemas.microsoft.com/office/drawing/2014/main" id="{8F903E87-6E7D-A640-ADD7-3F0D6D4E2EB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239739" y="2179145"/>
            <a:ext cx="397016" cy="414207"/>
          </a:xfrm>
          <a:prstGeom prst="rect">
            <a:avLst/>
          </a:prstGeom>
        </p:spPr>
      </p:pic>
      <p:cxnSp>
        <p:nvCxnSpPr>
          <p:cNvPr id="49" name="Straight Arrow Connector 48">
            <a:extLst>
              <a:ext uri="{FF2B5EF4-FFF2-40B4-BE49-F238E27FC236}">
                <a16:creationId xmlns:a16="http://schemas.microsoft.com/office/drawing/2014/main" id="{350A198B-CA27-DE40-9D6E-266DFDC20AA7}"/>
              </a:ext>
            </a:extLst>
          </p:cNvPr>
          <p:cNvCxnSpPr>
            <a:cxnSpLocks/>
          </p:cNvCxnSpPr>
          <p:nvPr/>
        </p:nvCxnSpPr>
        <p:spPr>
          <a:xfrm flipV="1">
            <a:off x="1638999" y="3635820"/>
            <a:ext cx="204713" cy="188561"/>
          </a:xfrm>
          <a:prstGeom prst="straightConnector1">
            <a:avLst/>
          </a:prstGeom>
          <a:ln w="127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988A65A4-A586-F340-831C-8AB5BA6D16F8}"/>
              </a:ext>
            </a:extLst>
          </p:cNvPr>
          <p:cNvCxnSpPr>
            <a:cxnSpLocks/>
          </p:cNvCxnSpPr>
          <p:nvPr/>
        </p:nvCxnSpPr>
        <p:spPr>
          <a:xfrm flipV="1">
            <a:off x="3008376" y="2554744"/>
            <a:ext cx="204713" cy="188561"/>
          </a:xfrm>
          <a:prstGeom prst="straightConnector1">
            <a:avLst/>
          </a:prstGeom>
          <a:ln w="12700">
            <a:headEnd type="triangle"/>
            <a:tailEnd type="triangle"/>
          </a:ln>
        </p:spPr>
        <p:style>
          <a:lnRef idx="1">
            <a:schemeClr val="accent1"/>
          </a:lnRef>
          <a:fillRef idx="0">
            <a:schemeClr val="accent1"/>
          </a:fillRef>
          <a:effectRef idx="0">
            <a:schemeClr val="accent1"/>
          </a:effectRef>
          <a:fontRef idx="minor">
            <a:schemeClr val="tx1"/>
          </a:fontRef>
        </p:style>
      </p:cxnSp>
      <p:sp>
        <p:nvSpPr>
          <p:cNvPr id="52" name="Oval 51">
            <a:extLst>
              <a:ext uri="{FF2B5EF4-FFF2-40B4-BE49-F238E27FC236}">
                <a16:creationId xmlns:a16="http://schemas.microsoft.com/office/drawing/2014/main" id="{581327BF-8135-0B44-922F-358B5296A9F9}"/>
              </a:ext>
            </a:extLst>
          </p:cNvPr>
          <p:cNvSpPr/>
          <p:nvPr/>
        </p:nvSpPr>
        <p:spPr>
          <a:xfrm>
            <a:off x="1159358" y="2124639"/>
            <a:ext cx="443675" cy="500441"/>
          </a:xfrm>
          <a:prstGeom prst="ellipse">
            <a:avLst/>
          </a:prstGeom>
          <a:solidFill>
            <a:schemeClr val="bg1"/>
          </a:solidFill>
          <a:ln w="2222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2000">
              <a:latin typeface="Tahoma" charset="0"/>
              <a:ea typeface="Tahoma" charset="0"/>
              <a:cs typeface="Tahoma" charset="0"/>
            </a:endParaRPr>
          </a:p>
        </p:txBody>
      </p:sp>
      <p:pic>
        <p:nvPicPr>
          <p:cNvPr id="55" name="Graphic 54" descr="Handshake with solid fill">
            <a:extLst>
              <a:ext uri="{FF2B5EF4-FFF2-40B4-BE49-F238E27FC236}">
                <a16:creationId xmlns:a16="http://schemas.microsoft.com/office/drawing/2014/main" id="{143F149E-4687-B54C-A3B1-919685EF3C3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50513" y="2150220"/>
            <a:ext cx="454451" cy="457478"/>
          </a:xfrm>
          <a:prstGeom prst="rect">
            <a:avLst/>
          </a:prstGeom>
        </p:spPr>
      </p:pic>
      <p:cxnSp>
        <p:nvCxnSpPr>
          <p:cNvPr id="59" name="Straight Arrow Connector 58">
            <a:extLst>
              <a:ext uri="{FF2B5EF4-FFF2-40B4-BE49-F238E27FC236}">
                <a16:creationId xmlns:a16="http://schemas.microsoft.com/office/drawing/2014/main" id="{B430C14D-EE17-CF47-9552-1D3FBE6F05B8}"/>
              </a:ext>
            </a:extLst>
          </p:cNvPr>
          <p:cNvCxnSpPr>
            <a:cxnSpLocks/>
          </p:cNvCxnSpPr>
          <p:nvPr/>
        </p:nvCxnSpPr>
        <p:spPr>
          <a:xfrm>
            <a:off x="1576105" y="2554744"/>
            <a:ext cx="219519" cy="192024"/>
          </a:xfrm>
          <a:prstGeom prst="straightConnector1">
            <a:avLst/>
          </a:prstGeom>
          <a:ln w="12700">
            <a:headEnd type="triangle"/>
            <a:tailEnd type="triangle"/>
          </a:ln>
        </p:spPr>
        <p:style>
          <a:lnRef idx="1">
            <a:schemeClr val="accent1"/>
          </a:lnRef>
          <a:fillRef idx="0">
            <a:schemeClr val="accent1"/>
          </a:fillRef>
          <a:effectRef idx="0">
            <a:schemeClr val="accent1"/>
          </a:effectRef>
          <a:fontRef idx="minor">
            <a:schemeClr val="tx1"/>
          </a:fontRef>
        </p:style>
      </p:cxnSp>
      <p:sp>
        <p:nvSpPr>
          <p:cNvPr id="69" name="Oval 68">
            <a:extLst>
              <a:ext uri="{FF2B5EF4-FFF2-40B4-BE49-F238E27FC236}">
                <a16:creationId xmlns:a16="http://schemas.microsoft.com/office/drawing/2014/main" id="{A3021917-CBED-5147-95FC-B497EC7D5B87}"/>
              </a:ext>
            </a:extLst>
          </p:cNvPr>
          <p:cNvSpPr/>
          <p:nvPr/>
        </p:nvSpPr>
        <p:spPr>
          <a:xfrm>
            <a:off x="3240139" y="3776472"/>
            <a:ext cx="443676" cy="500441"/>
          </a:xfrm>
          <a:prstGeom prst="ellipse">
            <a:avLst/>
          </a:prstGeom>
          <a:solidFill>
            <a:schemeClr val="bg1"/>
          </a:solidFill>
          <a:ln w="2222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2000">
              <a:latin typeface="Tahoma" charset="0"/>
              <a:ea typeface="Tahoma" charset="0"/>
              <a:cs typeface="Tahoma" charset="0"/>
            </a:endParaRPr>
          </a:p>
        </p:txBody>
      </p:sp>
      <p:pic>
        <p:nvPicPr>
          <p:cNvPr id="64" name="Graphic 63" descr="Open envelope with solid fill">
            <a:extLst>
              <a:ext uri="{FF2B5EF4-FFF2-40B4-BE49-F238E27FC236}">
                <a16:creationId xmlns:a16="http://schemas.microsoft.com/office/drawing/2014/main" id="{C5D7AAF6-5769-4245-A494-A67361D48AD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291061" y="3836366"/>
            <a:ext cx="327711" cy="329893"/>
          </a:xfrm>
          <a:prstGeom prst="rect">
            <a:avLst/>
          </a:prstGeom>
        </p:spPr>
      </p:pic>
      <p:cxnSp>
        <p:nvCxnSpPr>
          <p:cNvPr id="72" name="Straight Arrow Connector 71">
            <a:extLst>
              <a:ext uri="{FF2B5EF4-FFF2-40B4-BE49-F238E27FC236}">
                <a16:creationId xmlns:a16="http://schemas.microsoft.com/office/drawing/2014/main" id="{CAFE65F6-7C6A-714A-9E03-BCB84DC8BB0B}"/>
              </a:ext>
            </a:extLst>
          </p:cNvPr>
          <p:cNvCxnSpPr>
            <a:cxnSpLocks/>
          </p:cNvCxnSpPr>
          <p:nvPr/>
        </p:nvCxnSpPr>
        <p:spPr>
          <a:xfrm>
            <a:off x="3008376" y="3639312"/>
            <a:ext cx="237124" cy="192024"/>
          </a:xfrm>
          <a:prstGeom prst="straightConnector1">
            <a:avLst/>
          </a:prstGeom>
          <a:ln w="12700">
            <a:headEnd type="triangle"/>
            <a:tailEnd type="triangle"/>
          </a:ln>
        </p:spPr>
        <p:style>
          <a:lnRef idx="1">
            <a:schemeClr val="accent1"/>
          </a:lnRef>
          <a:fillRef idx="0">
            <a:schemeClr val="accent1"/>
          </a:fillRef>
          <a:effectRef idx="0">
            <a:schemeClr val="accent1"/>
          </a:effectRef>
          <a:fontRef idx="minor">
            <a:schemeClr val="tx1"/>
          </a:fontRef>
        </p:style>
      </p:cxnSp>
      <p:sp>
        <p:nvSpPr>
          <p:cNvPr id="75" name="TextBox 74">
            <a:extLst>
              <a:ext uri="{FF2B5EF4-FFF2-40B4-BE49-F238E27FC236}">
                <a16:creationId xmlns:a16="http://schemas.microsoft.com/office/drawing/2014/main" id="{E93ABC21-B587-E44D-A687-33D38B274DEB}"/>
              </a:ext>
            </a:extLst>
          </p:cNvPr>
          <p:cNvSpPr txBox="1"/>
          <p:nvPr/>
        </p:nvSpPr>
        <p:spPr>
          <a:xfrm>
            <a:off x="984874" y="4230741"/>
            <a:ext cx="1095170" cy="261610"/>
          </a:xfrm>
          <a:prstGeom prst="rect">
            <a:avLst/>
          </a:prstGeom>
          <a:noFill/>
        </p:spPr>
        <p:txBody>
          <a:bodyPr wrap="square" rtlCol="0">
            <a:spAutoFit/>
          </a:bodyPr>
          <a:lstStyle/>
          <a:p>
            <a:r>
              <a:rPr lang="en-US" sz="1100" dirty="0">
                <a:latin typeface="Tahoma" charset="0"/>
                <a:ea typeface="Tahoma" charset="0"/>
                <a:cs typeface="Tahoma" charset="0"/>
              </a:rPr>
              <a:t>Free Tools</a:t>
            </a:r>
          </a:p>
        </p:txBody>
      </p:sp>
      <p:sp>
        <p:nvSpPr>
          <p:cNvPr id="76" name="TextBox 75">
            <a:extLst>
              <a:ext uri="{FF2B5EF4-FFF2-40B4-BE49-F238E27FC236}">
                <a16:creationId xmlns:a16="http://schemas.microsoft.com/office/drawing/2014/main" id="{2D664EF2-7559-2B42-85C6-B296C743BCF8}"/>
              </a:ext>
            </a:extLst>
          </p:cNvPr>
          <p:cNvSpPr txBox="1"/>
          <p:nvPr/>
        </p:nvSpPr>
        <p:spPr>
          <a:xfrm>
            <a:off x="3258404" y="4260828"/>
            <a:ext cx="688047" cy="261610"/>
          </a:xfrm>
          <a:prstGeom prst="rect">
            <a:avLst/>
          </a:prstGeom>
          <a:noFill/>
        </p:spPr>
        <p:txBody>
          <a:bodyPr wrap="square" rtlCol="0">
            <a:spAutoFit/>
          </a:bodyPr>
          <a:lstStyle/>
          <a:p>
            <a:r>
              <a:rPr lang="en-US" sz="1100" dirty="0">
                <a:latin typeface="Tahoma" charset="0"/>
                <a:ea typeface="Tahoma" charset="0"/>
                <a:cs typeface="Tahoma" charset="0"/>
              </a:rPr>
              <a:t>DNB</a:t>
            </a:r>
          </a:p>
        </p:txBody>
      </p:sp>
      <p:sp>
        <p:nvSpPr>
          <p:cNvPr id="77" name="TextBox 76">
            <a:extLst>
              <a:ext uri="{FF2B5EF4-FFF2-40B4-BE49-F238E27FC236}">
                <a16:creationId xmlns:a16="http://schemas.microsoft.com/office/drawing/2014/main" id="{5AAB0CE2-3E99-984A-8E04-F21D4A5AAB8A}"/>
              </a:ext>
            </a:extLst>
          </p:cNvPr>
          <p:cNvSpPr txBox="1"/>
          <p:nvPr/>
        </p:nvSpPr>
        <p:spPr>
          <a:xfrm>
            <a:off x="1098187" y="1888301"/>
            <a:ext cx="703340" cy="261610"/>
          </a:xfrm>
          <a:prstGeom prst="rect">
            <a:avLst/>
          </a:prstGeom>
          <a:noFill/>
        </p:spPr>
        <p:txBody>
          <a:bodyPr wrap="square" rtlCol="0">
            <a:spAutoFit/>
          </a:bodyPr>
          <a:lstStyle/>
          <a:p>
            <a:r>
              <a:rPr lang="en-US" sz="1100" dirty="0">
                <a:latin typeface="Tahoma" charset="0"/>
                <a:ea typeface="Tahoma" charset="0"/>
                <a:cs typeface="Tahoma" charset="0"/>
              </a:rPr>
              <a:t>CSIRT</a:t>
            </a:r>
          </a:p>
        </p:txBody>
      </p:sp>
      <p:sp>
        <p:nvSpPr>
          <p:cNvPr id="78" name="TextBox 77">
            <a:extLst>
              <a:ext uri="{FF2B5EF4-FFF2-40B4-BE49-F238E27FC236}">
                <a16:creationId xmlns:a16="http://schemas.microsoft.com/office/drawing/2014/main" id="{BBB33B17-EF6B-5D48-A95F-B58FD9872255}"/>
              </a:ext>
            </a:extLst>
          </p:cNvPr>
          <p:cNvSpPr txBox="1"/>
          <p:nvPr/>
        </p:nvSpPr>
        <p:spPr>
          <a:xfrm>
            <a:off x="3174525" y="1888301"/>
            <a:ext cx="869335" cy="261610"/>
          </a:xfrm>
          <a:prstGeom prst="rect">
            <a:avLst/>
          </a:prstGeom>
          <a:noFill/>
        </p:spPr>
        <p:txBody>
          <a:bodyPr wrap="square" rtlCol="0">
            <a:spAutoFit/>
          </a:bodyPr>
          <a:lstStyle/>
          <a:p>
            <a:r>
              <a:rPr lang="en-US" sz="1100" dirty="0">
                <a:latin typeface="Tahoma" charset="0"/>
                <a:ea typeface="Tahoma" charset="0"/>
                <a:cs typeface="Tahoma" charset="0"/>
              </a:rPr>
              <a:t>Events</a:t>
            </a:r>
          </a:p>
        </p:txBody>
      </p:sp>
      <p:sp>
        <p:nvSpPr>
          <p:cNvPr id="42" name="Oval 41">
            <a:extLst>
              <a:ext uri="{FF2B5EF4-FFF2-40B4-BE49-F238E27FC236}">
                <a16:creationId xmlns:a16="http://schemas.microsoft.com/office/drawing/2014/main" id="{51F7FA87-857F-4C42-A2DE-793CCDB315E8}"/>
              </a:ext>
            </a:extLst>
          </p:cNvPr>
          <p:cNvSpPr/>
          <p:nvPr/>
        </p:nvSpPr>
        <p:spPr>
          <a:xfrm>
            <a:off x="1161288" y="3772954"/>
            <a:ext cx="443676" cy="500441"/>
          </a:xfrm>
          <a:prstGeom prst="ellipse">
            <a:avLst/>
          </a:prstGeom>
          <a:solidFill>
            <a:schemeClr val="bg1"/>
          </a:solidFill>
          <a:ln w="2222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2000">
              <a:latin typeface="Tahoma" charset="0"/>
              <a:ea typeface="Tahoma" charset="0"/>
              <a:cs typeface="Tahoma" charset="0"/>
            </a:endParaRPr>
          </a:p>
        </p:txBody>
      </p:sp>
      <p:pic>
        <p:nvPicPr>
          <p:cNvPr id="44" name="Graphic 43" descr="Tools with solid fill">
            <a:extLst>
              <a:ext uri="{FF2B5EF4-FFF2-40B4-BE49-F238E27FC236}">
                <a16:creationId xmlns:a16="http://schemas.microsoft.com/office/drawing/2014/main" id="{BBF28B2B-13A5-5C46-8A01-AC2D730D5A9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202331" y="3846736"/>
            <a:ext cx="365249" cy="378644"/>
          </a:xfrm>
          <a:prstGeom prst="rect">
            <a:avLst/>
          </a:prstGeom>
        </p:spPr>
      </p:pic>
      <p:sp>
        <p:nvSpPr>
          <p:cNvPr id="40" name="Arc 39">
            <a:extLst>
              <a:ext uri="{FF2B5EF4-FFF2-40B4-BE49-F238E27FC236}">
                <a16:creationId xmlns:a16="http://schemas.microsoft.com/office/drawing/2014/main" id="{C6A84108-71BE-314F-8E6D-93BF6824A0CA}"/>
              </a:ext>
            </a:extLst>
          </p:cNvPr>
          <p:cNvSpPr/>
          <p:nvPr/>
        </p:nvSpPr>
        <p:spPr>
          <a:xfrm rot="15304798">
            <a:off x="530352" y="1325880"/>
            <a:ext cx="3739896" cy="3767328"/>
          </a:xfrm>
          <a:prstGeom prst="arc">
            <a:avLst>
              <a:gd name="adj1" fmla="val 13356041"/>
              <a:gd name="adj2" fmla="val 3598054"/>
            </a:avLst>
          </a:prstGeom>
          <a:ln w="76200" cap="rnd">
            <a:solidFill>
              <a:schemeClr val="tx1"/>
            </a:solidFill>
            <a:tailEnd type="none"/>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 name="Rectangle 1">
            <a:extLst>
              <a:ext uri="{FF2B5EF4-FFF2-40B4-BE49-F238E27FC236}">
                <a16:creationId xmlns:a16="http://schemas.microsoft.com/office/drawing/2014/main" id="{630D6EFC-C5F8-8644-B0CB-E4F918635536}"/>
              </a:ext>
            </a:extLst>
          </p:cNvPr>
          <p:cNvSpPr/>
          <p:nvPr/>
        </p:nvSpPr>
        <p:spPr>
          <a:xfrm>
            <a:off x="5246137" y="1705005"/>
            <a:ext cx="6219958" cy="1277273"/>
          </a:xfrm>
          <a:prstGeom prst="rect">
            <a:avLst/>
          </a:prstGeom>
        </p:spPr>
        <p:txBody>
          <a:bodyPr wrap="square">
            <a:spAutoFit/>
          </a:bodyPr>
          <a:lstStyle/>
          <a:p>
            <a:r>
              <a:rPr lang="en-US" sz="1100" dirty="0"/>
              <a:t>15+ years of service to network defenders, internet operators and cybercrime investigators worldwide.</a:t>
            </a:r>
          </a:p>
          <a:p>
            <a:endParaRPr lang="en-US" sz="1100" dirty="0"/>
          </a:p>
          <a:p>
            <a:pPr marL="171450" indent="-171450">
              <a:buFont typeface="Arial" panose="020B0604020202020204" pitchFamily="34" charset="0"/>
              <a:buChar char="•"/>
            </a:pPr>
            <a:r>
              <a:rPr lang="en-US" sz="1100" dirty="0">
                <a:ea typeface="Roboto" panose="02000000000000000000" pitchFamily="2" charset="0"/>
                <a:cs typeface="Tahoma" charset="0"/>
              </a:rPr>
              <a:t>Free services </a:t>
            </a:r>
            <a:r>
              <a:rPr lang="en-US" sz="1100" dirty="0"/>
              <a:t>for</a:t>
            </a:r>
            <a:r>
              <a:rPr lang="en-US" sz="1100" dirty="0">
                <a:ea typeface="Roboto" panose="02000000000000000000" pitchFamily="2" charset="0"/>
                <a:cs typeface="Tahoma" charset="0"/>
              </a:rPr>
              <a:t> ISPs, hosting providers and CSIRTs</a:t>
            </a:r>
          </a:p>
          <a:p>
            <a:pPr marL="171450" indent="-171450">
              <a:buFont typeface="Arial" panose="020B0604020202020204" pitchFamily="34" charset="0"/>
              <a:buChar char="•"/>
            </a:pPr>
            <a:r>
              <a:rPr lang="en-US" sz="1100" dirty="0">
                <a:ea typeface="Roboto" panose="02000000000000000000" pitchFamily="2" charset="0"/>
                <a:cs typeface="Tahoma" charset="0"/>
              </a:rPr>
              <a:t>Unmatched eco-system of data sharing and collaboration partnerships worldwide</a:t>
            </a:r>
          </a:p>
          <a:p>
            <a:pPr marL="171450" indent="-171450">
              <a:buFont typeface="Arial" panose="020B0604020202020204" pitchFamily="34" charset="0"/>
              <a:buChar char="•"/>
            </a:pPr>
            <a:r>
              <a:rPr lang="en-US" sz="1100" dirty="0">
                <a:ea typeface="Roboto" panose="02000000000000000000" pitchFamily="2" charset="0"/>
                <a:cs typeface="Tahoma" charset="0"/>
              </a:rPr>
              <a:t>Work with 130+ CSIRT teams in 86+ countries</a:t>
            </a:r>
          </a:p>
          <a:p>
            <a:pPr marL="171450" indent="-171450">
              <a:buFont typeface="Arial" panose="020B0604020202020204" pitchFamily="34" charset="0"/>
              <a:buChar char="•"/>
            </a:pPr>
            <a:r>
              <a:rPr lang="en-US" sz="1100" dirty="0">
                <a:ea typeface="Roboto" panose="02000000000000000000" pitchFamily="2" charset="0"/>
                <a:cs typeface="Tahoma" charset="0"/>
              </a:rPr>
              <a:t>Relied on by many security vendors, Fortune 100 companies, and public sector teams.</a:t>
            </a:r>
          </a:p>
        </p:txBody>
      </p:sp>
      <p:grpSp>
        <p:nvGrpSpPr>
          <p:cNvPr id="5" name="Group 4">
            <a:extLst>
              <a:ext uri="{FF2B5EF4-FFF2-40B4-BE49-F238E27FC236}">
                <a16:creationId xmlns:a16="http://schemas.microsoft.com/office/drawing/2014/main" id="{0EA60079-B018-584F-A8DA-2FEED9A0D9BA}"/>
              </a:ext>
            </a:extLst>
          </p:cNvPr>
          <p:cNvGrpSpPr/>
          <p:nvPr/>
        </p:nvGrpSpPr>
        <p:grpSpPr>
          <a:xfrm>
            <a:off x="7557587" y="715436"/>
            <a:ext cx="1408176" cy="369332"/>
            <a:chOff x="6931840" y="715436"/>
            <a:chExt cx="1408176" cy="369332"/>
          </a:xfrm>
        </p:grpSpPr>
        <p:sp>
          <p:nvSpPr>
            <p:cNvPr id="37" name="TextBox 36">
              <a:extLst>
                <a:ext uri="{FF2B5EF4-FFF2-40B4-BE49-F238E27FC236}">
                  <a16:creationId xmlns:a16="http://schemas.microsoft.com/office/drawing/2014/main" id="{B1FAEAF0-83EC-DF43-A189-B7528839954E}"/>
                </a:ext>
              </a:extLst>
            </p:cNvPr>
            <p:cNvSpPr txBox="1"/>
            <p:nvPr/>
          </p:nvSpPr>
          <p:spPr>
            <a:xfrm>
              <a:off x="6931840" y="715436"/>
              <a:ext cx="1389301" cy="369332"/>
            </a:xfrm>
            <a:prstGeom prst="rect">
              <a:avLst/>
            </a:prstGeom>
            <a:noFill/>
          </p:spPr>
          <p:txBody>
            <a:bodyPr wrap="square" rtlCol="0">
              <a:spAutoFit/>
            </a:bodyPr>
            <a:lstStyle/>
            <a:p>
              <a:r>
                <a:rPr lang="en-US" sz="1800" dirty="0">
                  <a:ea typeface="Tahoma" charset="0"/>
                  <a:cs typeface="Tahoma" charset="0"/>
                </a:rPr>
                <a:t>Who we Are</a:t>
              </a:r>
            </a:p>
          </p:txBody>
        </p:sp>
        <p:sp>
          <p:nvSpPr>
            <p:cNvPr id="38" name="Rectangle 37">
              <a:extLst>
                <a:ext uri="{FF2B5EF4-FFF2-40B4-BE49-F238E27FC236}">
                  <a16:creationId xmlns:a16="http://schemas.microsoft.com/office/drawing/2014/main" id="{2DCD42BB-5C58-034E-8E6F-220FCD039C92}"/>
                </a:ext>
              </a:extLst>
            </p:cNvPr>
            <p:cNvSpPr/>
            <p:nvPr/>
          </p:nvSpPr>
          <p:spPr>
            <a:xfrm rot="5400000">
              <a:off x="7622212" y="358897"/>
              <a:ext cx="27432" cy="1408176"/>
            </a:xfrm>
            <a:prstGeom prst="rect">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2000">
                <a:latin typeface="Tahoma" charset="0"/>
                <a:ea typeface="Tahoma" charset="0"/>
                <a:cs typeface="Tahoma" charset="0"/>
              </a:endParaRPr>
            </a:p>
          </p:txBody>
        </p:sp>
      </p:grpSp>
      <p:sp>
        <p:nvSpPr>
          <p:cNvPr id="39" name="Rectangle 38">
            <a:extLst>
              <a:ext uri="{FF2B5EF4-FFF2-40B4-BE49-F238E27FC236}">
                <a16:creationId xmlns:a16="http://schemas.microsoft.com/office/drawing/2014/main" id="{54B2C22D-0DE0-B845-8E68-5BF72572C69B}"/>
              </a:ext>
            </a:extLst>
          </p:cNvPr>
          <p:cNvSpPr/>
          <p:nvPr/>
        </p:nvSpPr>
        <p:spPr>
          <a:xfrm>
            <a:off x="5568861" y="1320732"/>
            <a:ext cx="5385629" cy="276999"/>
          </a:xfrm>
          <a:prstGeom prst="rect">
            <a:avLst/>
          </a:prstGeom>
        </p:spPr>
        <p:txBody>
          <a:bodyPr wrap="square">
            <a:spAutoFit/>
          </a:bodyPr>
          <a:lstStyle/>
          <a:p>
            <a:r>
              <a:rPr lang="en-US" sz="1200" b="1" dirty="0"/>
              <a:t>We uncover the who, what, when, where and why of malicious behavior.</a:t>
            </a:r>
          </a:p>
        </p:txBody>
      </p:sp>
      <p:sp>
        <p:nvSpPr>
          <p:cNvPr id="41" name="Rectangle 40">
            <a:extLst>
              <a:ext uri="{FF2B5EF4-FFF2-40B4-BE49-F238E27FC236}">
                <a16:creationId xmlns:a16="http://schemas.microsoft.com/office/drawing/2014/main" id="{FB076AF4-B569-544A-839B-71A4350A8DC1}"/>
              </a:ext>
            </a:extLst>
          </p:cNvPr>
          <p:cNvSpPr/>
          <p:nvPr/>
        </p:nvSpPr>
        <p:spPr>
          <a:xfrm>
            <a:off x="5235965" y="3245165"/>
            <a:ext cx="6092825" cy="1954381"/>
          </a:xfrm>
          <a:prstGeom prst="rect">
            <a:avLst/>
          </a:prstGeom>
        </p:spPr>
        <p:txBody>
          <a:bodyPr>
            <a:spAutoFit/>
          </a:bodyPr>
          <a:lstStyle/>
          <a:p>
            <a:r>
              <a:rPr lang="en-US" sz="1100" dirty="0"/>
              <a:t>Team Cymru is comprised of former…</a:t>
            </a:r>
          </a:p>
          <a:p>
            <a:endParaRPr lang="en-US" sz="1100" dirty="0"/>
          </a:p>
          <a:p>
            <a:pPr marL="171450" indent="-171450">
              <a:buFont typeface="Arial" panose="020B0604020202020204" pitchFamily="34" charset="0"/>
              <a:buChar char="•"/>
            </a:pPr>
            <a:r>
              <a:rPr lang="en-US" sz="1100" dirty="0"/>
              <a:t>Members of national and industry CSIRT teams</a:t>
            </a:r>
          </a:p>
          <a:p>
            <a:pPr marL="171450" indent="-171450">
              <a:buFont typeface="Arial" panose="020B0604020202020204" pitchFamily="34" charset="0"/>
              <a:buChar char="•"/>
            </a:pPr>
            <a:r>
              <a:rPr lang="en-US" sz="1100" dirty="0"/>
              <a:t>Law enforcement</a:t>
            </a:r>
          </a:p>
          <a:p>
            <a:pPr marL="171450" indent="-171450">
              <a:buFont typeface="Arial" panose="020B0604020202020204" pitchFamily="34" charset="0"/>
              <a:buChar char="•"/>
            </a:pPr>
            <a:r>
              <a:rPr lang="en-US" sz="1100" dirty="0"/>
              <a:t>Analysts from research, education, private and public sectors</a:t>
            </a:r>
          </a:p>
          <a:p>
            <a:pPr marL="171450" indent="-171450">
              <a:buFont typeface="Arial" panose="020B0604020202020204" pitchFamily="34" charset="0"/>
              <a:buChar char="•"/>
            </a:pPr>
            <a:r>
              <a:rPr lang="en-US" sz="1100" dirty="0"/>
              <a:t>ISP backbone engineers</a:t>
            </a:r>
          </a:p>
          <a:p>
            <a:pPr marL="171450" indent="-171450">
              <a:buFont typeface="Arial" panose="020B0604020202020204" pitchFamily="34" charset="0"/>
              <a:buChar char="•"/>
            </a:pPr>
            <a:r>
              <a:rPr lang="en-US" sz="1100" dirty="0"/>
              <a:t>Fortune 500 enterprise network engineers</a:t>
            </a:r>
          </a:p>
          <a:p>
            <a:pPr marL="171450" indent="-171450">
              <a:buFont typeface="Arial" panose="020B0604020202020204" pitchFamily="34" charset="0"/>
              <a:buChar char="•"/>
            </a:pPr>
            <a:r>
              <a:rPr lang="en-US" sz="1100" dirty="0"/>
              <a:t>Penetration testers</a:t>
            </a:r>
          </a:p>
          <a:p>
            <a:pPr marL="171450" indent="-171450">
              <a:buFont typeface="Arial" panose="020B0604020202020204" pitchFamily="34" charset="0"/>
              <a:buChar char="•"/>
            </a:pPr>
            <a:r>
              <a:rPr lang="en-US" sz="1100" dirty="0"/>
              <a:t>Military – US and allied nations</a:t>
            </a:r>
          </a:p>
          <a:p>
            <a:pPr marL="171450" indent="-171450">
              <a:buFont typeface="Arial" panose="020B0604020202020204" pitchFamily="34" charset="0"/>
              <a:buChar char="•"/>
            </a:pPr>
            <a:r>
              <a:rPr lang="en-US" sz="1100" dirty="0"/>
              <a:t>Frontend, backend, gaming, web app, kernel, high-performance computing and big data developers and system engineers</a:t>
            </a:r>
          </a:p>
        </p:txBody>
      </p:sp>
      <p:grpSp>
        <p:nvGrpSpPr>
          <p:cNvPr id="33" name="Group 32">
            <a:extLst>
              <a:ext uri="{FF2B5EF4-FFF2-40B4-BE49-F238E27FC236}">
                <a16:creationId xmlns:a16="http://schemas.microsoft.com/office/drawing/2014/main" id="{56E7A8F4-F680-C548-BCA6-D558718D4C3B}"/>
              </a:ext>
            </a:extLst>
          </p:cNvPr>
          <p:cNvGrpSpPr/>
          <p:nvPr/>
        </p:nvGrpSpPr>
        <p:grpSpPr>
          <a:xfrm>
            <a:off x="98684" y="6172835"/>
            <a:ext cx="548640" cy="548640"/>
            <a:chOff x="4671948" y="5378067"/>
            <a:chExt cx="878647" cy="925224"/>
          </a:xfrm>
        </p:grpSpPr>
        <p:grpSp>
          <p:nvGrpSpPr>
            <p:cNvPr id="34" name="Group 33">
              <a:extLst>
                <a:ext uri="{FF2B5EF4-FFF2-40B4-BE49-F238E27FC236}">
                  <a16:creationId xmlns:a16="http://schemas.microsoft.com/office/drawing/2014/main" id="{0EBF817A-3159-3D4A-910C-4FDA37DB3DA2}"/>
                </a:ext>
              </a:extLst>
            </p:cNvPr>
            <p:cNvGrpSpPr/>
            <p:nvPr/>
          </p:nvGrpSpPr>
          <p:grpSpPr>
            <a:xfrm>
              <a:off x="4671948" y="5378067"/>
              <a:ext cx="878647" cy="925224"/>
              <a:chOff x="2157151" y="158803"/>
              <a:chExt cx="878647" cy="925224"/>
            </a:xfrm>
          </p:grpSpPr>
          <p:sp>
            <p:nvSpPr>
              <p:cNvPr id="43" name="Oval 42">
                <a:extLst>
                  <a:ext uri="{FF2B5EF4-FFF2-40B4-BE49-F238E27FC236}">
                    <a16:creationId xmlns:a16="http://schemas.microsoft.com/office/drawing/2014/main" id="{EEB4FC05-7463-084E-9B61-0735C9D6822F}"/>
                  </a:ext>
                </a:extLst>
              </p:cNvPr>
              <p:cNvSpPr/>
              <p:nvPr/>
            </p:nvSpPr>
            <p:spPr>
              <a:xfrm>
                <a:off x="2157151" y="158803"/>
                <a:ext cx="878647" cy="925224"/>
              </a:xfrm>
              <a:prstGeom prst="ellipse">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2000">
                  <a:latin typeface="Tahoma" charset="0"/>
                  <a:ea typeface="Tahoma" charset="0"/>
                  <a:cs typeface="Tahoma" charset="0"/>
                </a:endParaRPr>
              </a:p>
            </p:txBody>
          </p:sp>
          <p:sp>
            <p:nvSpPr>
              <p:cNvPr id="45" name="Donut 44">
                <a:extLst>
                  <a:ext uri="{FF2B5EF4-FFF2-40B4-BE49-F238E27FC236}">
                    <a16:creationId xmlns:a16="http://schemas.microsoft.com/office/drawing/2014/main" id="{EDE96A15-4D73-D749-86B3-617FC82593D1}"/>
                  </a:ext>
                </a:extLst>
              </p:cNvPr>
              <p:cNvSpPr/>
              <p:nvPr/>
            </p:nvSpPr>
            <p:spPr>
              <a:xfrm>
                <a:off x="2217379" y="218252"/>
                <a:ext cx="761732" cy="806560"/>
              </a:xfrm>
              <a:prstGeom prst="donut">
                <a:avLst>
                  <a:gd name="adj" fmla="val 4242"/>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2000">
                  <a:solidFill>
                    <a:schemeClr val="tx1"/>
                  </a:solidFill>
                  <a:latin typeface="Tahoma" charset="0"/>
                  <a:ea typeface="Tahoma" charset="0"/>
                  <a:cs typeface="Tahoma" charset="0"/>
                </a:endParaRPr>
              </a:p>
            </p:txBody>
          </p:sp>
        </p:grpSp>
        <p:pic>
          <p:nvPicPr>
            <p:cNvPr id="36" name="Picture 35" descr="Icon&#10;&#10;Description automatically generated">
              <a:extLst>
                <a:ext uri="{FF2B5EF4-FFF2-40B4-BE49-F238E27FC236}">
                  <a16:creationId xmlns:a16="http://schemas.microsoft.com/office/drawing/2014/main" id="{B961CE4F-A725-444C-9775-4C99316612E4}"/>
                </a:ext>
              </a:extLst>
            </p:cNvPr>
            <p:cNvPicPr>
              <a:picLocks noChangeAspect="1"/>
            </p:cNvPicPr>
            <p:nvPr/>
          </p:nvPicPr>
          <p:blipFill>
            <a:blip r:embed="rId3"/>
            <a:stretch>
              <a:fillRect/>
            </a:stretch>
          </p:blipFill>
          <p:spPr>
            <a:xfrm>
              <a:off x="4790940" y="5609846"/>
              <a:ext cx="626435" cy="522135"/>
            </a:xfrm>
            <a:prstGeom prst="rect">
              <a:avLst/>
            </a:prstGeom>
          </p:spPr>
        </p:pic>
      </p:grpSp>
      <p:pic>
        <p:nvPicPr>
          <p:cNvPr id="46" name="Picture 45" descr="A picture containing lamp&#10;&#10;Description automatically generated">
            <a:extLst>
              <a:ext uri="{FF2B5EF4-FFF2-40B4-BE49-F238E27FC236}">
                <a16:creationId xmlns:a16="http://schemas.microsoft.com/office/drawing/2014/main" id="{E404B7CE-0FDB-6741-8918-188E014D49A5}"/>
              </a:ext>
            </a:extLst>
          </p:cNvPr>
          <p:cNvPicPr>
            <a:picLocks noChangeAspect="1"/>
          </p:cNvPicPr>
          <p:nvPr/>
        </p:nvPicPr>
        <p:blipFill rotWithShape="1">
          <a:blip r:embed="rId12"/>
          <a:srcRect t="19518" b="20622"/>
          <a:stretch/>
        </p:blipFill>
        <p:spPr>
          <a:xfrm>
            <a:off x="10168127" y="188415"/>
            <a:ext cx="1467915" cy="471607"/>
          </a:xfrm>
          <a:prstGeom prst="rect">
            <a:avLst/>
          </a:prstGeom>
        </p:spPr>
      </p:pic>
    </p:spTree>
    <p:extLst>
      <p:ext uri="{BB962C8B-B14F-4D97-AF65-F5344CB8AC3E}">
        <p14:creationId xmlns:p14="http://schemas.microsoft.com/office/powerpoint/2010/main" val="26209130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DCB3533-B1AD-6F40-A070-1A80874F45BB}"/>
              </a:ext>
            </a:extLst>
          </p:cNvPr>
          <p:cNvSpPr>
            <a:spLocks noGrp="1"/>
          </p:cNvSpPr>
          <p:nvPr>
            <p:ph sz="quarter" idx="12"/>
          </p:nvPr>
        </p:nvSpPr>
        <p:spPr>
          <a:xfrm>
            <a:off x="912813" y="2357967"/>
            <a:ext cx="10363200" cy="1071033"/>
          </a:xfrm>
        </p:spPr>
        <p:txBody>
          <a:bodyPr anchor="ctr"/>
          <a:lstStyle/>
          <a:p>
            <a:pPr algn="ctr"/>
            <a:r>
              <a:rPr lang="en-US" sz="4400" dirty="0"/>
              <a:t>What is Hygiene </a:t>
            </a:r>
          </a:p>
        </p:txBody>
      </p:sp>
      <p:sp>
        <p:nvSpPr>
          <p:cNvPr id="5" name="Slide Number Placeholder 4">
            <a:extLst>
              <a:ext uri="{FF2B5EF4-FFF2-40B4-BE49-F238E27FC236}">
                <a16:creationId xmlns:a16="http://schemas.microsoft.com/office/drawing/2014/main" id="{E88B35B8-331F-9D45-8AA2-F86F16F2EA22}"/>
              </a:ext>
            </a:extLst>
          </p:cNvPr>
          <p:cNvSpPr>
            <a:spLocks noGrp="1"/>
          </p:cNvSpPr>
          <p:nvPr>
            <p:ph type="sldNum" sz="quarter" idx="4"/>
          </p:nvPr>
        </p:nvSpPr>
        <p:spPr/>
        <p:txBody>
          <a:bodyPr/>
          <a:lstStyle/>
          <a:p>
            <a:fld id="{ED025EC6-12F2-BD4E-AD65-43BFB58C3D8F}" type="slidenum">
              <a:rPr lang="en-US" smtClean="0"/>
              <a:pPr/>
              <a:t>8</a:t>
            </a:fld>
            <a:endParaRPr lang="en-US"/>
          </a:p>
        </p:txBody>
      </p:sp>
      <p:sp>
        <p:nvSpPr>
          <p:cNvPr id="6" name="Text Placeholder 5">
            <a:extLst>
              <a:ext uri="{FF2B5EF4-FFF2-40B4-BE49-F238E27FC236}">
                <a16:creationId xmlns:a16="http://schemas.microsoft.com/office/drawing/2014/main" id="{FBE3B1C1-1516-F24C-BF3A-05909F473F35}"/>
              </a:ext>
            </a:extLst>
          </p:cNvPr>
          <p:cNvSpPr>
            <a:spLocks noGrp="1"/>
          </p:cNvSpPr>
          <p:nvPr>
            <p:ph type="body" sz="quarter" idx="10"/>
          </p:nvPr>
        </p:nvSpPr>
        <p:spPr/>
        <p:txBody>
          <a:bodyPr/>
          <a:lstStyle/>
          <a:p>
            <a:endParaRPr lang="en-US"/>
          </a:p>
        </p:txBody>
      </p:sp>
      <p:pic>
        <p:nvPicPr>
          <p:cNvPr id="7" name="Picture 6" descr="A picture containing lamp&#10;&#10;Description automatically generated">
            <a:extLst>
              <a:ext uri="{FF2B5EF4-FFF2-40B4-BE49-F238E27FC236}">
                <a16:creationId xmlns:a16="http://schemas.microsoft.com/office/drawing/2014/main" id="{840C83B9-F48F-8345-AF04-2A1E1179C108}"/>
              </a:ext>
            </a:extLst>
          </p:cNvPr>
          <p:cNvPicPr>
            <a:picLocks noChangeAspect="1"/>
          </p:cNvPicPr>
          <p:nvPr/>
        </p:nvPicPr>
        <p:blipFill rotWithShape="1">
          <a:blip r:embed="rId2"/>
          <a:srcRect t="19518" b="20622"/>
          <a:stretch/>
        </p:blipFill>
        <p:spPr>
          <a:xfrm>
            <a:off x="10168127" y="188415"/>
            <a:ext cx="1467915" cy="471607"/>
          </a:xfrm>
          <a:prstGeom prst="rect">
            <a:avLst/>
          </a:prstGeom>
        </p:spPr>
      </p:pic>
    </p:spTree>
    <p:extLst>
      <p:ext uri="{BB962C8B-B14F-4D97-AF65-F5344CB8AC3E}">
        <p14:creationId xmlns:p14="http://schemas.microsoft.com/office/powerpoint/2010/main" val="5498399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108EB-6492-1E4C-A36D-3989479E2130}"/>
              </a:ext>
            </a:extLst>
          </p:cNvPr>
          <p:cNvSpPr>
            <a:spLocks noGrp="1"/>
          </p:cNvSpPr>
          <p:nvPr>
            <p:ph type="title"/>
          </p:nvPr>
        </p:nvSpPr>
        <p:spPr/>
        <p:txBody>
          <a:bodyPr/>
          <a:lstStyle/>
          <a:p>
            <a:r>
              <a:rPr lang="en-US" dirty="0"/>
              <a:t>What is Hygiene</a:t>
            </a:r>
          </a:p>
        </p:txBody>
      </p:sp>
      <p:sp>
        <p:nvSpPr>
          <p:cNvPr id="5" name="Slide Number Placeholder 4">
            <a:extLst>
              <a:ext uri="{FF2B5EF4-FFF2-40B4-BE49-F238E27FC236}">
                <a16:creationId xmlns:a16="http://schemas.microsoft.com/office/drawing/2014/main" id="{ECC25D81-6FD2-1348-9763-537B01720ECA}"/>
              </a:ext>
            </a:extLst>
          </p:cNvPr>
          <p:cNvSpPr>
            <a:spLocks noGrp="1"/>
          </p:cNvSpPr>
          <p:nvPr>
            <p:ph type="sldNum" sz="quarter" idx="4"/>
          </p:nvPr>
        </p:nvSpPr>
        <p:spPr/>
        <p:txBody>
          <a:bodyPr/>
          <a:lstStyle/>
          <a:p>
            <a:fld id="{ED025EC6-12F2-BD4E-AD65-43BFB58C3D8F}" type="slidenum">
              <a:rPr lang="en-US" smtClean="0"/>
              <a:pPr/>
              <a:t>9</a:t>
            </a:fld>
            <a:endParaRPr lang="en-US"/>
          </a:p>
        </p:txBody>
      </p:sp>
      <p:sp>
        <p:nvSpPr>
          <p:cNvPr id="6" name="Text Placeholder 5">
            <a:extLst>
              <a:ext uri="{FF2B5EF4-FFF2-40B4-BE49-F238E27FC236}">
                <a16:creationId xmlns:a16="http://schemas.microsoft.com/office/drawing/2014/main" id="{65DCCBF8-E7D6-6B4C-8FAC-F8B4099A22B5}"/>
              </a:ext>
            </a:extLst>
          </p:cNvPr>
          <p:cNvSpPr>
            <a:spLocks noGrp="1"/>
          </p:cNvSpPr>
          <p:nvPr>
            <p:ph type="body" sz="quarter" idx="10"/>
          </p:nvPr>
        </p:nvSpPr>
        <p:spPr/>
        <p:txBody>
          <a:bodyPr/>
          <a:lstStyle/>
          <a:p>
            <a:endParaRPr lang="en-US"/>
          </a:p>
        </p:txBody>
      </p:sp>
      <p:pic>
        <p:nvPicPr>
          <p:cNvPr id="1026" name="Picture 2" descr="9,395 Child hygiene Vector Images | Depositphotos">
            <a:extLst>
              <a:ext uri="{FF2B5EF4-FFF2-40B4-BE49-F238E27FC236}">
                <a16:creationId xmlns:a16="http://schemas.microsoft.com/office/drawing/2014/main" id="{9CEAB7D1-3256-2346-9A81-9550379856A3}"/>
              </a:ext>
            </a:extLst>
          </p:cNvPr>
          <p:cNvPicPr>
            <a:picLocks noGrp="1" noChangeAspect="1" noChangeArrowheads="1"/>
          </p:cNvPicPr>
          <p:nvPr>
            <p:ph sz="quarter" idx="12"/>
          </p:nvPr>
        </p:nvPicPr>
        <p:blipFill>
          <a:blip r:embed="rId2">
            <a:extLst>
              <a:ext uri="{28A0092B-C50C-407E-A947-70E740481C1C}">
                <a14:useLocalDpi xmlns:a14="http://schemas.microsoft.com/office/drawing/2010/main" val="0"/>
              </a:ext>
            </a:extLst>
          </a:blip>
          <a:srcRect/>
          <a:stretch>
            <a:fillRect/>
          </a:stretch>
        </p:blipFill>
        <p:spPr bwMode="auto">
          <a:xfrm>
            <a:off x="8130066" y="2282965"/>
            <a:ext cx="3429000" cy="34290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B903F994-B391-2A4B-B902-2E5C2BD6B70B}"/>
              </a:ext>
            </a:extLst>
          </p:cNvPr>
          <p:cNvSpPr txBox="1"/>
          <p:nvPr/>
        </p:nvSpPr>
        <p:spPr>
          <a:xfrm>
            <a:off x="1371601" y="2282965"/>
            <a:ext cx="6669740" cy="2554545"/>
          </a:xfrm>
          <a:prstGeom prst="rect">
            <a:avLst/>
          </a:prstGeom>
          <a:noFill/>
        </p:spPr>
        <p:txBody>
          <a:bodyPr wrap="square" rtlCol="0">
            <a:spAutoFit/>
          </a:bodyPr>
          <a:lstStyle/>
          <a:p>
            <a:r>
              <a:rPr lang="en-US" sz="1600" b="1" dirty="0"/>
              <a:t>Hygiene</a:t>
            </a:r>
            <a:r>
              <a:rPr lang="en-US" sz="1600" dirty="0"/>
              <a:t> is a series of practices performed to preserve </a:t>
            </a:r>
            <a:r>
              <a:rPr lang="en-US" sz="1600" dirty="0">
                <a:hlinkClick r:id="rId3" tooltip="Health"/>
              </a:rPr>
              <a:t>health</a:t>
            </a:r>
            <a:r>
              <a:rPr lang="en-US" sz="1600" dirty="0"/>
              <a:t>. </a:t>
            </a:r>
          </a:p>
          <a:p>
            <a:r>
              <a:rPr lang="en-US" sz="1600" dirty="0"/>
              <a:t>According to the </a:t>
            </a:r>
            <a:r>
              <a:rPr lang="en-US" sz="1600" dirty="0">
                <a:hlinkClick r:id="rId4" tooltip="World Health Organization"/>
              </a:rPr>
              <a:t>World Health Organization</a:t>
            </a:r>
            <a:r>
              <a:rPr lang="en-US" sz="1600" dirty="0"/>
              <a:t> (WHO), "Hygiene refers to conditions and practices that help to maintain health and prevent the spread of </a:t>
            </a:r>
            <a:r>
              <a:rPr lang="en-US" sz="1600" dirty="0">
                <a:hlinkClick r:id="rId5" tooltip="Disease"/>
              </a:rPr>
              <a:t>diseases</a:t>
            </a:r>
            <a:r>
              <a:rPr lang="en-US" sz="1600" dirty="0"/>
              <a:t>.”</a:t>
            </a:r>
          </a:p>
          <a:p>
            <a:endParaRPr lang="en-US" sz="1600" dirty="0">
              <a:latin typeface="Tahoma" charset="0"/>
              <a:ea typeface="Tahoma" charset="0"/>
              <a:cs typeface="Tahoma" charset="0"/>
            </a:endParaRPr>
          </a:p>
          <a:p>
            <a:r>
              <a:rPr lang="en-US" sz="1600" dirty="0">
                <a:latin typeface="Tahoma" charset="0"/>
                <a:ea typeface="Tahoma" charset="0"/>
                <a:cs typeface="Tahoma" charset="0"/>
              </a:rPr>
              <a:t>Basically the practice of keeping yourself clean and to help promote a health environment.    </a:t>
            </a:r>
          </a:p>
          <a:p>
            <a:endParaRPr lang="en-US" sz="1600" dirty="0">
              <a:latin typeface="Tahoma" charset="0"/>
              <a:ea typeface="Tahoma" charset="0"/>
              <a:cs typeface="Tahoma" charset="0"/>
            </a:endParaRPr>
          </a:p>
          <a:p>
            <a:r>
              <a:rPr lang="en-US" sz="1600" dirty="0">
                <a:latin typeface="Tahoma" charset="0"/>
                <a:ea typeface="Tahoma" charset="0"/>
                <a:cs typeface="Tahoma" charset="0"/>
              </a:rPr>
              <a:t>Each of us generally assumes that the person next to them is also interested in keeping healthy and not spreading diseases..</a:t>
            </a:r>
            <a:endParaRPr lang="en-US" sz="2000" dirty="0">
              <a:latin typeface="Tahoma" charset="0"/>
              <a:ea typeface="Tahoma" charset="0"/>
              <a:cs typeface="Tahoma" charset="0"/>
            </a:endParaRPr>
          </a:p>
        </p:txBody>
      </p:sp>
      <p:pic>
        <p:nvPicPr>
          <p:cNvPr id="9" name="Picture 8" descr="A picture containing lamp&#10;&#10;Description automatically generated">
            <a:extLst>
              <a:ext uri="{FF2B5EF4-FFF2-40B4-BE49-F238E27FC236}">
                <a16:creationId xmlns:a16="http://schemas.microsoft.com/office/drawing/2014/main" id="{4B8A9E69-E956-6B44-8BFB-95270C9030F3}"/>
              </a:ext>
            </a:extLst>
          </p:cNvPr>
          <p:cNvPicPr>
            <a:picLocks noChangeAspect="1"/>
          </p:cNvPicPr>
          <p:nvPr/>
        </p:nvPicPr>
        <p:blipFill rotWithShape="1">
          <a:blip r:embed="rId6"/>
          <a:srcRect t="19518" b="20622"/>
          <a:stretch/>
        </p:blipFill>
        <p:spPr>
          <a:xfrm>
            <a:off x="10168127" y="188415"/>
            <a:ext cx="1467915" cy="471607"/>
          </a:xfrm>
          <a:prstGeom prst="rect">
            <a:avLst/>
          </a:prstGeom>
        </p:spPr>
      </p:pic>
    </p:spTree>
    <p:extLst>
      <p:ext uri="{BB962C8B-B14F-4D97-AF65-F5344CB8AC3E}">
        <p14:creationId xmlns:p14="http://schemas.microsoft.com/office/powerpoint/2010/main" val="37743902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DCB3533-B1AD-6F40-A070-1A80874F45BB}"/>
              </a:ext>
            </a:extLst>
          </p:cNvPr>
          <p:cNvSpPr>
            <a:spLocks noGrp="1"/>
          </p:cNvSpPr>
          <p:nvPr>
            <p:ph sz="quarter" idx="12"/>
          </p:nvPr>
        </p:nvSpPr>
        <p:spPr>
          <a:xfrm>
            <a:off x="912813" y="2357967"/>
            <a:ext cx="10363200" cy="1071033"/>
          </a:xfrm>
        </p:spPr>
        <p:txBody>
          <a:bodyPr anchor="ctr"/>
          <a:lstStyle/>
          <a:p>
            <a:pPr algn="ctr"/>
            <a:r>
              <a:rPr lang="en-US" sz="4400" dirty="0"/>
              <a:t>What is Network Hygiene </a:t>
            </a:r>
          </a:p>
        </p:txBody>
      </p:sp>
      <p:sp>
        <p:nvSpPr>
          <p:cNvPr id="5" name="Slide Number Placeholder 4">
            <a:extLst>
              <a:ext uri="{FF2B5EF4-FFF2-40B4-BE49-F238E27FC236}">
                <a16:creationId xmlns:a16="http://schemas.microsoft.com/office/drawing/2014/main" id="{E88B35B8-331F-9D45-8AA2-F86F16F2EA22}"/>
              </a:ext>
            </a:extLst>
          </p:cNvPr>
          <p:cNvSpPr>
            <a:spLocks noGrp="1"/>
          </p:cNvSpPr>
          <p:nvPr>
            <p:ph type="sldNum" sz="quarter" idx="4"/>
          </p:nvPr>
        </p:nvSpPr>
        <p:spPr/>
        <p:txBody>
          <a:bodyPr/>
          <a:lstStyle/>
          <a:p>
            <a:fld id="{ED025EC6-12F2-BD4E-AD65-43BFB58C3D8F}" type="slidenum">
              <a:rPr lang="en-US" smtClean="0"/>
              <a:pPr/>
              <a:t>10</a:t>
            </a:fld>
            <a:endParaRPr lang="en-US"/>
          </a:p>
        </p:txBody>
      </p:sp>
      <p:sp>
        <p:nvSpPr>
          <p:cNvPr id="6" name="Text Placeholder 5">
            <a:extLst>
              <a:ext uri="{FF2B5EF4-FFF2-40B4-BE49-F238E27FC236}">
                <a16:creationId xmlns:a16="http://schemas.microsoft.com/office/drawing/2014/main" id="{FBE3B1C1-1516-F24C-BF3A-05909F473F35}"/>
              </a:ext>
            </a:extLst>
          </p:cNvPr>
          <p:cNvSpPr>
            <a:spLocks noGrp="1"/>
          </p:cNvSpPr>
          <p:nvPr>
            <p:ph type="body" sz="quarter" idx="10"/>
          </p:nvPr>
        </p:nvSpPr>
        <p:spPr/>
        <p:txBody>
          <a:bodyPr/>
          <a:lstStyle/>
          <a:p>
            <a:endParaRPr lang="en-US"/>
          </a:p>
        </p:txBody>
      </p:sp>
      <p:pic>
        <p:nvPicPr>
          <p:cNvPr id="7" name="Picture 6" descr="A picture containing lamp&#10;&#10;Description automatically generated">
            <a:extLst>
              <a:ext uri="{FF2B5EF4-FFF2-40B4-BE49-F238E27FC236}">
                <a16:creationId xmlns:a16="http://schemas.microsoft.com/office/drawing/2014/main" id="{840C83B9-F48F-8345-AF04-2A1E1179C108}"/>
              </a:ext>
            </a:extLst>
          </p:cNvPr>
          <p:cNvPicPr>
            <a:picLocks noChangeAspect="1"/>
          </p:cNvPicPr>
          <p:nvPr/>
        </p:nvPicPr>
        <p:blipFill rotWithShape="1">
          <a:blip r:embed="rId2"/>
          <a:srcRect t="19518" b="20622"/>
          <a:stretch/>
        </p:blipFill>
        <p:spPr>
          <a:xfrm>
            <a:off x="10168127" y="188415"/>
            <a:ext cx="1467915" cy="471607"/>
          </a:xfrm>
          <a:prstGeom prst="rect">
            <a:avLst/>
          </a:prstGeom>
        </p:spPr>
      </p:pic>
    </p:spTree>
    <p:extLst>
      <p:ext uri="{BB962C8B-B14F-4D97-AF65-F5344CB8AC3E}">
        <p14:creationId xmlns:p14="http://schemas.microsoft.com/office/powerpoint/2010/main" val="22698143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1A48C-A6AE-FC4F-A479-0DC6C880EB9C}"/>
              </a:ext>
            </a:extLst>
          </p:cNvPr>
          <p:cNvSpPr>
            <a:spLocks noGrp="1"/>
          </p:cNvSpPr>
          <p:nvPr>
            <p:ph type="title"/>
          </p:nvPr>
        </p:nvSpPr>
        <p:spPr/>
        <p:txBody>
          <a:bodyPr/>
          <a:lstStyle/>
          <a:p>
            <a:r>
              <a:rPr lang="en-US" dirty="0"/>
              <a:t>What is Network Hygiene ??</a:t>
            </a:r>
          </a:p>
        </p:txBody>
      </p:sp>
      <p:sp>
        <p:nvSpPr>
          <p:cNvPr id="4" name="Content Placeholder 3">
            <a:extLst>
              <a:ext uri="{FF2B5EF4-FFF2-40B4-BE49-F238E27FC236}">
                <a16:creationId xmlns:a16="http://schemas.microsoft.com/office/drawing/2014/main" id="{35F33BB6-7DF6-954C-BB21-5D73FCAD07C2}"/>
              </a:ext>
            </a:extLst>
          </p:cNvPr>
          <p:cNvSpPr>
            <a:spLocks noGrp="1"/>
          </p:cNvSpPr>
          <p:nvPr>
            <p:ph sz="quarter" idx="12"/>
          </p:nvPr>
        </p:nvSpPr>
        <p:spPr/>
        <p:txBody>
          <a:bodyPr/>
          <a:lstStyle/>
          <a:p>
            <a:r>
              <a:rPr lang="en-US" dirty="0"/>
              <a:t>”Just as good personal hygiene is a prime contributor to personal (and community) health, good network hygiene is a major contributor to overall network health.” – Terry Slattery</a:t>
            </a:r>
          </a:p>
          <a:p>
            <a:endParaRPr lang="en-US" dirty="0"/>
          </a:p>
          <a:p>
            <a:r>
              <a:rPr lang="en-US" dirty="0"/>
              <a:t>Generally, if you keep YOUR network clean, then you AND your neighbors will have fewer problems.  When a problem pops up it will also be easier to spot and resolve.</a:t>
            </a:r>
          </a:p>
          <a:p>
            <a:endParaRPr lang="en-US" dirty="0"/>
          </a:p>
          <a:p>
            <a:r>
              <a:rPr lang="en-US" dirty="0"/>
              <a:t>Back in 2006 Daniel </a:t>
            </a:r>
            <a:r>
              <a:rPr lang="en-US" dirty="0" err="1"/>
              <a:t>Karrenberg</a:t>
            </a:r>
            <a:r>
              <a:rPr lang="en-US" dirty="0"/>
              <a:t> (RIPE NCC) talked about a paper that Joao Damas wrote called “Network Hygiene Pays Off”…..  Link in the references section of this talk</a:t>
            </a:r>
          </a:p>
        </p:txBody>
      </p:sp>
      <p:sp>
        <p:nvSpPr>
          <p:cNvPr id="5" name="Slide Number Placeholder 4">
            <a:extLst>
              <a:ext uri="{FF2B5EF4-FFF2-40B4-BE49-F238E27FC236}">
                <a16:creationId xmlns:a16="http://schemas.microsoft.com/office/drawing/2014/main" id="{84221701-687E-734C-A482-677C868E193C}"/>
              </a:ext>
            </a:extLst>
          </p:cNvPr>
          <p:cNvSpPr>
            <a:spLocks noGrp="1"/>
          </p:cNvSpPr>
          <p:nvPr>
            <p:ph type="sldNum" sz="quarter" idx="4"/>
          </p:nvPr>
        </p:nvSpPr>
        <p:spPr/>
        <p:txBody>
          <a:bodyPr/>
          <a:lstStyle/>
          <a:p>
            <a:fld id="{ED025EC6-12F2-BD4E-AD65-43BFB58C3D8F}" type="slidenum">
              <a:rPr lang="en-US" smtClean="0"/>
              <a:pPr/>
              <a:t>11</a:t>
            </a:fld>
            <a:endParaRPr lang="en-US"/>
          </a:p>
        </p:txBody>
      </p:sp>
      <p:sp>
        <p:nvSpPr>
          <p:cNvPr id="6" name="Text Placeholder 5">
            <a:extLst>
              <a:ext uri="{FF2B5EF4-FFF2-40B4-BE49-F238E27FC236}">
                <a16:creationId xmlns:a16="http://schemas.microsoft.com/office/drawing/2014/main" id="{7172038A-5E8C-7E42-90CB-1F0117D97C37}"/>
              </a:ext>
            </a:extLst>
          </p:cNvPr>
          <p:cNvSpPr>
            <a:spLocks noGrp="1"/>
          </p:cNvSpPr>
          <p:nvPr>
            <p:ph type="body" sz="quarter" idx="10"/>
          </p:nvPr>
        </p:nvSpPr>
        <p:spPr/>
        <p:txBody>
          <a:bodyPr/>
          <a:lstStyle/>
          <a:p>
            <a:endParaRPr lang="en-US"/>
          </a:p>
        </p:txBody>
      </p:sp>
      <p:pic>
        <p:nvPicPr>
          <p:cNvPr id="7" name="Picture 6" descr="A picture containing lamp&#10;&#10;Description automatically generated">
            <a:extLst>
              <a:ext uri="{FF2B5EF4-FFF2-40B4-BE49-F238E27FC236}">
                <a16:creationId xmlns:a16="http://schemas.microsoft.com/office/drawing/2014/main" id="{73BD8643-F8E4-9F40-9DC8-AC21EC32580E}"/>
              </a:ext>
            </a:extLst>
          </p:cNvPr>
          <p:cNvPicPr>
            <a:picLocks noChangeAspect="1"/>
          </p:cNvPicPr>
          <p:nvPr/>
        </p:nvPicPr>
        <p:blipFill rotWithShape="1">
          <a:blip r:embed="rId2"/>
          <a:srcRect t="19518" b="20622"/>
          <a:stretch/>
        </p:blipFill>
        <p:spPr>
          <a:xfrm>
            <a:off x="10168127" y="188415"/>
            <a:ext cx="1467915" cy="471607"/>
          </a:xfrm>
          <a:prstGeom prst="rect">
            <a:avLst/>
          </a:prstGeom>
        </p:spPr>
      </p:pic>
    </p:spTree>
    <p:extLst>
      <p:ext uri="{BB962C8B-B14F-4D97-AF65-F5344CB8AC3E}">
        <p14:creationId xmlns:p14="http://schemas.microsoft.com/office/powerpoint/2010/main" val="22394974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DCB3533-B1AD-6F40-A070-1A80874F45BB}"/>
              </a:ext>
            </a:extLst>
          </p:cNvPr>
          <p:cNvSpPr>
            <a:spLocks noGrp="1"/>
          </p:cNvSpPr>
          <p:nvPr>
            <p:ph sz="quarter" idx="12"/>
          </p:nvPr>
        </p:nvSpPr>
        <p:spPr>
          <a:xfrm>
            <a:off x="912813" y="2357967"/>
            <a:ext cx="10363200" cy="1071033"/>
          </a:xfrm>
        </p:spPr>
        <p:txBody>
          <a:bodyPr anchor="ctr"/>
          <a:lstStyle/>
          <a:p>
            <a:pPr algn="ctr"/>
            <a:r>
              <a:rPr lang="en-US" sz="4400" dirty="0"/>
              <a:t>Why do we care ?</a:t>
            </a:r>
          </a:p>
        </p:txBody>
      </p:sp>
      <p:sp>
        <p:nvSpPr>
          <p:cNvPr id="5" name="Slide Number Placeholder 4">
            <a:extLst>
              <a:ext uri="{FF2B5EF4-FFF2-40B4-BE49-F238E27FC236}">
                <a16:creationId xmlns:a16="http://schemas.microsoft.com/office/drawing/2014/main" id="{E88B35B8-331F-9D45-8AA2-F86F16F2EA22}"/>
              </a:ext>
            </a:extLst>
          </p:cNvPr>
          <p:cNvSpPr>
            <a:spLocks noGrp="1"/>
          </p:cNvSpPr>
          <p:nvPr>
            <p:ph type="sldNum" sz="quarter" idx="4"/>
          </p:nvPr>
        </p:nvSpPr>
        <p:spPr/>
        <p:txBody>
          <a:bodyPr/>
          <a:lstStyle/>
          <a:p>
            <a:fld id="{ED025EC6-12F2-BD4E-AD65-43BFB58C3D8F}" type="slidenum">
              <a:rPr lang="en-US" smtClean="0"/>
              <a:pPr/>
              <a:t>12</a:t>
            </a:fld>
            <a:endParaRPr lang="en-US"/>
          </a:p>
        </p:txBody>
      </p:sp>
      <p:sp>
        <p:nvSpPr>
          <p:cNvPr id="6" name="Text Placeholder 5">
            <a:extLst>
              <a:ext uri="{FF2B5EF4-FFF2-40B4-BE49-F238E27FC236}">
                <a16:creationId xmlns:a16="http://schemas.microsoft.com/office/drawing/2014/main" id="{FBE3B1C1-1516-F24C-BF3A-05909F473F35}"/>
              </a:ext>
            </a:extLst>
          </p:cNvPr>
          <p:cNvSpPr>
            <a:spLocks noGrp="1"/>
          </p:cNvSpPr>
          <p:nvPr>
            <p:ph type="body" sz="quarter" idx="10"/>
          </p:nvPr>
        </p:nvSpPr>
        <p:spPr/>
        <p:txBody>
          <a:bodyPr/>
          <a:lstStyle/>
          <a:p>
            <a:endParaRPr lang="en-US"/>
          </a:p>
        </p:txBody>
      </p:sp>
      <p:pic>
        <p:nvPicPr>
          <p:cNvPr id="7" name="Picture 6" descr="A picture containing lamp&#10;&#10;Description automatically generated">
            <a:extLst>
              <a:ext uri="{FF2B5EF4-FFF2-40B4-BE49-F238E27FC236}">
                <a16:creationId xmlns:a16="http://schemas.microsoft.com/office/drawing/2014/main" id="{840C83B9-F48F-8345-AF04-2A1E1179C108}"/>
              </a:ext>
            </a:extLst>
          </p:cNvPr>
          <p:cNvPicPr>
            <a:picLocks noChangeAspect="1"/>
          </p:cNvPicPr>
          <p:nvPr/>
        </p:nvPicPr>
        <p:blipFill rotWithShape="1">
          <a:blip r:embed="rId2"/>
          <a:srcRect t="19518" b="20622"/>
          <a:stretch/>
        </p:blipFill>
        <p:spPr>
          <a:xfrm>
            <a:off x="10168127" y="188415"/>
            <a:ext cx="1467915" cy="471607"/>
          </a:xfrm>
          <a:prstGeom prst="rect">
            <a:avLst/>
          </a:prstGeom>
        </p:spPr>
      </p:pic>
    </p:spTree>
    <p:extLst>
      <p:ext uri="{BB962C8B-B14F-4D97-AF65-F5344CB8AC3E}">
        <p14:creationId xmlns:p14="http://schemas.microsoft.com/office/powerpoint/2010/main" val="35613172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1A48C-A6AE-FC4F-A479-0DC6C880EB9C}"/>
              </a:ext>
            </a:extLst>
          </p:cNvPr>
          <p:cNvSpPr>
            <a:spLocks noGrp="1"/>
          </p:cNvSpPr>
          <p:nvPr>
            <p:ph type="title"/>
          </p:nvPr>
        </p:nvSpPr>
        <p:spPr/>
        <p:txBody>
          <a:bodyPr/>
          <a:lstStyle/>
          <a:p>
            <a:r>
              <a:rPr lang="en-US" dirty="0"/>
              <a:t>Why do we care ?</a:t>
            </a:r>
          </a:p>
        </p:txBody>
      </p:sp>
      <p:sp>
        <p:nvSpPr>
          <p:cNvPr id="4" name="Content Placeholder 3">
            <a:extLst>
              <a:ext uri="{FF2B5EF4-FFF2-40B4-BE49-F238E27FC236}">
                <a16:creationId xmlns:a16="http://schemas.microsoft.com/office/drawing/2014/main" id="{35F33BB6-7DF6-954C-BB21-5D73FCAD07C2}"/>
              </a:ext>
            </a:extLst>
          </p:cNvPr>
          <p:cNvSpPr>
            <a:spLocks noGrp="1"/>
          </p:cNvSpPr>
          <p:nvPr>
            <p:ph sz="quarter" idx="12"/>
          </p:nvPr>
        </p:nvSpPr>
        <p:spPr/>
        <p:txBody>
          <a:bodyPr/>
          <a:lstStyle/>
          <a:p>
            <a:pPr marL="342900" indent="-342900">
              <a:buFont typeface="Arial" panose="020B0604020202020204" pitchFamily="34" charset="0"/>
              <a:buChar char="•"/>
            </a:pPr>
            <a:r>
              <a:rPr lang="en-US" dirty="0"/>
              <a:t>Each of us network operators should care that our neighbor is also being responsible and practicing good network hygiene!   Just as they wish that you do the same.</a:t>
            </a:r>
          </a:p>
          <a:p>
            <a:pPr marL="342900" indent="-342900">
              <a:buFont typeface="Arial" panose="020B0604020202020204" pitchFamily="34" charset="0"/>
              <a:buChar char="•"/>
            </a:pPr>
            <a:r>
              <a:rPr lang="en-US" dirty="0"/>
              <a:t>Brushing your teeth everyday helps with the dentist visit (no or few cavities), keeping your network clean means fewer issues to solve when there is a really big problem.</a:t>
            </a:r>
          </a:p>
          <a:p>
            <a:pPr marL="342900" indent="-342900">
              <a:buFont typeface="Arial" panose="020B0604020202020204" pitchFamily="34" charset="0"/>
              <a:buChar char="•"/>
            </a:pPr>
            <a:r>
              <a:rPr lang="en-US" dirty="0"/>
              <a:t>It is also about TRUST.  Other network operators will trust your network more.  </a:t>
            </a:r>
          </a:p>
          <a:p>
            <a:pPr lvl="3" indent="0">
              <a:buNone/>
            </a:pPr>
            <a:r>
              <a:rPr lang="en-US" dirty="0"/>
              <a:t>		But its more than just other network operators….</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It is about CUSTOMERS (those people that pay you!)</a:t>
            </a:r>
          </a:p>
          <a:p>
            <a:pPr marL="342900" indent="-342900">
              <a:buFont typeface="Arial" panose="020B0604020202020204" pitchFamily="34" charset="0"/>
              <a:buChar char="•"/>
            </a:pPr>
            <a:r>
              <a:rPr lang="en-US" dirty="0"/>
              <a:t>Knowing that your network runs with “Cleaner Pipes” is actually a REVENUE PLUS!!</a:t>
            </a:r>
          </a:p>
          <a:p>
            <a:pPr marL="342900" indent="-342900">
              <a:buFont typeface="Arial" panose="020B0604020202020204" pitchFamily="34" charset="0"/>
              <a:buChar char="•"/>
            </a:pPr>
            <a:r>
              <a:rPr lang="en-US" dirty="0"/>
              <a:t>WE EACH HAVE A DUTY TO HELP KEEP THE INTERNET AS CLEAN AS POSSIBLE!!</a:t>
            </a:r>
          </a:p>
          <a:p>
            <a:pPr marL="1074420" lvl="3"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p:txBody>
      </p:sp>
      <p:sp>
        <p:nvSpPr>
          <p:cNvPr id="5" name="Slide Number Placeholder 4">
            <a:extLst>
              <a:ext uri="{FF2B5EF4-FFF2-40B4-BE49-F238E27FC236}">
                <a16:creationId xmlns:a16="http://schemas.microsoft.com/office/drawing/2014/main" id="{84221701-687E-734C-A482-677C868E193C}"/>
              </a:ext>
            </a:extLst>
          </p:cNvPr>
          <p:cNvSpPr>
            <a:spLocks noGrp="1"/>
          </p:cNvSpPr>
          <p:nvPr>
            <p:ph type="sldNum" sz="quarter" idx="4"/>
          </p:nvPr>
        </p:nvSpPr>
        <p:spPr/>
        <p:txBody>
          <a:bodyPr/>
          <a:lstStyle/>
          <a:p>
            <a:fld id="{ED025EC6-12F2-BD4E-AD65-43BFB58C3D8F}" type="slidenum">
              <a:rPr lang="en-US" smtClean="0"/>
              <a:pPr/>
              <a:t>13</a:t>
            </a:fld>
            <a:endParaRPr lang="en-US"/>
          </a:p>
        </p:txBody>
      </p:sp>
      <p:sp>
        <p:nvSpPr>
          <p:cNvPr id="6" name="Text Placeholder 5">
            <a:extLst>
              <a:ext uri="{FF2B5EF4-FFF2-40B4-BE49-F238E27FC236}">
                <a16:creationId xmlns:a16="http://schemas.microsoft.com/office/drawing/2014/main" id="{7172038A-5E8C-7E42-90CB-1F0117D97C37}"/>
              </a:ext>
            </a:extLst>
          </p:cNvPr>
          <p:cNvSpPr>
            <a:spLocks noGrp="1"/>
          </p:cNvSpPr>
          <p:nvPr>
            <p:ph type="body" sz="quarter" idx="10"/>
          </p:nvPr>
        </p:nvSpPr>
        <p:spPr/>
        <p:txBody>
          <a:bodyPr/>
          <a:lstStyle/>
          <a:p>
            <a:endParaRPr lang="en-US"/>
          </a:p>
        </p:txBody>
      </p:sp>
      <p:pic>
        <p:nvPicPr>
          <p:cNvPr id="7" name="Picture 6" descr="A picture containing lamp&#10;&#10;Description automatically generated">
            <a:extLst>
              <a:ext uri="{FF2B5EF4-FFF2-40B4-BE49-F238E27FC236}">
                <a16:creationId xmlns:a16="http://schemas.microsoft.com/office/drawing/2014/main" id="{73BD8643-F8E4-9F40-9DC8-AC21EC32580E}"/>
              </a:ext>
            </a:extLst>
          </p:cNvPr>
          <p:cNvPicPr>
            <a:picLocks noChangeAspect="1"/>
          </p:cNvPicPr>
          <p:nvPr/>
        </p:nvPicPr>
        <p:blipFill rotWithShape="1">
          <a:blip r:embed="rId2"/>
          <a:srcRect t="19518" b="20622"/>
          <a:stretch/>
        </p:blipFill>
        <p:spPr>
          <a:xfrm>
            <a:off x="10168127" y="188415"/>
            <a:ext cx="1467915" cy="471607"/>
          </a:xfrm>
          <a:prstGeom prst="rect">
            <a:avLst/>
          </a:prstGeom>
        </p:spPr>
      </p:pic>
    </p:spTree>
    <p:extLst>
      <p:ext uri="{BB962C8B-B14F-4D97-AF65-F5344CB8AC3E}">
        <p14:creationId xmlns:p14="http://schemas.microsoft.com/office/powerpoint/2010/main" val="10199221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DCB3533-B1AD-6F40-A070-1A80874F45BB}"/>
              </a:ext>
            </a:extLst>
          </p:cNvPr>
          <p:cNvSpPr>
            <a:spLocks noGrp="1"/>
          </p:cNvSpPr>
          <p:nvPr>
            <p:ph sz="quarter" idx="12"/>
          </p:nvPr>
        </p:nvSpPr>
        <p:spPr>
          <a:xfrm>
            <a:off x="447040" y="2357967"/>
            <a:ext cx="10828973" cy="1071033"/>
          </a:xfrm>
        </p:spPr>
        <p:txBody>
          <a:bodyPr anchor="ctr"/>
          <a:lstStyle/>
          <a:p>
            <a:pPr algn="ctr"/>
            <a:r>
              <a:rPr lang="en-US" sz="4400" dirty="0"/>
              <a:t>How do Malicious Actors Abuse Networks?</a:t>
            </a:r>
          </a:p>
        </p:txBody>
      </p:sp>
      <p:sp>
        <p:nvSpPr>
          <p:cNvPr id="5" name="Slide Number Placeholder 4">
            <a:extLst>
              <a:ext uri="{FF2B5EF4-FFF2-40B4-BE49-F238E27FC236}">
                <a16:creationId xmlns:a16="http://schemas.microsoft.com/office/drawing/2014/main" id="{E88B35B8-331F-9D45-8AA2-F86F16F2EA22}"/>
              </a:ext>
            </a:extLst>
          </p:cNvPr>
          <p:cNvSpPr>
            <a:spLocks noGrp="1"/>
          </p:cNvSpPr>
          <p:nvPr>
            <p:ph type="sldNum" sz="quarter" idx="4"/>
          </p:nvPr>
        </p:nvSpPr>
        <p:spPr/>
        <p:txBody>
          <a:bodyPr/>
          <a:lstStyle/>
          <a:p>
            <a:fld id="{ED025EC6-12F2-BD4E-AD65-43BFB58C3D8F}" type="slidenum">
              <a:rPr lang="en-US" smtClean="0"/>
              <a:pPr/>
              <a:t>14</a:t>
            </a:fld>
            <a:endParaRPr lang="en-US"/>
          </a:p>
        </p:txBody>
      </p:sp>
      <p:sp>
        <p:nvSpPr>
          <p:cNvPr id="6" name="Text Placeholder 5">
            <a:extLst>
              <a:ext uri="{FF2B5EF4-FFF2-40B4-BE49-F238E27FC236}">
                <a16:creationId xmlns:a16="http://schemas.microsoft.com/office/drawing/2014/main" id="{FBE3B1C1-1516-F24C-BF3A-05909F473F35}"/>
              </a:ext>
            </a:extLst>
          </p:cNvPr>
          <p:cNvSpPr>
            <a:spLocks noGrp="1"/>
          </p:cNvSpPr>
          <p:nvPr>
            <p:ph type="body" sz="quarter" idx="10"/>
          </p:nvPr>
        </p:nvSpPr>
        <p:spPr/>
        <p:txBody>
          <a:bodyPr/>
          <a:lstStyle/>
          <a:p>
            <a:endParaRPr lang="en-US"/>
          </a:p>
        </p:txBody>
      </p:sp>
      <p:pic>
        <p:nvPicPr>
          <p:cNvPr id="7" name="Picture 6" descr="A picture containing lamp&#10;&#10;Description automatically generated">
            <a:extLst>
              <a:ext uri="{FF2B5EF4-FFF2-40B4-BE49-F238E27FC236}">
                <a16:creationId xmlns:a16="http://schemas.microsoft.com/office/drawing/2014/main" id="{840C83B9-F48F-8345-AF04-2A1E1179C108}"/>
              </a:ext>
            </a:extLst>
          </p:cNvPr>
          <p:cNvPicPr>
            <a:picLocks noChangeAspect="1"/>
          </p:cNvPicPr>
          <p:nvPr/>
        </p:nvPicPr>
        <p:blipFill rotWithShape="1">
          <a:blip r:embed="rId2"/>
          <a:srcRect t="19518" b="20622"/>
          <a:stretch/>
        </p:blipFill>
        <p:spPr>
          <a:xfrm>
            <a:off x="10168127" y="188415"/>
            <a:ext cx="1467915" cy="471607"/>
          </a:xfrm>
          <a:prstGeom prst="rect">
            <a:avLst/>
          </a:prstGeom>
        </p:spPr>
      </p:pic>
    </p:spTree>
    <p:extLst>
      <p:ext uri="{BB962C8B-B14F-4D97-AF65-F5344CB8AC3E}">
        <p14:creationId xmlns:p14="http://schemas.microsoft.com/office/powerpoint/2010/main" val="30492618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35B6F-C22D-AC4C-8D5A-D4C6DAB6A81F}"/>
              </a:ext>
            </a:extLst>
          </p:cNvPr>
          <p:cNvSpPr>
            <a:spLocks noGrp="1"/>
          </p:cNvSpPr>
          <p:nvPr>
            <p:ph type="title"/>
          </p:nvPr>
        </p:nvSpPr>
        <p:spPr/>
        <p:txBody>
          <a:bodyPr/>
          <a:lstStyle/>
          <a:p>
            <a:r>
              <a:rPr lang="en-US" dirty="0"/>
              <a:t> IP Spoofing!</a:t>
            </a:r>
          </a:p>
        </p:txBody>
      </p:sp>
      <p:sp>
        <p:nvSpPr>
          <p:cNvPr id="4" name="Content Placeholder 3">
            <a:extLst>
              <a:ext uri="{FF2B5EF4-FFF2-40B4-BE49-F238E27FC236}">
                <a16:creationId xmlns:a16="http://schemas.microsoft.com/office/drawing/2014/main" id="{2B358754-E933-8340-B76E-4F04CC00B13A}"/>
              </a:ext>
            </a:extLst>
          </p:cNvPr>
          <p:cNvSpPr>
            <a:spLocks noGrp="1"/>
          </p:cNvSpPr>
          <p:nvPr>
            <p:ph sz="quarter" idx="12"/>
          </p:nvPr>
        </p:nvSpPr>
        <p:spPr>
          <a:xfrm>
            <a:off x="997911" y="1256857"/>
            <a:ext cx="5542395" cy="4127632"/>
          </a:xfrm>
        </p:spPr>
        <p:txBody>
          <a:bodyPr/>
          <a:lstStyle/>
          <a:p>
            <a:pPr marL="342900" indent="-342900">
              <a:buFont typeface="Arial" panose="020B0604020202020204" pitchFamily="34" charset="0"/>
              <a:buChar char="•"/>
            </a:pPr>
            <a:r>
              <a:rPr lang="en-US" dirty="0"/>
              <a:t>Spoofing the Source IP of a packet</a:t>
            </a:r>
          </a:p>
          <a:p>
            <a:pPr marL="342900" indent="-342900">
              <a:buFont typeface="Arial" panose="020B0604020202020204" pitchFamily="34" charset="0"/>
              <a:buChar char="•"/>
            </a:pPr>
            <a:r>
              <a:rPr lang="en-US" dirty="0"/>
              <a:t>The victim is the Source IP</a:t>
            </a:r>
          </a:p>
          <a:p>
            <a:pPr marL="342900" indent="-342900">
              <a:buFont typeface="Arial" panose="020B0604020202020204" pitchFamily="34" charset="0"/>
              <a:buChar char="•"/>
            </a:pPr>
            <a:r>
              <a:rPr lang="en-US" dirty="0"/>
              <a:t>And the victim is all the networks in between</a:t>
            </a:r>
          </a:p>
          <a:p>
            <a:pPr marL="342900" indent="-342900">
              <a:buFont typeface="Arial" panose="020B0604020202020204" pitchFamily="34" charset="0"/>
              <a:buChar char="•"/>
            </a:pPr>
            <a:r>
              <a:rPr lang="en-US" dirty="0"/>
              <a:t>BCP 38. (Best Current Practice # 38)</a:t>
            </a:r>
          </a:p>
          <a:p>
            <a:pPr marL="342900" indent="-342900">
              <a:buFont typeface="Arial" panose="020B0604020202020204" pitchFamily="34" charset="0"/>
              <a:buChar char="•"/>
            </a:pPr>
            <a:r>
              <a:rPr lang="en-US" dirty="0"/>
              <a:t>Published in May 2000 (24!!! YEARS AGO)</a:t>
            </a:r>
          </a:p>
          <a:p>
            <a:pPr marL="342900" indent="-342900">
              <a:buFont typeface="Arial" panose="020B0604020202020204" pitchFamily="34" charset="0"/>
              <a:buChar char="•"/>
            </a:pPr>
            <a:r>
              <a:rPr lang="en-US" dirty="0"/>
              <a:t>A simple means to PREVENT Source Spoofed packets from entering the network.</a:t>
            </a:r>
          </a:p>
          <a:p>
            <a:pPr marL="342900" indent="-342900">
              <a:buFont typeface="Arial" panose="020B0604020202020204" pitchFamily="34" charset="0"/>
              <a:buChar char="•"/>
            </a:pPr>
            <a:r>
              <a:rPr lang="en-US" dirty="0"/>
              <a:t>WHY AREN’T WE DOING IT ??</a:t>
            </a:r>
          </a:p>
          <a:p>
            <a:pPr marL="342900" indent="-342900">
              <a:buFont typeface="Arial" panose="020B0604020202020204" pitchFamily="34" charset="0"/>
              <a:buChar char="•"/>
            </a:pPr>
            <a:r>
              <a:rPr lang="en-US" dirty="0"/>
              <a:t>By preventing SRC Spoofed packets from leaving your network you are helping your neighbors' network be safer.</a:t>
            </a:r>
          </a:p>
          <a:p>
            <a:pPr marL="342900" indent="-342900">
              <a:buFont typeface="Arial" panose="020B0604020202020204" pitchFamily="34" charset="0"/>
              <a:buChar char="•"/>
            </a:pPr>
            <a:r>
              <a:rPr lang="en-US" dirty="0"/>
              <a:t>The technology can easily do it today!!</a:t>
            </a:r>
          </a:p>
          <a:p>
            <a:endParaRPr lang="en-US" dirty="0"/>
          </a:p>
        </p:txBody>
      </p:sp>
      <p:sp>
        <p:nvSpPr>
          <p:cNvPr id="5" name="Slide Number Placeholder 4">
            <a:extLst>
              <a:ext uri="{FF2B5EF4-FFF2-40B4-BE49-F238E27FC236}">
                <a16:creationId xmlns:a16="http://schemas.microsoft.com/office/drawing/2014/main" id="{0BF397BC-AE74-7645-A170-242C2363848F}"/>
              </a:ext>
            </a:extLst>
          </p:cNvPr>
          <p:cNvSpPr>
            <a:spLocks noGrp="1"/>
          </p:cNvSpPr>
          <p:nvPr>
            <p:ph type="sldNum" sz="quarter" idx="4"/>
          </p:nvPr>
        </p:nvSpPr>
        <p:spPr/>
        <p:txBody>
          <a:bodyPr/>
          <a:lstStyle/>
          <a:p>
            <a:fld id="{ED025EC6-12F2-BD4E-AD65-43BFB58C3D8F}" type="slidenum">
              <a:rPr lang="en-US" smtClean="0"/>
              <a:pPr/>
              <a:t>15</a:t>
            </a:fld>
            <a:endParaRPr lang="en-US"/>
          </a:p>
        </p:txBody>
      </p:sp>
      <p:sp>
        <p:nvSpPr>
          <p:cNvPr id="6" name="Text Placeholder 5">
            <a:extLst>
              <a:ext uri="{FF2B5EF4-FFF2-40B4-BE49-F238E27FC236}">
                <a16:creationId xmlns:a16="http://schemas.microsoft.com/office/drawing/2014/main" id="{E0EEB0FC-3938-0045-A4EC-7D1436DF23F6}"/>
              </a:ext>
            </a:extLst>
          </p:cNvPr>
          <p:cNvSpPr>
            <a:spLocks noGrp="1"/>
          </p:cNvSpPr>
          <p:nvPr>
            <p:ph type="body" sz="quarter" idx="10"/>
          </p:nvPr>
        </p:nvSpPr>
        <p:spPr/>
        <p:txBody>
          <a:bodyPr/>
          <a:lstStyle/>
          <a:p>
            <a:endParaRPr lang="en-US"/>
          </a:p>
        </p:txBody>
      </p:sp>
      <p:pic>
        <p:nvPicPr>
          <p:cNvPr id="2050" name="Picture 2" descr="8426525097_cf3ed2db55_z">
            <a:extLst>
              <a:ext uri="{FF2B5EF4-FFF2-40B4-BE49-F238E27FC236}">
                <a16:creationId xmlns:a16="http://schemas.microsoft.com/office/drawing/2014/main" id="{039AC09E-2331-1949-A887-7DF9A22967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40306" y="1272484"/>
            <a:ext cx="4910194" cy="412763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A picture containing lamp&#10;&#10;Description automatically generated">
            <a:extLst>
              <a:ext uri="{FF2B5EF4-FFF2-40B4-BE49-F238E27FC236}">
                <a16:creationId xmlns:a16="http://schemas.microsoft.com/office/drawing/2014/main" id="{5003C23D-CF63-AE48-BAD3-8DD6844C6982}"/>
              </a:ext>
            </a:extLst>
          </p:cNvPr>
          <p:cNvPicPr>
            <a:picLocks noChangeAspect="1"/>
          </p:cNvPicPr>
          <p:nvPr/>
        </p:nvPicPr>
        <p:blipFill rotWithShape="1">
          <a:blip r:embed="rId3"/>
          <a:srcRect t="19518" b="20622"/>
          <a:stretch/>
        </p:blipFill>
        <p:spPr>
          <a:xfrm>
            <a:off x="10168127" y="188415"/>
            <a:ext cx="1467915" cy="471607"/>
          </a:xfrm>
          <a:prstGeom prst="rect">
            <a:avLst/>
          </a:prstGeom>
        </p:spPr>
      </p:pic>
    </p:spTree>
    <p:extLst>
      <p:ext uri="{BB962C8B-B14F-4D97-AF65-F5344CB8AC3E}">
        <p14:creationId xmlns:p14="http://schemas.microsoft.com/office/powerpoint/2010/main" val="27141014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1A48C-A6AE-FC4F-A479-0DC6C880EB9C}"/>
              </a:ext>
            </a:extLst>
          </p:cNvPr>
          <p:cNvSpPr>
            <a:spLocks noGrp="1"/>
          </p:cNvSpPr>
          <p:nvPr>
            <p:ph type="title"/>
          </p:nvPr>
        </p:nvSpPr>
        <p:spPr/>
        <p:txBody>
          <a:bodyPr/>
          <a:lstStyle/>
          <a:p>
            <a:r>
              <a:rPr lang="en-US" dirty="0"/>
              <a:t>Source spoofing enables….</a:t>
            </a:r>
          </a:p>
        </p:txBody>
      </p:sp>
      <p:sp>
        <p:nvSpPr>
          <p:cNvPr id="4" name="Content Placeholder 3">
            <a:extLst>
              <a:ext uri="{FF2B5EF4-FFF2-40B4-BE49-F238E27FC236}">
                <a16:creationId xmlns:a16="http://schemas.microsoft.com/office/drawing/2014/main" id="{35F33BB6-7DF6-954C-BB21-5D73FCAD07C2}"/>
              </a:ext>
            </a:extLst>
          </p:cNvPr>
          <p:cNvSpPr>
            <a:spLocks noGrp="1"/>
          </p:cNvSpPr>
          <p:nvPr>
            <p:ph sz="quarter" idx="12"/>
          </p:nvPr>
        </p:nvSpPr>
        <p:spPr/>
        <p:txBody>
          <a:bodyPr/>
          <a:lstStyle/>
          <a:p>
            <a:pPr marL="342900" indent="-342900">
              <a:buFont typeface="Arial" panose="020B0604020202020204" pitchFamily="34" charset="0"/>
              <a:buChar char="•"/>
            </a:pPr>
            <a:r>
              <a:rPr lang="en-US" dirty="0"/>
              <a:t>Open NTP Servers – Can be used in Amplification attacks!</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Open Recursive DNS Resolvers – Can be used in amplification attacks!</a:t>
            </a:r>
          </a:p>
          <a:p>
            <a:pPr marL="708025" lvl="1" indent="-342900">
              <a:buFont typeface="Arial" panose="020B0604020202020204" pitchFamily="34" charset="0"/>
              <a:buChar char="•"/>
            </a:pPr>
            <a:r>
              <a:rPr lang="en-US" dirty="0"/>
              <a:t>Do you really need to provide recursive DNS services to the entire world ?????</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pPr lvl="1" indent="0">
              <a:buNone/>
            </a:pPr>
            <a:r>
              <a:rPr lang="en-US" dirty="0"/>
              <a:t>				To name a few……</a:t>
            </a:r>
          </a:p>
          <a:p>
            <a:pPr lvl="1" indent="0">
              <a:buNone/>
            </a:pPr>
            <a:endParaRPr lang="en-US" dirty="0"/>
          </a:p>
          <a:p>
            <a:pPr marL="708025" lvl="1"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p:txBody>
      </p:sp>
      <p:sp>
        <p:nvSpPr>
          <p:cNvPr id="5" name="Slide Number Placeholder 4">
            <a:extLst>
              <a:ext uri="{FF2B5EF4-FFF2-40B4-BE49-F238E27FC236}">
                <a16:creationId xmlns:a16="http://schemas.microsoft.com/office/drawing/2014/main" id="{84221701-687E-734C-A482-677C868E193C}"/>
              </a:ext>
            </a:extLst>
          </p:cNvPr>
          <p:cNvSpPr>
            <a:spLocks noGrp="1"/>
          </p:cNvSpPr>
          <p:nvPr>
            <p:ph type="sldNum" sz="quarter" idx="4"/>
          </p:nvPr>
        </p:nvSpPr>
        <p:spPr/>
        <p:txBody>
          <a:bodyPr/>
          <a:lstStyle/>
          <a:p>
            <a:fld id="{ED025EC6-12F2-BD4E-AD65-43BFB58C3D8F}" type="slidenum">
              <a:rPr lang="en-US" smtClean="0"/>
              <a:pPr/>
              <a:t>16</a:t>
            </a:fld>
            <a:endParaRPr lang="en-US"/>
          </a:p>
        </p:txBody>
      </p:sp>
      <p:sp>
        <p:nvSpPr>
          <p:cNvPr id="6" name="Text Placeholder 5">
            <a:extLst>
              <a:ext uri="{FF2B5EF4-FFF2-40B4-BE49-F238E27FC236}">
                <a16:creationId xmlns:a16="http://schemas.microsoft.com/office/drawing/2014/main" id="{7172038A-5E8C-7E42-90CB-1F0117D97C37}"/>
              </a:ext>
            </a:extLst>
          </p:cNvPr>
          <p:cNvSpPr>
            <a:spLocks noGrp="1"/>
          </p:cNvSpPr>
          <p:nvPr>
            <p:ph type="body" sz="quarter" idx="10"/>
          </p:nvPr>
        </p:nvSpPr>
        <p:spPr/>
        <p:txBody>
          <a:bodyPr/>
          <a:lstStyle/>
          <a:p>
            <a:endParaRPr lang="en-US"/>
          </a:p>
        </p:txBody>
      </p:sp>
      <p:pic>
        <p:nvPicPr>
          <p:cNvPr id="7" name="Picture 6" descr="A picture containing lamp&#10;&#10;Description automatically generated">
            <a:extLst>
              <a:ext uri="{FF2B5EF4-FFF2-40B4-BE49-F238E27FC236}">
                <a16:creationId xmlns:a16="http://schemas.microsoft.com/office/drawing/2014/main" id="{73BD8643-F8E4-9F40-9DC8-AC21EC32580E}"/>
              </a:ext>
            </a:extLst>
          </p:cNvPr>
          <p:cNvPicPr>
            <a:picLocks noChangeAspect="1"/>
          </p:cNvPicPr>
          <p:nvPr/>
        </p:nvPicPr>
        <p:blipFill rotWithShape="1">
          <a:blip r:embed="rId2"/>
          <a:srcRect t="19518" b="20622"/>
          <a:stretch/>
        </p:blipFill>
        <p:spPr>
          <a:xfrm>
            <a:off x="10168127" y="188415"/>
            <a:ext cx="1467915" cy="471607"/>
          </a:xfrm>
          <a:prstGeom prst="rect">
            <a:avLst/>
          </a:prstGeom>
        </p:spPr>
      </p:pic>
    </p:spTree>
    <p:extLst>
      <p:ext uri="{BB962C8B-B14F-4D97-AF65-F5344CB8AC3E}">
        <p14:creationId xmlns:p14="http://schemas.microsoft.com/office/powerpoint/2010/main" val="5792588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DCB3533-B1AD-6F40-A070-1A80874F45BB}"/>
              </a:ext>
            </a:extLst>
          </p:cNvPr>
          <p:cNvSpPr>
            <a:spLocks noGrp="1"/>
          </p:cNvSpPr>
          <p:nvPr>
            <p:ph sz="quarter" idx="12"/>
          </p:nvPr>
        </p:nvSpPr>
        <p:spPr>
          <a:xfrm>
            <a:off x="912812" y="1533019"/>
            <a:ext cx="10363200" cy="1071033"/>
          </a:xfrm>
        </p:spPr>
        <p:txBody>
          <a:bodyPr anchor="ctr"/>
          <a:lstStyle/>
          <a:p>
            <a:pPr algn="ctr"/>
            <a:r>
              <a:rPr lang="en-US" sz="4400" dirty="0"/>
              <a:t>Bogon’s – What are they ?</a:t>
            </a:r>
          </a:p>
        </p:txBody>
      </p:sp>
      <p:sp>
        <p:nvSpPr>
          <p:cNvPr id="5" name="Slide Number Placeholder 4">
            <a:extLst>
              <a:ext uri="{FF2B5EF4-FFF2-40B4-BE49-F238E27FC236}">
                <a16:creationId xmlns:a16="http://schemas.microsoft.com/office/drawing/2014/main" id="{E88B35B8-331F-9D45-8AA2-F86F16F2EA22}"/>
              </a:ext>
            </a:extLst>
          </p:cNvPr>
          <p:cNvSpPr>
            <a:spLocks noGrp="1"/>
          </p:cNvSpPr>
          <p:nvPr>
            <p:ph type="sldNum" sz="quarter" idx="4"/>
          </p:nvPr>
        </p:nvSpPr>
        <p:spPr/>
        <p:txBody>
          <a:bodyPr/>
          <a:lstStyle/>
          <a:p>
            <a:fld id="{ED025EC6-12F2-BD4E-AD65-43BFB58C3D8F}" type="slidenum">
              <a:rPr lang="en-US" smtClean="0"/>
              <a:pPr/>
              <a:t>17</a:t>
            </a:fld>
            <a:endParaRPr lang="en-US"/>
          </a:p>
        </p:txBody>
      </p:sp>
      <p:sp>
        <p:nvSpPr>
          <p:cNvPr id="6" name="Text Placeholder 5">
            <a:extLst>
              <a:ext uri="{FF2B5EF4-FFF2-40B4-BE49-F238E27FC236}">
                <a16:creationId xmlns:a16="http://schemas.microsoft.com/office/drawing/2014/main" id="{FBE3B1C1-1516-F24C-BF3A-05909F473F35}"/>
              </a:ext>
            </a:extLst>
          </p:cNvPr>
          <p:cNvSpPr>
            <a:spLocks noGrp="1"/>
          </p:cNvSpPr>
          <p:nvPr>
            <p:ph type="body" sz="quarter" idx="10"/>
          </p:nvPr>
        </p:nvSpPr>
        <p:spPr/>
        <p:txBody>
          <a:bodyPr/>
          <a:lstStyle/>
          <a:p>
            <a:endParaRPr lang="en-US"/>
          </a:p>
        </p:txBody>
      </p:sp>
      <p:pic>
        <p:nvPicPr>
          <p:cNvPr id="7" name="Picture 6" descr="A picture containing lamp&#10;&#10;Description automatically generated">
            <a:extLst>
              <a:ext uri="{FF2B5EF4-FFF2-40B4-BE49-F238E27FC236}">
                <a16:creationId xmlns:a16="http://schemas.microsoft.com/office/drawing/2014/main" id="{840C83B9-F48F-8345-AF04-2A1E1179C108}"/>
              </a:ext>
            </a:extLst>
          </p:cNvPr>
          <p:cNvPicPr>
            <a:picLocks noChangeAspect="1"/>
          </p:cNvPicPr>
          <p:nvPr/>
        </p:nvPicPr>
        <p:blipFill rotWithShape="1">
          <a:blip r:embed="rId2"/>
          <a:srcRect t="19518" b="20622"/>
          <a:stretch/>
        </p:blipFill>
        <p:spPr>
          <a:xfrm>
            <a:off x="10168127" y="188415"/>
            <a:ext cx="1467915" cy="471607"/>
          </a:xfrm>
          <a:prstGeom prst="rect">
            <a:avLst/>
          </a:prstGeom>
        </p:spPr>
      </p:pic>
      <p:pic>
        <p:nvPicPr>
          <p:cNvPr id="5122" name="Picture 2">
            <a:extLst>
              <a:ext uri="{FF2B5EF4-FFF2-40B4-BE49-F238E27FC236}">
                <a16:creationId xmlns:a16="http://schemas.microsoft.com/office/drawing/2014/main" id="{5FDDEA34-585E-0446-A647-258BDC9CFE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54556" y="2725772"/>
            <a:ext cx="3439009" cy="34390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64501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381A0-4100-3A48-9AF5-6AACA76337FB}"/>
              </a:ext>
            </a:extLst>
          </p:cNvPr>
          <p:cNvSpPr>
            <a:spLocks noGrp="1"/>
          </p:cNvSpPr>
          <p:nvPr>
            <p:ph type="title"/>
          </p:nvPr>
        </p:nvSpPr>
        <p:spPr/>
        <p:txBody>
          <a:bodyPr/>
          <a:lstStyle/>
          <a:p>
            <a:r>
              <a:rPr lang="en-US" dirty="0"/>
              <a:t>What are BOGON IP Prefixes</a:t>
            </a:r>
          </a:p>
        </p:txBody>
      </p:sp>
      <p:sp>
        <p:nvSpPr>
          <p:cNvPr id="3" name="Text Placeholder 2">
            <a:extLst>
              <a:ext uri="{FF2B5EF4-FFF2-40B4-BE49-F238E27FC236}">
                <a16:creationId xmlns:a16="http://schemas.microsoft.com/office/drawing/2014/main" id="{C451F36B-A808-0F4B-B2D3-0FA926C45960}"/>
              </a:ext>
            </a:extLst>
          </p:cNvPr>
          <p:cNvSpPr>
            <a:spLocks noGrp="1"/>
          </p:cNvSpPr>
          <p:nvPr>
            <p:ph type="body" sz="quarter" idx="10"/>
          </p:nvPr>
        </p:nvSpPr>
        <p:spPr/>
        <p:txBody>
          <a:bodyPr/>
          <a:lstStyle/>
          <a:p>
            <a:r>
              <a:rPr lang="en-US" b="1" i="0" u="none" strike="noStrike" dirty="0">
                <a:solidFill>
                  <a:srgbClr val="092B50"/>
                </a:solidFill>
                <a:effectLst/>
                <a:cs typeface="Roboto" panose="02000000000000000000" pitchFamily="2" charset="0"/>
              </a:rPr>
              <a:t>Traditional</a:t>
            </a:r>
            <a:r>
              <a:rPr lang="en-US" b="0" i="0" u="none" strike="noStrike" dirty="0">
                <a:solidFill>
                  <a:srgbClr val="092B50"/>
                </a:solidFill>
                <a:effectLst/>
                <a:cs typeface="Roboto" panose="02000000000000000000" pitchFamily="2" charset="0"/>
              </a:rPr>
              <a:t> </a:t>
            </a:r>
            <a:r>
              <a:rPr lang="en-US" b="1" i="0" u="none" strike="noStrike" dirty="0">
                <a:solidFill>
                  <a:srgbClr val="092B50"/>
                </a:solidFill>
                <a:effectLst/>
                <a:cs typeface="Roboto" panose="02000000000000000000" pitchFamily="2" charset="0"/>
              </a:rPr>
              <a:t>bogons</a:t>
            </a:r>
            <a:r>
              <a:rPr lang="en-US" b="0" i="0" u="none" strike="noStrike" dirty="0">
                <a:solidFill>
                  <a:srgbClr val="092B50"/>
                </a:solidFill>
                <a:effectLst/>
                <a:cs typeface="Roboto" panose="02000000000000000000" pitchFamily="2" charset="0"/>
              </a:rPr>
              <a:t> are </a:t>
            </a:r>
            <a:r>
              <a:rPr lang="en-US" b="1" i="0" u="none" strike="noStrike" dirty="0">
                <a:solidFill>
                  <a:srgbClr val="092B50"/>
                </a:solidFill>
                <a:effectLst/>
                <a:cs typeface="Roboto" panose="02000000000000000000" pitchFamily="2" charset="0"/>
              </a:rPr>
              <a:t>Martians</a:t>
            </a:r>
            <a:r>
              <a:rPr lang="en-US" b="0" i="0" u="none" strike="noStrike" dirty="0">
                <a:solidFill>
                  <a:srgbClr val="092B50"/>
                </a:solidFill>
                <a:effectLst/>
                <a:cs typeface="Roboto" panose="02000000000000000000" pitchFamily="2" charset="0"/>
              </a:rPr>
              <a:t> (private and reserved addresses defined by RFCs) and prefixes that have not been allocated to a regional internet registry (RIR) by the Internet Assigned Numbers Authority (IANA)</a:t>
            </a:r>
          </a:p>
          <a:p>
            <a:endParaRPr lang="en-US" dirty="0">
              <a:solidFill>
                <a:srgbClr val="092B50"/>
              </a:solidFill>
              <a:cs typeface="Roboto" panose="02000000000000000000" pitchFamily="2" charset="0"/>
            </a:endParaRPr>
          </a:p>
          <a:p>
            <a:pPr rtl="0" fontAlgn="base">
              <a:spcBef>
                <a:spcPts val="0"/>
              </a:spcBef>
              <a:spcAft>
                <a:spcPts val="0"/>
              </a:spcAft>
              <a:buFont typeface="Arial" panose="020B0604020202020204" pitchFamily="34" charset="0"/>
              <a:buChar char="•"/>
            </a:pPr>
            <a:r>
              <a:rPr lang="en-US" b="1" i="0" u="none" strike="noStrike" dirty="0" err="1">
                <a:solidFill>
                  <a:srgbClr val="092B50"/>
                </a:solidFill>
                <a:effectLst/>
                <a:cs typeface="Roboto" panose="02000000000000000000" pitchFamily="2" charset="0"/>
              </a:rPr>
              <a:t>Fullbogons</a:t>
            </a:r>
            <a:r>
              <a:rPr lang="en-US" b="1" i="0" u="none" strike="noStrike" dirty="0">
                <a:solidFill>
                  <a:srgbClr val="092B50"/>
                </a:solidFill>
                <a:effectLst/>
                <a:cs typeface="Roboto" panose="02000000000000000000" pitchFamily="2" charset="0"/>
              </a:rPr>
              <a:t> </a:t>
            </a:r>
            <a:r>
              <a:rPr lang="en-US" b="0" i="0" u="none" strike="noStrike" dirty="0">
                <a:solidFill>
                  <a:srgbClr val="092B50"/>
                </a:solidFill>
                <a:effectLst/>
                <a:cs typeface="Roboto" panose="02000000000000000000" pitchFamily="2" charset="0"/>
              </a:rPr>
              <a:t>contain the traditional bogon prefixes, but also include the IP space allocated to the RIRs, but not yet assigned by them to Local Internet Registry's (LIRs), </a:t>
            </a:r>
            <a:r>
              <a:rPr lang="en-US" b="1" i="0" u="none" strike="noStrike" dirty="0">
                <a:solidFill>
                  <a:srgbClr val="092B50"/>
                </a:solidFill>
                <a:effectLst/>
                <a:cs typeface="Roboto" panose="02000000000000000000" pitchFamily="2" charset="0"/>
              </a:rPr>
              <a:t>for both IPv4 and IPv6</a:t>
            </a:r>
            <a:r>
              <a:rPr lang="en-US" dirty="0">
                <a:solidFill>
                  <a:srgbClr val="092B50"/>
                </a:solidFill>
                <a:cs typeface="Roboto" panose="02000000000000000000" pitchFamily="2" charset="0"/>
              </a:rPr>
              <a:t>.  </a:t>
            </a:r>
            <a:r>
              <a:rPr lang="en-US" u="sng" dirty="0">
                <a:solidFill>
                  <a:srgbClr val="092B50"/>
                </a:solidFill>
                <a:cs typeface="Roboto" panose="02000000000000000000" pitchFamily="2" charset="0"/>
              </a:rPr>
              <a:t>These also contain prefixes that have been reclaimed or returned to a RIR.</a:t>
            </a:r>
            <a:endParaRPr lang="en-US" b="0" i="0" u="sng" strike="noStrike" dirty="0">
              <a:solidFill>
                <a:srgbClr val="3B62F0"/>
              </a:solidFill>
              <a:effectLst/>
              <a:cs typeface="Roboto" panose="02000000000000000000" pitchFamily="2" charset="0"/>
            </a:endParaRPr>
          </a:p>
          <a:p>
            <a:endParaRPr lang="en-US" dirty="0">
              <a:cs typeface="Roboto" panose="02000000000000000000" pitchFamily="2" charset="0"/>
            </a:endParaRPr>
          </a:p>
          <a:p>
            <a:r>
              <a:rPr lang="en-US" b="0" i="0" u="none" strike="noStrike" dirty="0">
                <a:solidFill>
                  <a:srgbClr val="092B50"/>
                </a:solidFill>
                <a:effectLst/>
                <a:cs typeface="Roboto" panose="02000000000000000000" pitchFamily="2" charset="0"/>
              </a:rPr>
              <a:t>The Bogon Reference: </a:t>
            </a:r>
            <a:r>
              <a:rPr lang="en-US" b="0" i="0" u="sng" strike="noStrike" dirty="0">
                <a:solidFill>
                  <a:srgbClr val="3B62F0"/>
                </a:solidFill>
                <a:effectLst/>
                <a:cs typeface="Roboto" panose="02000000000000000000" pitchFamily="2" charset="0"/>
                <a:hlinkClick r:id="rId2"/>
              </a:rPr>
              <a:t>https://www.team-cymru.com/bogon-networks</a:t>
            </a:r>
            <a:endParaRPr lang="en-US" dirty="0">
              <a:cs typeface="Roboto" panose="02000000000000000000" pitchFamily="2" charset="0"/>
            </a:endParaRPr>
          </a:p>
        </p:txBody>
      </p:sp>
      <p:sp>
        <p:nvSpPr>
          <p:cNvPr id="4" name="Slide Number Placeholder 3">
            <a:extLst>
              <a:ext uri="{FF2B5EF4-FFF2-40B4-BE49-F238E27FC236}">
                <a16:creationId xmlns:a16="http://schemas.microsoft.com/office/drawing/2014/main" id="{A5F7D220-6041-BC46-A719-8AF522CB15D6}"/>
              </a:ext>
            </a:extLst>
          </p:cNvPr>
          <p:cNvSpPr>
            <a:spLocks noGrp="1"/>
          </p:cNvSpPr>
          <p:nvPr>
            <p:ph type="sldNum" sz="quarter" idx="4"/>
          </p:nvPr>
        </p:nvSpPr>
        <p:spPr/>
        <p:txBody>
          <a:bodyPr/>
          <a:lstStyle/>
          <a:p>
            <a:fld id="{ED025EC6-12F2-BD4E-AD65-43BFB58C3D8F}" type="slidenum">
              <a:rPr lang="en-US" smtClean="0"/>
              <a:pPr/>
              <a:t>18</a:t>
            </a:fld>
            <a:endParaRPr lang="en-US"/>
          </a:p>
        </p:txBody>
      </p:sp>
      <p:sp>
        <p:nvSpPr>
          <p:cNvPr id="5" name="Text Placeholder 4">
            <a:extLst>
              <a:ext uri="{FF2B5EF4-FFF2-40B4-BE49-F238E27FC236}">
                <a16:creationId xmlns:a16="http://schemas.microsoft.com/office/drawing/2014/main" id="{66AFB951-CA49-3441-8789-0BA08F513CC3}"/>
              </a:ext>
            </a:extLst>
          </p:cNvPr>
          <p:cNvSpPr>
            <a:spLocks noGrp="1"/>
          </p:cNvSpPr>
          <p:nvPr>
            <p:ph type="body" sz="quarter" idx="11"/>
          </p:nvPr>
        </p:nvSpPr>
        <p:spPr/>
        <p:txBody>
          <a:bodyPr/>
          <a:lstStyle/>
          <a:p>
            <a:endParaRPr lang="en-US"/>
          </a:p>
        </p:txBody>
      </p:sp>
      <p:pic>
        <p:nvPicPr>
          <p:cNvPr id="6" name="Picture 5" descr="A picture containing lamp&#10;&#10;Description automatically generated">
            <a:extLst>
              <a:ext uri="{FF2B5EF4-FFF2-40B4-BE49-F238E27FC236}">
                <a16:creationId xmlns:a16="http://schemas.microsoft.com/office/drawing/2014/main" id="{3EA8FFFF-EE67-9C40-9BF2-0CF41E04297B}"/>
              </a:ext>
            </a:extLst>
          </p:cNvPr>
          <p:cNvPicPr>
            <a:picLocks noChangeAspect="1"/>
          </p:cNvPicPr>
          <p:nvPr/>
        </p:nvPicPr>
        <p:blipFill rotWithShape="1">
          <a:blip r:embed="rId3"/>
          <a:srcRect t="19518" b="20622"/>
          <a:stretch/>
        </p:blipFill>
        <p:spPr>
          <a:xfrm>
            <a:off x="10168127" y="188415"/>
            <a:ext cx="1467915" cy="471607"/>
          </a:xfrm>
          <a:prstGeom prst="rect">
            <a:avLst/>
          </a:prstGeom>
        </p:spPr>
      </p:pic>
    </p:spTree>
    <p:extLst>
      <p:ext uri="{BB962C8B-B14F-4D97-AF65-F5344CB8AC3E}">
        <p14:creationId xmlns:p14="http://schemas.microsoft.com/office/powerpoint/2010/main" val="20977307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EE41A-CB96-D941-8398-A98F46AF76AC}"/>
              </a:ext>
            </a:extLst>
          </p:cNvPr>
          <p:cNvSpPr>
            <a:spLocks noGrp="1"/>
          </p:cNvSpPr>
          <p:nvPr>
            <p:ph type="title"/>
          </p:nvPr>
        </p:nvSpPr>
        <p:spPr/>
        <p:txBody>
          <a:bodyPr/>
          <a:lstStyle/>
          <a:p>
            <a:r>
              <a:rPr lang="en-US" dirty="0"/>
              <a:t>IP Martian Prefixes</a:t>
            </a:r>
          </a:p>
        </p:txBody>
      </p:sp>
      <p:sp>
        <p:nvSpPr>
          <p:cNvPr id="3" name="Text Placeholder 2">
            <a:extLst>
              <a:ext uri="{FF2B5EF4-FFF2-40B4-BE49-F238E27FC236}">
                <a16:creationId xmlns:a16="http://schemas.microsoft.com/office/drawing/2014/main" id="{8B7E0793-3BC6-E142-B7CB-F1EFA2E91EB6}"/>
              </a:ext>
            </a:extLst>
          </p:cNvPr>
          <p:cNvSpPr>
            <a:spLocks noGrp="1"/>
          </p:cNvSpPr>
          <p:nvPr>
            <p:ph type="body" idx="1"/>
          </p:nvPr>
        </p:nvSpPr>
        <p:spPr/>
        <p:txBody>
          <a:bodyPr/>
          <a:lstStyle/>
          <a:p>
            <a:pPr algn="ctr"/>
            <a:r>
              <a:rPr lang="en-US" dirty="0"/>
              <a:t>IPv4 Martians</a:t>
            </a:r>
          </a:p>
        </p:txBody>
      </p:sp>
      <p:sp>
        <p:nvSpPr>
          <p:cNvPr id="4" name="Text Placeholder 3">
            <a:extLst>
              <a:ext uri="{FF2B5EF4-FFF2-40B4-BE49-F238E27FC236}">
                <a16:creationId xmlns:a16="http://schemas.microsoft.com/office/drawing/2014/main" id="{B65D9B39-75AE-F84B-92F4-D45313FA612D}"/>
              </a:ext>
            </a:extLst>
          </p:cNvPr>
          <p:cNvSpPr>
            <a:spLocks noGrp="1"/>
          </p:cNvSpPr>
          <p:nvPr>
            <p:ph type="body" sz="quarter" idx="3"/>
          </p:nvPr>
        </p:nvSpPr>
        <p:spPr/>
        <p:txBody>
          <a:bodyPr/>
          <a:lstStyle/>
          <a:p>
            <a:pPr algn="ctr"/>
            <a:r>
              <a:rPr lang="en-US" dirty="0"/>
              <a:t>IPv6 Martians</a:t>
            </a:r>
          </a:p>
        </p:txBody>
      </p:sp>
      <p:sp>
        <p:nvSpPr>
          <p:cNvPr id="5" name="Text Placeholder 4">
            <a:extLst>
              <a:ext uri="{FF2B5EF4-FFF2-40B4-BE49-F238E27FC236}">
                <a16:creationId xmlns:a16="http://schemas.microsoft.com/office/drawing/2014/main" id="{9602D4A9-9C9E-494C-BE86-60126D82E455}"/>
              </a:ext>
            </a:extLst>
          </p:cNvPr>
          <p:cNvSpPr>
            <a:spLocks noGrp="1"/>
          </p:cNvSpPr>
          <p:nvPr>
            <p:ph type="body" sz="quarter" idx="10"/>
          </p:nvPr>
        </p:nvSpPr>
        <p:spPr/>
        <p:txBody>
          <a:bodyPr/>
          <a:lstStyle/>
          <a:p>
            <a:pPr rtl="0" fontAlgn="base">
              <a:spcBef>
                <a:spcPts val="0"/>
              </a:spcBef>
              <a:spcAft>
                <a:spcPts val="0"/>
              </a:spcAft>
              <a:buFont typeface="Arial" panose="020B0604020202020204" pitchFamily="34" charset="0"/>
              <a:buChar char="•"/>
            </a:pPr>
            <a:r>
              <a:rPr lang="en-US" sz="1800" i="0" u="none" strike="noStrike" dirty="0">
                <a:solidFill>
                  <a:srgbClr val="092B50"/>
                </a:solidFill>
                <a:effectLst/>
                <a:latin typeface="+mn-lt"/>
              </a:rPr>
              <a:t>0.0.0.0/8 	# RFC 1918 private space</a:t>
            </a:r>
          </a:p>
          <a:p>
            <a:pPr fontAlgn="base">
              <a:spcAft>
                <a:spcPts val="0"/>
              </a:spcAft>
              <a:buFont typeface="Arial" panose="020B0604020202020204" pitchFamily="34" charset="0"/>
              <a:buChar char="•"/>
            </a:pPr>
            <a:r>
              <a:rPr lang="en-US" sz="1800" i="0" u="none" strike="noStrike" dirty="0">
                <a:solidFill>
                  <a:srgbClr val="092B50"/>
                </a:solidFill>
                <a:effectLst/>
                <a:latin typeface="+mn-lt"/>
              </a:rPr>
              <a:t>10.0.0.0/8	# RFC 1122 'this' network</a:t>
            </a:r>
            <a:endParaRPr lang="en-US" sz="1800" i="0" u="none" strike="noStrike" dirty="0">
              <a:solidFill>
                <a:srgbClr val="3B62F0"/>
              </a:solidFill>
              <a:effectLst/>
              <a:latin typeface="+mn-lt"/>
            </a:endParaRPr>
          </a:p>
          <a:p>
            <a:pPr rtl="0" fontAlgn="base">
              <a:spcBef>
                <a:spcPts val="0"/>
              </a:spcBef>
              <a:spcAft>
                <a:spcPts val="0"/>
              </a:spcAft>
              <a:buFont typeface="Arial" panose="020B0604020202020204" pitchFamily="34" charset="0"/>
              <a:buChar char="•"/>
            </a:pPr>
            <a:r>
              <a:rPr lang="en-US" sz="1800" i="0" u="none" strike="noStrike" dirty="0">
                <a:solidFill>
                  <a:srgbClr val="092B50"/>
                </a:solidFill>
                <a:effectLst/>
                <a:latin typeface="+mn-lt"/>
              </a:rPr>
              <a:t>100.64.0.0/10	# RFC 6598 CG NAT space</a:t>
            </a:r>
            <a:endParaRPr lang="en-US" sz="1800" i="0" u="none" strike="noStrike" dirty="0">
              <a:solidFill>
                <a:srgbClr val="3B62F0"/>
              </a:solidFill>
              <a:effectLst/>
              <a:latin typeface="+mn-lt"/>
            </a:endParaRPr>
          </a:p>
          <a:p>
            <a:pPr rtl="0" fontAlgn="base">
              <a:spcBef>
                <a:spcPts val="0"/>
              </a:spcBef>
              <a:spcAft>
                <a:spcPts val="0"/>
              </a:spcAft>
              <a:buFont typeface="Arial" panose="020B0604020202020204" pitchFamily="34" charset="0"/>
              <a:buChar char="•"/>
            </a:pPr>
            <a:r>
              <a:rPr lang="en-US" sz="1800" i="0" u="none" strike="noStrike" dirty="0">
                <a:solidFill>
                  <a:srgbClr val="092B50"/>
                </a:solidFill>
                <a:effectLst/>
                <a:latin typeface="+mn-lt"/>
              </a:rPr>
              <a:t>127.0.0.0/8	# RFC 1122 localhost</a:t>
            </a:r>
            <a:endParaRPr lang="en-US" sz="1800" i="0" u="none" strike="noStrike" dirty="0">
              <a:solidFill>
                <a:srgbClr val="3B62F0"/>
              </a:solidFill>
              <a:effectLst/>
              <a:latin typeface="+mn-lt"/>
            </a:endParaRPr>
          </a:p>
          <a:p>
            <a:pPr rtl="0" fontAlgn="base">
              <a:spcBef>
                <a:spcPts val="0"/>
              </a:spcBef>
              <a:spcAft>
                <a:spcPts val="0"/>
              </a:spcAft>
              <a:buFont typeface="Arial" panose="020B0604020202020204" pitchFamily="34" charset="0"/>
              <a:buChar char="•"/>
            </a:pPr>
            <a:r>
              <a:rPr lang="en-US" sz="1800" i="0" u="none" strike="noStrike" dirty="0">
                <a:solidFill>
                  <a:srgbClr val="092B50"/>
                </a:solidFill>
                <a:effectLst/>
                <a:latin typeface="+mn-lt"/>
              </a:rPr>
              <a:t>169.254.0.0/16	# RFC 3927 link local</a:t>
            </a:r>
            <a:endParaRPr lang="en-US" sz="1800" i="0" u="none" strike="noStrike" dirty="0">
              <a:solidFill>
                <a:srgbClr val="3B62F0"/>
              </a:solidFill>
              <a:effectLst/>
              <a:latin typeface="+mn-lt"/>
            </a:endParaRPr>
          </a:p>
          <a:p>
            <a:pPr rtl="0" fontAlgn="base">
              <a:spcBef>
                <a:spcPts val="0"/>
              </a:spcBef>
              <a:spcAft>
                <a:spcPts val="0"/>
              </a:spcAft>
              <a:buFont typeface="Arial" panose="020B0604020202020204" pitchFamily="34" charset="0"/>
              <a:buChar char="•"/>
            </a:pPr>
            <a:r>
              <a:rPr lang="en-US" sz="1800" i="0" u="none" strike="noStrike" dirty="0">
                <a:solidFill>
                  <a:srgbClr val="092B50"/>
                </a:solidFill>
                <a:effectLst/>
                <a:latin typeface="+mn-lt"/>
              </a:rPr>
              <a:t>172.16.0.0/12	# RFC 1918 private space</a:t>
            </a:r>
            <a:endParaRPr lang="en-US" sz="1800" i="0" u="none" strike="noStrike" dirty="0">
              <a:solidFill>
                <a:srgbClr val="3B62F0"/>
              </a:solidFill>
              <a:effectLst/>
              <a:latin typeface="+mn-lt"/>
            </a:endParaRPr>
          </a:p>
          <a:p>
            <a:pPr rtl="0" fontAlgn="base">
              <a:spcBef>
                <a:spcPts val="0"/>
              </a:spcBef>
              <a:spcAft>
                <a:spcPts val="0"/>
              </a:spcAft>
              <a:buFont typeface="Arial" panose="020B0604020202020204" pitchFamily="34" charset="0"/>
              <a:buChar char="•"/>
            </a:pPr>
            <a:r>
              <a:rPr lang="en-US" sz="1800" i="0" u="none" strike="noStrike" dirty="0">
                <a:solidFill>
                  <a:srgbClr val="092B50"/>
                </a:solidFill>
                <a:effectLst/>
                <a:latin typeface="+mn-lt"/>
              </a:rPr>
              <a:t>192.0.2.0/24	# RFC 5737 TEST-NET-1</a:t>
            </a:r>
            <a:endParaRPr lang="en-US" sz="1800" i="0" u="none" strike="noStrike" dirty="0">
              <a:solidFill>
                <a:srgbClr val="3B62F0"/>
              </a:solidFill>
              <a:effectLst/>
              <a:latin typeface="+mn-lt"/>
            </a:endParaRPr>
          </a:p>
          <a:p>
            <a:pPr rtl="0" fontAlgn="base">
              <a:spcBef>
                <a:spcPts val="0"/>
              </a:spcBef>
              <a:spcAft>
                <a:spcPts val="0"/>
              </a:spcAft>
              <a:buFont typeface="Arial" panose="020B0604020202020204" pitchFamily="34" charset="0"/>
              <a:buChar char="•"/>
            </a:pPr>
            <a:r>
              <a:rPr lang="en-US" sz="1800" i="0" u="none" strike="noStrike" dirty="0">
                <a:solidFill>
                  <a:srgbClr val="092B50"/>
                </a:solidFill>
                <a:effectLst/>
                <a:latin typeface="+mn-lt"/>
              </a:rPr>
              <a:t>192.88.99.0/24	# RFC 7526 6to4 anycast relay</a:t>
            </a:r>
            <a:endParaRPr lang="en-US" sz="1800" i="0" u="none" strike="noStrike" dirty="0">
              <a:solidFill>
                <a:srgbClr val="3B62F0"/>
              </a:solidFill>
              <a:effectLst/>
              <a:latin typeface="+mn-lt"/>
            </a:endParaRPr>
          </a:p>
          <a:p>
            <a:pPr rtl="0" fontAlgn="base">
              <a:spcBef>
                <a:spcPts val="0"/>
              </a:spcBef>
              <a:spcAft>
                <a:spcPts val="0"/>
              </a:spcAft>
              <a:buFont typeface="Arial" panose="020B0604020202020204" pitchFamily="34" charset="0"/>
              <a:buChar char="•"/>
            </a:pPr>
            <a:r>
              <a:rPr lang="en-US" sz="1800" i="0" u="none" strike="noStrike" dirty="0">
                <a:solidFill>
                  <a:srgbClr val="092B50"/>
                </a:solidFill>
                <a:effectLst/>
                <a:latin typeface="+mn-lt"/>
              </a:rPr>
              <a:t>192.168.0.0/16	# RFC 1918 private space</a:t>
            </a:r>
            <a:endParaRPr lang="en-US" sz="1800" i="0" u="none" strike="noStrike" dirty="0">
              <a:solidFill>
                <a:srgbClr val="3B62F0"/>
              </a:solidFill>
              <a:effectLst/>
              <a:latin typeface="+mn-lt"/>
            </a:endParaRPr>
          </a:p>
          <a:p>
            <a:pPr rtl="0" fontAlgn="base">
              <a:spcBef>
                <a:spcPts val="0"/>
              </a:spcBef>
              <a:spcAft>
                <a:spcPts val="0"/>
              </a:spcAft>
              <a:buFont typeface="Arial" panose="020B0604020202020204" pitchFamily="34" charset="0"/>
              <a:buChar char="•"/>
            </a:pPr>
            <a:r>
              <a:rPr lang="en-US" sz="1800" i="0" u="none" strike="noStrike" dirty="0">
                <a:solidFill>
                  <a:srgbClr val="092B50"/>
                </a:solidFill>
                <a:effectLst/>
                <a:latin typeface="+mn-lt"/>
              </a:rPr>
              <a:t>198.18.0.0/15	# RFC 2544 benchmarking</a:t>
            </a:r>
            <a:endParaRPr lang="en-US" sz="1800" i="0" u="none" strike="noStrike" dirty="0">
              <a:solidFill>
                <a:srgbClr val="3B62F0"/>
              </a:solidFill>
              <a:effectLst/>
              <a:latin typeface="+mn-lt"/>
            </a:endParaRPr>
          </a:p>
          <a:p>
            <a:pPr rtl="0" fontAlgn="base">
              <a:spcBef>
                <a:spcPts val="0"/>
              </a:spcBef>
              <a:spcAft>
                <a:spcPts val="0"/>
              </a:spcAft>
              <a:buFont typeface="Arial" panose="020B0604020202020204" pitchFamily="34" charset="0"/>
              <a:buChar char="•"/>
            </a:pPr>
            <a:r>
              <a:rPr lang="en-US" sz="1800" i="0" u="none" strike="noStrike" dirty="0">
                <a:solidFill>
                  <a:srgbClr val="092B50"/>
                </a:solidFill>
                <a:effectLst/>
                <a:latin typeface="+mn-lt"/>
              </a:rPr>
              <a:t>198.51.100.0/24	# RFC 5737 TEST-NET-2</a:t>
            </a:r>
            <a:endParaRPr lang="en-US" sz="1800" i="0" u="none" strike="noStrike" dirty="0">
              <a:solidFill>
                <a:srgbClr val="3B62F0"/>
              </a:solidFill>
              <a:effectLst/>
              <a:latin typeface="+mn-lt"/>
            </a:endParaRPr>
          </a:p>
          <a:p>
            <a:pPr rtl="0" fontAlgn="base">
              <a:spcBef>
                <a:spcPts val="0"/>
              </a:spcBef>
              <a:spcAft>
                <a:spcPts val="0"/>
              </a:spcAft>
              <a:buFont typeface="Arial" panose="020B0604020202020204" pitchFamily="34" charset="0"/>
              <a:buChar char="•"/>
            </a:pPr>
            <a:r>
              <a:rPr lang="en-US" sz="1800" i="0" u="none" strike="noStrike" dirty="0">
                <a:solidFill>
                  <a:srgbClr val="092B50"/>
                </a:solidFill>
                <a:effectLst/>
                <a:latin typeface="+mn-lt"/>
              </a:rPr>
              <a:t>203.0.113.0/24	# RFC 5737 TEST-NET-3</a:t>
            </a:r>
            <a:endParaRPr lang="en-US" sz="1800" i="0" u="none" strike="noStrike" dirty="0">
              <a:solidFill>
                <a:srgbClr val="3B62F0"/>
              </a:solidFill>
              <a:effectLst/>
              <a:latin typeface="+mn-lt"/>
            </a:endParaRPr>
          </a:p>
          <a:p>
            <a:pPr rtl="0" fontAlgn="base">
              <a:spcBef>
                <a:spcPts val="0"/>
              </a:spcBef>
              <a:spcAft>
                <a:spcPts val="0"/>
              </a:spcAft>
              <a:buFont typeface="Arial" panose="020B0604020202020204" pitchFamily="34" charset="0"/>
              <a:buChar char="•"/>
            </a:pPr>
            <a:r>
              <a:rPr lang="en-US" sz="1800" i="0" u="none" strike="noStrike" dirty="0">
                <a:solidFill>
                  <a:srgbClr val="092B50"/>
                </a:solidFill>
                <a:effectLst/>
                <a:latin typeface="+mn-lt"/>
              </a:rPr>
              <a:t>224.0.0.0/4	# multicast</a:t>
            </a:r>
            <a:endParaRPr lang="en-US" sz="1800" i="0" u="none" strike="noStrike" dirty="0">
              <a:solidFill>
                <a:srgbClr val="3B62F0"/>
              </a:solidFill>
              <a:effectLst/>
              <a:latin typeface="+mn-lt"/>
            </a:endParaRPr>
          </a:p>
          <a:p>
            <a:pPr rtl="0" fontAlgn="base">
              <a:spcBef>
                <a:spcPts val="0"/>
              </a:spcBef>
              <a:spcAft>
                <a:spcPts val="0"/>
              </a:spcAft>
              <a:buFont typeface="Arial" panose="020B0604020202020204" pitchFamily="34" charset="0"/>
              <a:buChar char="•"/>
            </a:pPr>
            <a:r>
              <a:rPr lang="en-US" sz="1800" i="0" u="none" strike="noStrike" dirty="0">
                <a:solidFill>
                  <a:srgbClr val="092B50"/>
                </a:solidFill>
                <a:effectLst/>
                <a:latin typeface="+mn-lt"/>
              </a:rPr>
              <a:t>240.0.0.0/4	# reserved</a:t>
            </a:r>
            <a:endParaRPr lang="en-US" sz="1800" i="0" u="none" strike="noStrike" dirty="0">
              <a:solidFill>
                <a:srgbClr val="3B62F0"/>
              </a:solidFill>
              <a:effectLst/>
              <a:latin typeface="+mn-lt"/>
            </a:endParaRPr>
          </a:p>
        </p:txBody>
      </p:sp>
      <p:sp>
        <p:nvSpPr>
          <p:cNvPr id="6" name="Text Placeholder 5">
            <a:extLst>
              <a:ext uri="{FF2B5EF4-FFF2-40B4-BE49-F238E27FC236}">
                <a16:creationId xmlns:a16="http://schemas.microsoft.com/office/drawing/2014/main" id="{9A9E9CAA-2D98-F244-82BB-E434E004916F}"/>
              </a:ext>
            </a:extLst>
          </p:cNvPr>
          <p:cNvSpPr>
            <a:spLocks noGrp="1"/>
          </p:cNvSpPr>
          <p:nvPr>
            <p:ph type="body" sz="quarter" idx="11"/>
          </p:nvPr>
        </p:nvSpPr>
        <p:spPr>
          <a:xfrm>
            <a:off x="6323012" y="2514600"/>
            <a:ext cx="5112495" cy="3771900"/>
          </a:xfrm>
        </p:spPr>
        <p:txBody>
          <a:bodyPr/>
          <a:lstStyle/>
          <a:p>
            <a:pPr rtl="0" fontAlgn="base">
              <a:spcBef>
                <a:spcPts val="0"/>
              </a:spcBef>
              <a:spcAft>
                <a:spcPts val="0"/>
              </a:spcAft>
              <a:buFont typeface="Arial" panose="020B0604020202020204" pitchFamily="34" charset="0"/>
              <a:buChar char="•"/>
            </a:pPr>
            <a:r>
              <a:rPr lang="en-US" sz="1800" i="0" u="none" strike="noStrike" dirty="0">
                <a:solidFill>
                  <a:srgbClr val="092B50"/>
                </a:solidFill>
                <a:effectLst/>
                <a:latin typeface="+mn-lt"/>
                <a:cs typeface="Roboto" panose="02000000000000000000" pitchFamily="2" charset="0"/>
              </a:rPr>
              <a:t>::/8        # RFC 4291 IPv4-compatible, loopback</a:t>
            </a:r>
            <a:endParaRPr lang="en-US" sz="1800" i="0" u="none" strike="noStrike" dirty="0">
              <a:solidFill>
                <a:srgbClr val="3B62F0"/>
              </a:solidFill>
              <a:effectLst/>
              <a:latin typeface="+mn-lt"/>
              <a:cs typeface="Roboto" panose="02000000000000000000" pitchFamily="2" charset="0"/>
            </a:endParaRPr>
          </a:p>
          <a:p>
            <a:pPr rtl="0" fontAlgn="base">
              <a:spcBef>
                <a:spcPts val="0"/>
              </a:spcBef>
              <a:spcAft>
                <a:spcPts val="0"/>
              </a:spcAft>
              <a:buFont typeface="Arial" panose="020B0604020202020204" pitchFamily="34" charset="0"/>
              <a:buChar char="•"/>
            </a:pPr>
            <a:r>
              <a:rPr lang="en-US" sz="1800" i="0" u="none" strike="noStrike" dirty="0">
                <a:solidFill>
                  <a:srgbClr val="092B50"/>
                </a:solidFill>
                <a:effectLst/>
                <a:latin typeface="+mn-lt"/>
                <a:cs typeface="Roboto" panose="02000000000000000000" pitchFamily="2" charset="0"/>
              </a:rPr>
              <a:t>0100::/64 	# RFC 6666 Discard-Only</a:t>
            </a:r>
            <a:endParaRPr lang="en-US" sz="1800" i="0" u="none" strike="noStrike" dirty="0">
              <a:solidFill>
                <a:srgbClr val="3B62F0"/>
              </a:solidFill>
              <a:effectLst/>
              <a:latin typeface="+mn-lt"/>
              <a:cs typeface="Roboto" panose="02000000000000000000" pitchFamily="2" charset="0"/>
            </a:endParaRPr>
          </a:p>
          <a:p>
            <a:pPr rtl="0" fontAlgn="base">
              <a:spcBef>
                <a:spcPts val="0"/>
              </a:spcBef>
              <a:spcAft>
                <a:spcPts val="0"/>
              </a:spcAft>
              <a:buFont typeface="Arial" panose="020B0604020202020204" pitchFamily="34" charset="0"/>
              <a:buChar char="•"/>
            </a:pPr>
            <a:r>
              <a:rPr lang="en-US" sz="1800" i="0" u="none" strike="noStrike" dirty="0">
                <a:solidFill>
                  <a:srgbClr val="092B50"/>
                </a:solidFill>
                <a:effectLst/>
                <a:latin typeface="+mn-lt"/>
                <a:cs typeface="Roboto" panose="02000000000000000000" pitchFamily="2" charset="0"/>
              </a:rPr>
              <a:t>2001:2::/48	# RFC 5180 BMWG</a:t>
            </a:r>
            <a:endParaRPr lang="en-US" sz="1800" i="0" u="none" strike="noStrike" dirty="0">
              <a:solidFill>
                <a:srgbClr val="3B62F0"/>
              </a:solidFill>
              <a:effectLst/>
              <a:latin typeface="+mn-lt"/>
              <a:cs typeface="Roboto" panose="02000000000000000000" pitchFamily="2" charset="0"/>
            </a:endParaRPr>
          </a:p>
          <a:p>
            <a:pPr rtl="0" fontAlgn="base">
              <a:spcBef>
                <a:spcPts val="0"/>
              </a:spcBef>
              <a:spcAft>
                <a:spcPts val="0"/>
              </a:spcAft>
              <a:buFont typeface="Arial" panose="020B0604020202020204" pitchFamily="34" charset="0"/>
              <a:buChar char="•"/>
            </a:pPr>
            <a:r>
              <a:rPr lang="en-US" sz="1800" i="0" u="none" strike="noStrike" dirty="0">
                <a:solidFill>
                  <a:srgbClr val="092B50"/>
                </a:solidFill>
                <a:effectLst/>
                <a:latin typeface="+mn-lt"/>
                <a:cs typeface="Roboto" panose="02000000000000000000" pitchFamily="2" charset="0"/>
              </a:rPr>
              <a:t>2001:10::/28	# RFC 4843 ORCHID</a:t>
            </a:r>
            <a:endParaRPr lang="en-US" sz="1800" i="0" u="none" strike="noStrike" dirty="0">
              <a:solidFill>
                <a:srgbClr val="3B62F0"/>
              </a:solidFill>
              <a:effectLst/>
              <a:latin typeface="+mn-lt"/>
              <a:cs typeface="Roboto" panose="02000000000000000000" pitchFamily="2" charset="0"/>
            </a:endParaRPr>
          </a:p>
          <a:p>
            <a:pPr rtl="0" fontAlgn="base">
              <a:spcBef>
                <a:spcPts val="0"/>
              </a:spcBef>
              <a:spcAft>
                <a:spcPts val="0"/>
              </a:spcAft>
              <a:buFont typeface="Arial" panose="020B0604020202020204" pitchFamily="34" charset="0"/>
              <a:buChar char="•"/>
            </a:pPr>
            <a:r>
              <a:rPr lang="en-US" sz="1800" i="0" u="none" strike="noStrike" dirty="0">
                <a:solidFill>
                  <a:srgbClr val="092B50"/>
                </a:solidFill>
                <a:effectLst/>
                <a:latin typeface="+mn-lt"/>
                <a:cs typeface="Roboto" panose="02000000000000000000" pitchFamily="2" charset="0"/>
              </a:rPr>
              <a:t>2001:db8::/32	# RFC 3849 documentation</a:t>
            </a:r>
            <a:endParaRPr lang="en-US" sz="1800" i="0" u="none" strike="noStrike" dirty="0">
              <a:solidFill>
                <a:srgbClr val="3B62F0"/>
              </a:solidFill>
              <a:effectLst/>
              <a:latin typeface="+mn-lt"/>
              <a:cs typeface="Roboto" panose="02000000000000000000" pitchFamily="2" charset="0"/>
            </a:endParaRPr>
          </a:p>
          <a:p>
            <a:pPr rtl="0" fontAlgn="base">
              <a:spcBef>
                <a:spcPts val="0"/>
              </a:spcBef>
              <a:spcAft>
                <a:spcPts val="0"/>
              </a:spcAft>
              <a:buFont typeface="Arial" panose="020B0604020202020204" pitchFamily="34" charset="0"/>
              <a:buChar char="•"/>
            </a:pPr>
            <a:r>
              <a:rPr lang="en-US" sz="1800" i="0" u="none" strike="noStrike" dirty="0">
                <a:solidFill>
                  <a:srgbClr val="092B50"/>
                </a:solidFill>
                <a:effectLst/>
                <a:latin typeface="+mn-lt"/>
                <a:cs typeface="Roboto" panose="02000000000000000000" pitchFamily="2" charset="0"/>
              </a:rPr>
              <a:t>2002::/16	# RFC 7526 6to4 anycast relay</a:t>
            </a:r>
            <a:endParaRPr lang="en-US" sz="1800" i="0" u="none" strike="noStrike" dirty="0">
              <a:solidFill>
                <a:srgbClr val="3B62F0"/>
              </a:solidFill>
              <a:effectLst/>
              <a:latin typeface="+mn-lt"/>
              <a:cs typeface="Roboto" panose="02000000000000000000" pitchFamily="2" charset="0"/>
            </a:endParaRPr>
          </a:p>
          <a:p>
            <a:pPr rtl="0" fontAlgn="base">
              <a:spcBef>
                <a:spcPts val="0"/>
              </a:spcBef>
              <a:spcAft>
                <a:spcPts val="0"/>
              </a:spcAft>
              <a:buFont typeface="Arial" panose="020B0604020202020204" pitchFamily="34" charset="0"/>
              <a:buChar char="•"/>
            </a:pPr>
            <a:r>
              <a:rPr lang="en-US" sz="1800" i="0" u="none" strike="noStrike" dirty="0" err="1">
                <a:solidFill>
                  <a:srgbClr val="092B50"/>
                </a:solidFill>
                <a:effectLst/>
                <a:latin typeface="+mn-lt"/>
                <a:cs typeface="Roboto" panose="02000000000000000000" pitchFamily="2" charset="0"/>
              </a:rPr>
              <a:t>ffe</a:t>
            </a:r>
            <a:r>
              <a:rPr lang="en-US" sz="1800" i="0" u="none" strike="noStrike" dirty="0">
                <a:solidFill>
                  <a:srgbClr val="092B50"/>
                </a:solidFill>
                <a:effectLst/>
                <a:latin typeface="+mn-lt"/>
                <a:cs typeface="Roboto" panose="02000000000000000000" pitchFamily="2" charset="0"/>
              </a:rPr>
              <a:t>::/16		# RFC 3701 old 6bone</a:t>
            </a:r>
            <a:endParaRPr lang="en-US" sz="1800" i="0" u="none" strike="noStrike" dirty="0">
              <a:solidFill>
                <a:srgbClr val="3B62F0"/>
              </a:solidFill>
              <a:effectLst/>
              <a:latin typeface="+mn-lt"/>
              <a:cs typeface="Roboto" panose="02000000000000000000" pitchFamily="2" charset="0"/>
            </a:endParaRPr>
          </a:p>
          <a:p>
            <a:pPr rtl="0" fontAlgn="base">
              <a:spcBef>
                <a:spcPts val="0"/>
              </a:spcBef>
              <a:spcAft>
                <a:spcPts val="0"/>
              </a:spcAft>
              <a:buFont typeface="Arial" panose="020B0604020202020204" pitchFamily="34" charset="0"/>
              <a:buChar char="•"/>
            </a:pPr>
            <a:r>
              <a:rPr lang="en-US" sz="1800" i="0" u="none" strike="noStrike" dirty="0">
                <a:solidFill>
                  <a:srgbClr val="092B50"/>
                </a:solidFill>
                <a:effectLst/>
                <a:latin typeface="+mn-lt"/>
                <a:cs typeface="Roboto" panose="02000000000000000000" pitchFamily="2" charset="0"/>
              </a:rPr>
              <a:t>fc00::/7	# RFC 4193 unique local unicast</a:t>
            </a:r>
            <a:endParaRPr lang="en-US" sz="1800" i="0" u="none" strike="noStrike" dirty="0">
              <a:solidFill>
                <a:srgbClr val="3B62F0"/>
              </a:solidFill>
              <a:effectLst/>
              <a:latin typeface="+mn-lt"/>
              <a:cs typeface="Roboto" panose="02000000000000000000" pitchFamily="2" charset="0"/>
            </a:endParaRPr>
          </a:p>
          <a:p>
            <a:pPr rtl="0" fontAlgn="base">
              <a:spcBef>
                <a:spcPts val="0"/>
              </a:spcBef>
              <a:spcAft>
                <a:spcPts val="0"/>
              </a:spcAft>
              <a:buFont typeface="Arial" panose="020B0604020202020204" pitchFamily="34" charset="0"/>
              <a:buChar char="•"/>
            </a:pPr>
            <a:r>
              <a:rPr lang="en-US" sz="1800" i="0" u="none" strike="noStrike" dirty="0">
                <a:solidFill>
                  <a:srgbClr val="092B50"/>
                </a:solidFill>
                <a:effectLst/>
                <a:latin typeface="+mn-lt"/>
                <a:cs typeface="Roboto" panose="02000000000000000000" pitchFamily="2" charset="0"/>
              </a:rPr>
              <a:t>fe80::/10	# RFC 4291 link local unicast</a:t>
            </a:r>
            <a:endParaRPr lang="en-US" sz="1800" i="0" u="none" strike="noStrike" dirty="0">
              <a:solidFill>
                <a:srgbClr val="3B62F0"/>
              </a:solidFill>
              <a:effectLst/>
              <a:latin typeface="+mn-lt"/>
              <a:cs typeface="Roboto" panose="02000000000000000000" pitchFamily="2" charset="0"/>
            </a:endParaRPr>
          </a:p>
          <a:p>
            <a:pPr rtl="0" fontAlgn="base">
              <a:spcBef>
                <a:spcPts val="0"/>
              </a:spcBef>
              <a:spcAft>
                <a:spcPts val="0"/>
              </a:spcAft>
              <a:buFont typeface="Arial" panose="020B0604020202020204" pitchFamily="34" charset="0"/>
              <a:buChar char="•"/>
            </a:pPr>
            <a:r>
              <a:rPr lang="en-US" sz="1800" i="0" u="none" strike="noStrike" dirty="0">
                <a:solidFill>
                  <a:srgbClr val="092B50"/>
                </a:solidFill>
                <a:effectLst/>
                <a:latin typeface="+mn-lt"/>
                <a:cs typeface="Roboto" panose="02000000000000000000" pitchFamily="2" charset="0"/>
              </a:rPr>
              <a:t>fec0::/10	# RFC 3879 old site local unicast</a:t>
            </a:r>
            <a:endParaRPr lang="en-US" sz="1800" i="0" u="none" strike="noStrike" dirty="0">
              <a:solidFill>
                <a:srgbClr val="3B62F0"/>
              </a:solidFill>
              <a:effectLst/>
              <a:latin typeface="+mn-lt"/>
              <a:cs typeface="Roboto" panose="02000000000000000000" pitchFamily="2" charset="0"/>
            </a:endParaRPr>
          </a:p>
          <a:p>
            <a:r>
              <a:rPr lang="en-US" sz="1800" i="0" u="none" strike="noStrike" dirty="0">
                <a:solidFill>
                  <a:srgbClr val="092B50"/>
                </a:solidFill>
                <a:effectLst/>
                <a:latin typeface="+mn-lt"/>
                <a:cs typeface="Roboto" panose="02000000000000000000" pitchFamily="2" charset="0"/>
              </a:rPr>
              <a:t>ff00::/8		</a:t>
            </a:r>
            <a:r>
              <a:rPr lang="en-US" sz="1800" b="0" i="0" u="none" strike="noStrike" dirty="0">
                <a:solidFill>
                  <a:srgbClr val="092B50"/>
                </a:solidFill>
                <a:effectLst/>
                <a:latin typeface="+mn-lt"/>
              </a:rPr>
              <a:t># RFC 4291 multicast</a:t>
            </a:r>
            <a:endParaRPr lang="en-US" sz="1800" b="0" i="0" u="none" strike="noStrike" dirty="0">
              <a:solidFill>
                <a:srgbClr val="3B62F0"/>
              </a:solidFill>
              <a:effectLst/>
              <a:latin typeface="+mn-lt"/>
            </a:endParaRPr>
          </a:p>
          <a:p>
            <a:pPr marL="0" indent="0">
              <a:buNone/>
            </a:pPr>
            <a:endParaRPr lang="en-US" dirty="0">
              <a:cs typeface="Roboto" panose="02000000000000000000" pitchFamily="2" charset="0"/>
            </a:endParaRPr>
          </a:p>
        </p:txBody>
      </p:sp>
      <p:sp>
        <p:nvSpPr>
          <p:cNvPr id="7" name="Slide Number Placeholder 6">
            <a:extLst>
              <a:ext uri="{FF2B5EF4-FFF2-40B4-BE49-F238E27FC236}">
                <a16:creationId xmlns:a16="http://schemas.microsoft.com/office/drawing/2014/main" id="{AE7DE2AF-8953-5346-A43D-EFB9F5E07347}"/>
              </a:ext>
            </a:extLst>
          </p:cNvPr>
          <p:cNvSpPr>
            <a:spLocks noGrp="1"/>
          </p:cNvSpPr>
          <p:nvPr>
            <p:ph type="sldNum" sz="quarter" idx="4"/>
          </p:nvPr>
        </p:nvSpPr>
        <p:spPr/>
        <p:txBody>
          <a:bodyPr/>
          <a:lstStyle/>
          <a:p>
            <a:fld id="{ED025EC6-12F2-BD4E-AD65-43BFB58C3D8F}" type="slidenum">
              <a:rPr lang="en-US" smtClean="0"/>
              <a:pPr/>
              <a:t>19</a:t>
            </a:fld>
            <a:endParaRPr lang="en-US"/>
          </a:p>
        </p:txBody>
      </p:sp>
      <p:pic>
        <p:nvPicPr>
          <p:cNvPr id="8" name="Picture 7" descr="A picture containing lamp&#10;&#10;Description automatically generated">
            <a:extLst>
              <a:ext uri="{FF2B5EF4-FFF2-40B4-BE49-F238E27FC236}">
                <a16:creationId xmlns:a16="http://schemas.microsoft.com/office/drawing/2014/main" id="{D4E815AE-04E3-494E-8299-267F5E7A55DD}"/>
              </a:ext>
            </a:extLst>
          </p:cNvPr>
          <p:cNvPicPr>
            <a:picLocks noChangeAspect="1"/>
          </p:cNvPicPr>
          <p:nvPr/>
        </p:nvPicPr>
        <p:blipFill rotWithShape="1">
          <a:blip r:embed="rId2"/>
          <a:srcRect t="19518" b="20622"/>
          <a:stretch/>
        </p:blipFill>
        <p:spPr>
          <a:xfrm>
            <a:off x="10168127" y="188415"/>
            <a:ext cx="1467915" cy="471607"/>
          </a:xfrm>
          <a:prstGeom prst="rect">
            <a:avLst/>
          </a:prstGeom>
        </p:spPr>
      </p:pic>
    </p:spTree>
    <p:extLst>
      <p:ext uri="{BB962C8B-B14F-4D97-AF65-F5344CB8AC3E}">
        <p14:creationId xmlns:p14="http://schemas.microsoft.com/office/powerpoint/2010/main" val="19058183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6AA61-B19F-1444-9851-68493F762A64}"/>
              </a:ext>
            </a:extLst>
          </p:cNvPr>
          <p:cNvSpPr>
            <a:spLocks noGrp="1"/>
          </p:cNvSpPr>
          <p:nvPr>
            <p:ph type="title"/>
          </p:nvPr>
        </p:nvSpPr>
        <p:spPr/>
        <p:txBody>
          <a:bodyPr/>
          <a:lstStyle/>
          <a:p>
            <a:r>
              <a:rPr lang="en-US" dirty="0"/>
              <a:t>What are Bogon ASN’s (Autonomous System Numbers)</a:t>
            </a:r>
          </a:p>
        </p:txBody>
      </p:sp>
      <p:sp>
        <p:nvSpPr>
          <p:cNvPr id="3" name="Text Placeholder 2">
            <a:extLst>
              <a:ext uri="{FF2B5EF4-FFF2-40B4-BE49-F238E27FC236}">
                <a16:creationId xmlns:a16="http://schemas.microsoft.com/office/drawing/2014/main" id="{7BBCFAFF-F382-E042-8F21-82164AC5A20C}"/>
              </a:ext>
            </a:extLst>
          </p:cNvPr>
          <p:cNvSpPr>
            <a:spLocks noGrp="1"/>
          </p:cNvSpPr>
          <p:nvPr>
            <p:ph type="body" sz="quarter" idx="10"/>
          </p:nvPr>
        </p:nvSpPr>
        <p:spPr/>
        <p:txBody>
          <a:bodyPr/>
          <a:lstStyle/>
          <a:p>
            <a:pPr rtl="0" fontAlgn="base">
              <a:spcBef>
                <a:spcPts val="0"/>
              </a:spcBef>
              <a:spcAft>
                <a:spcPts val="0"/>
              </a:spcAft>
              <a:buFont typeface="Arial" panose="020B0604020202020204" pitchFamily="34" charset="0"/>
              <a:buChar char="•"/>
            </a:pPr>
            <a:r>
              <a:rPr lang="en-US" sz="2600" b="0" i="0" u="none" strike="noStrike" dirty="0">
                <a:solidFill>
                  <a:srgbClr val="092B50"/>
                </a:solidFill>
                <a:effectLst/>
                <a:cs typeface="Roboto" panose="02000000000000000000" pitchFamily="2" charset="0"/>
              </a:rPr>
              <a:t>Similarly, to prefixes, an ASN should be termed as Bogon </a:t>
            </a:r>
            <a:r>
              <a:rPr lang="en-US" sz="2600" b="1" i="0" u="none" strike="noStrike" dirty="0">
                <a:solidFill>
                  <a:srgbClr val="092B50"/>
                </a:solidFill>
                <a:effectLst/>
                <a:cs typeface="Roboto" panose="02000000000000000000" pitchFamily="2" charset="0"/>
              </a:rPr>
              <a:t>if any of the following conditions is true.</a:t>
            </a:r>
            <a:endParaRPr lang="en-US" sz="2600" b="0" i="0" u="none" strike="noStrike" dirty="0">
              <a:solidFill>
                <a:srgbClr val="3B62F0"/>
              </a:solidFill>
              <a:effectLst/>
              <a:cs typeface="Roboto" panose="02000000000000000000" pitchFamily="2" charset="0"/>
            </a:endParaRPr>
          </a:p>
          <a:p>
            <a:pPr marL="742950" lvl="1" indent="-285750" rtl="0" fontAlgn="base">
              <a:spcBef>
                <a:spcPts val="0"/>
              </a:spcBef>
              <a:spcAft>
                <a:spcPts val="0"/>
              </a:spcAft>
              <a:buFont typeface="Arial" panose="020B0604020202020204" pitchFamily="34" charset="0"/>
              <a:buChar char="•"/>
            </a:pPr>
            <a:r>
              <a:rPr lang="en-US" sz="2600" b="0" i="0" u="none" strike="noStrike" dirty="0">
                <a:solidFill>
                  <a:srgbClr val="092B50"/>
                </a:solidFill>
                <a:effectLst/>
                <a:cs typeface="Roboto" panose="02000000000000000000" pitchFamily="2" charset="0"/>
              </a:rPr>
              <a:t>It is reserved for special use by an RFC</a:t>
            </a:r>
            <a:endParaRPr lang="en-US" sz="2600" b="0" i="0" u="none" strike="noStrike" dirty="0">
              <a:solidFill>
                <a:srgbClr val="3B62F0"/>
              </a:solidFill>
              <a:effectLst/>
              <a:cs typeface="Roboto" panose="02000000000000000000" pitchFamily="2" charset="0"/>
            </a:endParaRPr>
          </a:p>
          <a:p>
            <a:pPr marL="742950" lvl="1" indent="-285750" rtl="0" fontAlgn="base">
              <a:spcBef>
                <a:spcPts val="0"/>
              </a:spcBef>
              <a:spcAft>
                <a:spcPts val="0"/>
              </a:spcAft>
              <a:buFont typeface="Arial" panose="020B0604020202020204" pitchFamily="34" charset="0"/>
              <a:buChar char="•"/>
            </a:pPr>
            <a:r>
              <a:rPr lang="en-US" sz="2600" b="0" i="0" u="none" strike="noStrike" dirty="0">
                <a:solidFill>
                  <a:srgbClr val="092B50"/>
                </a:solidFill>
                <a:effectLst/>
                <a:cs typeface="Roboto" panose="02000000000000000000" pitchFamily="2" charset="0"/>
              </a:rPr>
              <a:t>It is not part of the block assigned to a RIR by IANA</a:t>
            </a:r>
            <a:endParaRPr lang="en-US" sz="2600" b="0" i="0" u="none" strike="noStrike" dirty="0">
              <a:solidFill>
                <a:srgbClr val="3B62F0"/>
              </a:solidFill>
              <a:effectLst/>
              <a:cs typeface="Roboto" panose="02000000000000000000" pitchFamily="2" charset="0"/>
            </a:endParaRPr>
          </a:p>
          <a:p>
            <a:pPr marL="742950" lvl="1" indent="-285750" rtl="0" fontAlgn="base">
              <a:spcBef>
                <a:spcPts val="0"/>
              </a:spcBef>
              <a:spcAft>
                <a:spcPts val="0"/>
              </a:spcAft>
              <a:buFont typeface="Arial" panose="020B0604020202020204" pitchFamily="34" charset="0"/>
              <a:buChar char="•"/>
            </a:pPr>
            <a:r>
              <a:rPr lang="en-US" sz="2600" b="0" i="0" u="none" strike="noStrike" dirty="0">
                <a:solidFill>
                  <a:srgbClr val="092B50"/>
                </a:solidFill>
                <a:effectLst/>
                <a:cs typeface="Roboto" panose="02000000000000000000" pitchFamily="2" charset="0"/>
              </a:rPr>
              <a:t>It is not assigned to a LIR by any RIR</a:t>
            </a:r>
          </a:p>
          <a:p>
            <a:pPr marL="742950" lvl="1" indent="-285750" rtl="0" fontAlgn="base">
              <a:spcBef>
                <a:spcPts val="0"/>
              </a:spcBef>
              <a:spcAft>
                <a:spcPts val="0"/>
              </a:spcAft>
              <a:buFont typeface="Arial" panose="020B0604020202020204" pitchFamily="34" charset="0"/>
              <a:buChar char="•"/>
            </a:pPr>
            <a:endParaRPr lang="en-US" sz="2600" dirty="0">
              <a:solidFill>
                <a:srgbClr val="092B50"/>
              </a:solidFill>
              <a:cs typeface="Roboto" panose="02000000000000000000" pitchFamily="2" charset="0"/>
            </a:endParaRPr>
          </a:p>
          <a:p>
            <a:pPr marL="560705" indent="-285750" fontAlgn="base">
              <a:spcAft>
                <a:spcPts val="0"/>
              </a:spcAft>
              <a:buFont typeface="Arial" panose="020B0604020202020204" pitchFamily="34" charset="0"/>
              <a:buChar char="•"/>
            </a:pPr>
            <a:r>
              <a:rPr lang="en-US" b="0" i="0" u="sng" strike="noStrike" dirty="0">
                <a:solidFill>
                  <a:srgbClr val="3B62F0"/>
                </a:solidFill>
                <a:effectLst/>
                <a:latin typeface="+mn-lt"/>
                <a:hlinkClick r:id="rId2"/>
              </a:rPr>
              <a:t>https://www.manrs.org/2021/01/routing-security-terms-bogons-vogons-and-martians</a:t>
            </a:r>
            <a:r>
              <a:rPr lang="en-US" b="0" i="0" u="none" strike="noStrike" dirty="0">
                <a:solidFill>
                  <a:srgbClr val="092B50"/>
                </a:solidFill>
                <a:effectLst/>
                <a:latin typeface="+mn-lt"/>
                <a:hlinkClick r:id="rId2"/>
              </a:rPr>
              <a:t>/</a:t>
            </a:r>
            <a:endParaRPr lang="en-US" b="0" i="0" u="none" strike="noStrike" dirty="0">
              <a:solidFill>
                <a:srgbClr val="3B62F0"/>
              </a:solidFill>
              <a:effectLst/>
              <a:latin typeface="+mn-lt"/>
              <a:cs typeface="Roboto" panose="02000000000000000000" pitchFamily="2" charset="0"/>
            </a:endParaRPr>
          </a:p>
          <a:p>
            <a:endParaRPr lang="en-US" dirty="0"/>
          </a:p>
        </p:txBody>
      </p:sp>
      <p:sp>
        <p:nvSpPr>
          <p:cNvPr id="4" name="Slide Number Placeholder 3">
            <a:extLst>
              <a:ext uri="{FF2B5EF4-FFF2-40B4-BE49-F238E27FC236}">
                <a16:creationId xmlns:a16="http://schemas.microsoft.com/office/drawing/2014/main" id="{794859AB-8048-084D-AEB5-08D167F5B23C}"/>
              </a:ext>
            </a:extLst>
          </p:cNvPr>
          <p:cNvSpPr>
            <a:spLocks noGrp="1"/>
          </p:cNvSpPr>
          <p:nvPr>
            <p:ph type="sldNum" sz="quarter" idx="4"/>
          </p:nvPr>
        </p:nvSpPr>
        <p:spPr/>
        <p:txBody>
          <a:bodyPr/>
          <a:lstStyle/>
          <a:p>
            <a:fld id="{ED025EC6-12F2-BD4E-AD65-43BFB58C3D8F}" type="slidenum">
              <a:rPr lang="en-US" smtClean="0"/>
              <a:pPr/>
              <a:t>20</a:t>
            </a:fld>
            <a:endParaRPr lang="en-US"/>
          </a:p>
        </p:txBody>
      </p:sp>
      <p:sp>
        <p:nvSpPr>
          <p:cNvPr id="5" name="Text Placeholder 4">
            <a:extLst>
              <a:ext uri="{FF2B5EF4-FFF2-40B4-BE49-F238E27FC236}">
                <a16:creationId xmlns:a16="http://schemas.microsoft.com/office/drawing/2014/main" id="{FB5389DC-D052-1B40-9EDC-92A46ADCF86F}"/>
              </a:ext>
            </a:extLst>
          </p:cNvPr>
          <p:cNvSpPr>
            <a:spLocks noGrp="1"/>
          </p:cNvSpPr>
          <p:nvPr>
            <p:ph type="body" sz="quarter" idx="11"/>
          </p:nvPr>
        </p:nvSpPr>
        <p:spPr/>
        <p:txBody>
          <a:bodyPr/>
          <a:lstStyle/>
          <a:p>
            <a:endParaRPr lang="en-US"/>
          </a:p>
        </p:txBody>
      </p:sp>
      <p:pic>
        <p:nvPicPr>
          <p:cNvPr id="6" name="Picture 5" descr="A picture containing lamp&#10;&#10;Description automatically generated">
            <a:extLst>
              <a:ext uri="{FF2B5EF4-FFF2-40B4-BE49-F238E27FC236}">
                <a16:creationId xmlns:a16="http://schemas.microsoft.com/office/drawing/2014/main" id="{2199B515-ED32-A840-B5DA-6C3767520095}"/>
              </a:ext>
            </a:extLst>
          </p:cNvPr>
          <p:cNvPicPr>
            <a:picLocks noChangeAspect="1"/>
          </p:cNvPicPr>
          <p:nvPr/>
        </p:nvPicPr>
        <p:blipFill rotWithShape="1">
          <a:blip r:embed="rId3"/>
          <a:srcRect t="19518" b="20622"/>
          <a:stretch/>
        </p:blipFill>
        <p:spPr>
          <a:xfrm>
            <a:off x="10168127" y="188415"/>
            <a:ext cx="1467915" cy="471607"/>
          </a:xfrm>
          <a:prstGeom prst="rect">
            <a:avLst/>
          </a:prstGeom>
        </p:spPr>
      </p:pic>
    </p:spTree>
    <p:extLst>
      <p:ext uri="{BB962C8B-B14F-4D97-AF65-F5344CB8AC3E}">
        <p14:creationId xmlns:p14="http://schemas.microsoft.com/office/powerpoint/2010/main" val="1526394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5FCEC-0C87-0F44-9671-E665C275EA99}"/>
              </a:ext>
            </a:extLst>
          </p:cNvPr>
          <p:cNvSpPr>
            <a:spLocks noGrp="1"/>
          </p:cNvSpPr>
          <p:nvPr>
            <p:ph type="title"/>
          </p:nvPr>
        </p:nvSpPr>
        <p:spPr/>
        <p:txBody>
          <a:bodyPr/>
          <a:lstStyle/>
          <a:p>
            <a:r>
              <a:rPr lang="en-US" dirty="0"/>
              <a:t>Reserved ASN’s</a:t>
            </a:r>
          </a:p>
        </p:txBody>
      </p:sp>
      <p:sp>
        <p:nvSpPr>
          <p:cNvPr id="3" name="Text Placeholder 2">
            <a:extLst>
              <a:ext uri="{FF2B5EF4-FFF2-40B4-BE49-F238E27FC236}">
                <a16:creationId xmlns:a16="http://schemas.microsoft.com/office/drawing/2014/main" id="{3B44A137-C9FE-E845-9A16-5ED86D66909D}"/>
              </a:ext>
            </a:extLst>
          </p:cNvPr>
          <p:cNvSpPr>
            <a:spLocks noGrp="1"/>
          </p:cNvSpPr>
          <p:nvPr>
            <p:ph type="body" sz="quarter" idx="10"/>
          </p:nvPr>
        </p:nvSpPr>
        <p:spPr/>
        <p:txBody>
          <a:bodyPr/>
          <a:lstStyle/>
          <a:p>
            <a:pPr rtl="0" fontAlgn="base">
              <a:spcBef>
                <a:spcPts val="0"/>
              </a:spcBef>
              <a:spcAft>
                <a:spcPts val="0"/>
              </a:spcAft>
              <a:buFont typeface="Arial" panose="020B0604020202020204" pitchFamily="34" charset="0"/>
              <a:buChar char="•"/>
            </a:pPr>
            <a:r>
              <a:rPr lang="en-US" sz="1800" b="1" i="0" u="none" strike="noStrike" dirty="0">
                <a:solidFill>
                  <a:srgbClr val="092B50"/>
                </a:solidFill>
                <a:effectLst/>
                <a:latin typeface="Red Hat Display"/>
              </a:rPr>
              <a:t>0	</a:t>
            </a:r>
            <a:r>
              <a:rPr lang="en-US" sz="1800" dirty="0">
                <a:solidFill>
                  <a:srgbClr val="092B50"/>
                </a:solidFill>
                <a:latin typeface="Red Hat Display"/>
              </a:rPr>
              <a:t>		</a:t>
            </a:r>
            <a:r>
              <a:rPr lang="en-US" sz="1800" b="0" i="0" u="none" strike="noStrike" dirty="0">
                <a:solidFill>
                  <a:srgbClr val="092B50"/>
                </a:solidFill>
                <a:effectLst/>
                <a:latin typeface="Red Hat Display"/>
              </a:rPr>
              <a:t># RFC 7607</a:t>
            </a:r>
            <a:endParaRPr lang="en-US" sz="1800" b="0" i="0" u="none" strike="noStrike" dirty="0">
              <a:solidFill>
                <a:srgbClr val="3B62F0"/>
              </a:solidFill>
              <a:effectLst/>
              <a:latin typeface="Red Hat Display"/>
            </a:endParaRPr>
          </a:p>
          <a:p>
            <a:pPr rtl="0" fontAlgn="base">
              <a:spcBef>
                <a:spcPts val="0"/>
              </a:spcBef>
              <a:spcAft>
                <a:spcPts val="0"/>
              </a:spcAft>
              <a:buFont typeface="Arial" panose="020B0604020202020204" pitchFamily="34" charset="0"/>
              <a:buChar char="•"/>
            </a:pPr>
            <a:r>
              <a:rPr lang="en-US" sz="1800" b="1" i="0" u="none" strike="noStrike" dirty="0">
                <a:solidFill>
                  <a:srgbClr val="092B50"/>
                </a:solidFill>
                <a:effectLst/>
                <a:latin typeface="Red Hat Display"/>
              </a:rPr>
              <a:t>23456			</a:t>
            </a:r>
            <a:r>
              <a:rPr lang="en-US" sz="1800" b="0" i="0" u="none" strike="noStrike" dirty="0">
                <a:solidFill>
                  <a:srgbClr val="092B50"/>
                </a:solidFill>
                <a:effectLst/>
                <a:latin typeface="Red Hat Display"/>
              </a:rPr>
              <a:t># RFC 6793 AS_TRANS</a:t>
            </a:r>
            <a:endParaRPr lang="en-US" sz="1800" b="0" i="0" u="none" strike="noStrike" dirty="0">
              <a:solidFill>
                <a:srgbClr val="3B62F0"/>
              </a:solidFill>
              <a:effectLst/>
              <a:latin typeface="Red Hat Display"/>
            </a:endParaRPr>
          </a:p>
          <a:p>
            <a:pPr rtl="0" fontAlgn="base">
              <a:spcBef>
                <a:spcPts val="0"/>
              </a:spcBef>
              <a:spcAft>
                <a:spcPts val="0"/>
              </a:spcAft>
              <a:buFont typeface="Arial" panose="020B0604020202020204" pitchFamily="34" charset="0"/>
              <a:buChar char="•"/>
            </a:pPr>
            <a:r>
              <a:rPr lang="en-US" sz="1800" b="1" i="0" u="none" strike="noStrike" dirty="0">
                <a:solidFill>
                  <a:srgbClr val="092B50"/>
                </a:solidFill>
                <a:effectLst/>
                <a:latin typeface="Red Hat Display"/>
              </a:rPr>
              <a:t>64496 – 64511</a:t>
            </a:r>
            <a:r>
              <a:rPr lang="en-US" sz="1800" dirty="0">
                <a:solidFill>
                  <a:srgbClr val="092B50"/>
                </a:solidFill>
                <a:latin typeface="Red Hat Display"/>
              </a:rPr>
              <a:t>		</a:t>
            </a:r>
            <a:r>
              <a:rPr lang="en-US" sz="1800" b="0" i="0" u="none" strike="noStrike" dirty="0">
                <a:solidFill>
                  <a:srgbClr val="092B50"/>
                </a:solidFill>
                <a:effectLst/>
                <a:latin typeface="Red Hat Display"/>
              </a:rPr>
              <a:t># RFC 5398 and documentation/example ASNs</a:t>
            </a:r>
            <a:endParaRPr lang="en-US" sz="1800" b="0" i="0" u="none" strike="noStrike" dirty="0">
              <a:solidFill>
                <a:srgbClr val="3B62F0"/>
              </a:solidFill>
              <a:effectLst/>
              <a:latin typeface="Red Hat Display"/>
            </a:endParaRPr>
          </a:p>
          <a:p>
            <a:pPr rtl="0" fontAlgn="base">
              <a:spcBef>
                <a:spcPts val="0"/>
              </a:spcBef>
              <a:spcAft>
                <a:spcPts val="0"/>
              </a:spcAft>
              <a:buFont typeface="Arial" panose="020B0604020202020204" pitchFamily="34" charset="0"/>
              <a:buChar char="•"/>
            </a:pPr>
            <a:r>
              <a:rPr lang="en-US" sz="1800" b="1" i="0" u="none" strike="noStrike" dirty="0">
                <a:solidFill>
                  <a:srgbClr val="092B50"/>
                </a:solidFill>
                <a:effectLst/>
                <a:latin typeface="Red Hat Display"/>
              </a:rPr>
              <a:t>64512 – 65534		</a:t>
            </a:r>
            <a:r>
              <a:rPr lang="en-US" sz="1800" b="0" i="0" u="none" strike="noStrike" dirty="0">
                <a:solidFill>
                  <a:srgbClr val="092B50"/>
                </a:solidFill>
                <a:effectLst/>
                <a:latin typeface="Red Hat Display"/>
              </a:rPr>
              <a:t># RFC 6996 Private ASNs</a:t>
            </a:r>
            <a:endParaRPr lang="en-US" sz="1800" b="0" i="0" u="none" strike="noStrike" dirty="0">
              <a:solidFill>
                <a:srgbClr val="3B62F0"/>
              </a:solidFill>
              <a:effectLst/>
              <a:latin typeface="Red Hat Display"/>
            </a:endParaRPr>
          </a:p>
          <a:p>
            <a:pPr rtl="0" fontAlgn="base">
              <a:spcBef>
                <a:spcPts val="0"/>
              </a:spcBef>
              <a:spcAft>
                <a:spcPts val="0"/>
              </a:spcAft>
              <a:buFont typeface="Arial" panose="020B0604020202020204" pitchFamily="34" charset="0"/>
              <a:buChar char="•"/>
            </a:pPr>
            <a:r>
              <a:rPr lang="en-US" sz="1800" b="1" i="0" u="none" strike="noStrike" dirty="0">
                <a:solidFill>
                  <a:srgbClr val="092B50"/>
                </a:solidFill>
                <a:effectLst/>
                <a:latin typeface="Red Hat Display"/>
              </a:rPr>
              <a:t>65535			</a:t>
            </a:r>
            <a:r>
              <a:rPr lang="en-US" sz="1800" b="0" i="0" u="none" strike="noStrike" dirty="0">
                <a:solidFill>
                  <a:srgbClr val="092B50"/>
                </a:solidFill>
                <a:effectLst/>
                <a:latin typeface="Red Hat Display"/>
              </a:rPr>
              <a:t># RFC 7300 Last 16 bit ASN</a:t>
            </a:r>
            <a:endParaRPr lang="en-US" sz="1800" b="0" i="0" u="none" strike="noStrike" dirty="0">
              <a:solidFill>
                <a:srgbClr val="3B62F0"/>
              </a:solidFill>
              <a:effectLst/>
              <a:latin typeface="Red Hat Display"/>
            </a:endParaRPr>
          </a:p>
          <a:p>
            <a:pPr rtl="0" fontAlgn="base">
              <a:spcBef>
                <a:spcPts val="0"/>
              </a:spcBef>
              <a:spcAft>
                <a:spcPts val="0"/>
              </a:spcAft>
              <a:buFont typeface="Arial" panose="020B0604020202020204" pitchFamily="34" charset="0"/>
              <a:buChar char="•"/>
            </a:pPr>
            <a:r>
              <a:rPr lang="en-US" sz="1800" b="1" i="0" u="none" strike="noStrike" dirty="0">
                <a:solidFill>
                  <a:srgbClr val="092B50"/>
                </a:solidFill>
                <a:effectLst/>
                <a:latin typeface="Red Hat Display"/>
              </a:rPr>
              <a:t>65536 – 65551		</a:t>
            </a:r>
            <a:r>
              <a:rPr lang="en-US" sz="1800" b="0" i="0" u="none" strike="noStrike" dirty="0">
                <a:solidFill>
                  <a:srgbClr val="092B50"/>
                </a:solidFill>
                <a:effectLst/>
                <a:latin typeface="Red Hat Display"/>
              </a:rPr>
              <a:t># RFC 5398 and documentation/example ASNs</a:t>
            </a:r>
            <a:endParaRPr lang="en-US" sz="1800" b="0" i="0" u="none" strike="noStrike" dirty="0">
              <a:solidFill>
                <a:srgbClr val="3B62F0"/>
              </a:solidFill>
              <a:effectLst/>
              <a:latin typeface="Red Hat Display"/>
            </a:endParaRPr>
          </a:p>
          <a:p>
            <a:pPr rtl="0" fontAlgn="base">
              <a:spcBef>
                <a:spcPts val="0"/>
              </a:spcBef>
              <a:spcAft>
                <a:spcPts val="0"/>
              </a:spcAft>
              <a:buFont typeface="Arial" panose="020B0604020202020204" pitchFamily="34" charset="0"/>
              <a:buChar char="•"/>
            </a:pPr>
            <a:r>
              <a:rPr lang="en-US" sz="1800" b="1" i="0" u="none" strike="noStrike" dirty="0">
                <a:solidFill>
                  <a:srgbClr val="092B50"/>
                </a:solidFill>
                <a:effectLst/>
                <a:latin typeface="Red Hat Display"/>
              </a:rPr>
              <a:t>65552 – 131071		</a:t>
            </a:r>
            <a:r>
              <a:rPr lang="en-US" sz="1800" b="0" i="0" u="none" strike="noStrike" dirty="0">
                <a:solidFill>
                  <a:srgbClr val="092B50"/>
                </a:solidFill>
                <a:effectLst/>
                <a:latin typeface="Red Hat Display"/>
              </a:rPr>
              <a:t># IANA reserved ASNs</a:t>
            </a:r>
            <a:endParaRPr lang="en-US" sz="1800" b="0" i="0" u="none" strike="noStrike" dirty="0">
              <a:solidFill>
                <a:srgbClr val="3B62F0"/>
              </a:solidFill>
              <a:effectLst/>
              <a:latin typeface="Red Hat Display"/>
            </a:endParaRPr>
          </a:p>
          <a:p>
            <a:pPr rtl="0" fontAlgn="base">
              <a:spcBef>
                <a:spcPts val="0"/>
              </a:spcBef>
              <a:spcAft>
                <a:spcPts val="0"/>
              </a:spcAft>
              <a:buFont typeface="Arial" panose="020B0604020202020204" pitchFamily="34" charset="0"/>
              <a:buChar char="•"/>
            </a:pPr>
            <a:r>
              <a:rPr lang="en-US" sz="1800" b="1" i="0" u="none" strike="noStrike" dirty="0">
                <a:solidFill>
                  <a:srgbClr val="092B50"/>
                </a:solidFill>
                <a:effectLst/>
                <a:latin typeface="Red Hat Display"/>
              </a:rPr>
              <a:t>151866 – 196607</a:t>
            </a:r>
            <a:r>
              <a:rPr lang="en-US" sz="1800" dirty="0">
                <a:solidFill>
                  <a:srgbClr val="092B50"/>
                </a:solidFill>
                <a:latin typeface="Red Hat Display"/>
              </a:rPr>
              <a:t>		</a:t>
            </a:r>
            <a:r>
              <a:rPr lang="en-US" sz="1800" b="0" i="0" u="none" strike="noStrike" dirty="0">
                <a:solidFill>
                  <a:srgbClr val="092B50"/>
                </a:solidFill>
                <a:effectLst/>
                <a:latin typeface="Red Hat Display"/>
              </a:rPr>
              <a:t># Unallocated</a:t>
            </a:r>
            <a:endParaRPr lang="en-US" sz="1800" b="0" i="0" u="none" strike="noStrike" dirty="0">
              <a:solidFill>
                <a:srgbClr val="3B62F0"/>
              </a:solidFill>
              <a:effectLst/>
              <a:latin typeface="Red Hat Display"/>
            </a:endParaRPr>
          </a:p>
          <a:p>
            <a:pPr rtl="0" fontAlgn="base">
              <a:spcBef>
                <a:spcPts val="0"/>
              </a:spcBef>
              <a:spcAft>
                <a:spcPts val="0"/>
              </a:spcAft>
              <a:buFont typeface="Arial" panose="020B0604020202020204" pitchFamily="34" charset="0"/>
              <a:buChar char="•"/>
            </a:pPr>
            <a:r>
              <a:rPr lang="en-US" sz="1800" b="1" i="0" u="none" strike="noStrike" dirty="0">
                <a:solidFill>
                  <a:srgbClr val="092B50"/>
                </a:solidFill>
                <a:effectLst/>
                <a:latin typeface="Red Hat Display"/>
              </a:rPr>
              <a:t>213404 – 262143		</a:t>
            </a:r>
            <a:r>
              <a:rPr lang="en-US" sz="1800" b="0" i="0" u="none" strike="noStrike" dirty="0">
                <a:solidFill>
                  <a:srgbClr val="092B50"/>
                </a:solidFill>
                <a:effectLst/>
                <a:latin typeface="Red Hat Display"/>
              </a:rPr>
              <a:t># Unallocated</a:t>
            </a:r>
            <a:endParaRPr lang="en-US" sz="1800" b="0" i="0" u="none" strike="noStrike" dirty="0">
              <a:solidFill>
                <a:srgbClr val="3B62F0"/>
              </a:solidFill>
              <a:effectLst/>
              <a:latin typeface="Red Hat Display"/>
            </a:endParaRPr>
          </a:p>
          <a:p>
            <a:pPr rtl="0" fontAlgn="base">
              <a:spcBef>
                <a:spcPts val="0"/>
              </a:spcBef>
              <a:spcAft>
                <a:spcPts val="0"/>
              </a:spcAft>
              <a:buFont typeface="Arial" panose="020B0604020202020204" pitchFamily="34" charset="0"/>
              <a:buChar char="•"/>
            </a:pPr>
            <a:r>
              <a:rPr lang="en-US" sz="1800" b="1" i="0" u="none" strike="noStrike" dirty="0">
                <a:solidFill>
                  <a:srgbClr val="092B50"/>
                </a:solidFill>
                <a:effectLst/>
                <a:latin typeface="Red Hat Display"/>
              </a:rPr>
              <a:t>273821 – 327679		</a:t>
            </a:r>
            <a:r>
              <a:rPr lang="en-US" sz="1800" b="0" i="0" u="none" strike="noStrike" dirty="0">
                <a:solidFill>
                  <a:srgbClr val="092B50"/>
                </a:solidFill>
                <a:effectLst/>
                <a:latin typeface="Red Hat Display"/>
              </a:rPr>
              <a:t># Unallocated</a:t>
            </a:r>
            <a:endParaRPr lang="en-US" sz="1800" b="1" i="0" u="none" strike="noStrike" dirty="0">
              <a:solidFill>
                <a:srgbClr val="3B62F0"/>
              </a:solidFill>
              <a:effectLst/>
              <a:latin typeface="Red Hat Display"/>
            </a:endParaRPr>
          </a:p>
          <a:p>
            <a:pPr rtl="0" fontAlgn="base">
              <a:spcBef>
                <a:spcPts val="0"/>
              </a:spcBef>
              <a:spcAft>
                <a:spcPts val="0"/>
              </a:spcAft>
              <a:buFont typeface="Arial" panose="020B0604020202020204" pitchFamily="34" charset="0"/>
              <a:buChar char="•"/>
            </a:pPr>
            <a:r>
              <a:rPr lang="en-US" sz="1800" b="1" i="0" u="none" strike="noStrike" dirty="0">
                <a:solidFill>
                  <a:srgbClr val="092B50"/>
                </a:solidFill>
                <a:effectLst/>
                <a:latin typeface="Red Hat Display"/>
              </a:rPr>
              <a:t>329728 – 393215		</a:t>
            </a:r>
            <a:r>
              <a:rPr lang="en-US" sz="1800" b="0" i="0" u="none" strike="noStrike" dirty="0">
                <a:solidFill>
                  <a:srgbClr val="092B50"/>
                </a:solidFill>
                <a:effectLst/>
                <a:latin typeface="Red Hat Display"/>
              </a:rPr>
              <a:t># Unallocated</a:t>
            </a:r>
            <a:endParaRPr lang="en-US" sz="1800" b="0" i="0" u="none" strike="noStrike" dirty="0">
              <a:solidFill>
                <a:srgbClr val="3B62F0"/>
              </a:solidFill>
              <a:effectLst/>
              <a:latin typeface="Red Hat Display"/>
            </a:endParaRPr>
          </a:p>
          <a:p>
            <a:pPr rtl="0" fontAlgn="base">
              <a:spcBef>
                <a:spcPts val="0"/>
              </a:spcBef>
              <a:spcAft>
                <a:spcPts val="0"/>
              </a:spcAft>
              <a:buFont typeface="Arial" panose="020B0604020202020204" pitchFamily="34" charset="0"/>
              <a:buChar char="•"/>
            </a:pPr>
            <a:r>
              <a:rPr lang="en-US" sz="1800" b="1" i="0" u="none" strike="noStrike" dirty="0">
                <a:solidFill>
                  <a:srgbClr val="092B50"/>
                </a:solidFill>
                <a:effectLst/>
                <a:latin typeface="Red Hat Display"/>
              </a:rPr>
              <a:t>401309 – 4199999999</a:t>
            </a:r>
            <a:r>
              <a:rPr lang="en-US" sz="1800" dirty="0">
                <a:solidFill>
                  <a:srgbClr val="092B50"/>
                </a:solidFill>
                <a:latin typeface="Red Hat Display"/>
              </a:rPr>
              <a:t>	</a:t>
            </a:r>
            <a:r>
              <a:rPr lang="en-US" sz="1800" b="0" i="0" u="none" strike="noStrike" dirty="0">
                <a:solidFill>
                  <a:srgbClr val="092B50"/>
                </a:solidFill>
                <a:effectLst/>
                <a:latin typeface="Red Hat Display"/>
              </a:rPr>
              <a:t># Unallocated</a:t>
            </a:r>
            <a:endParaRPr lang="en-US" sz="1800" b="0" i="0" u="none" strike="noStrike" dirty="0">
              <a:solidFill>
                <a:srgbClr val="3B62F0"/>
              </a:solidFill>
              <a:effectLst/>
              <a:latin typeface="Red Hat Display"/>
            </a:endParaRPr>
          </a:p>
          <a:p>
            <a:pPr rtl="0" fontAlgn="base">
              <a:spcBef>
                <a:spcPts val="0"/>
              </a:spcBef>
              <a:spcAft>
                <a:spcPts val="0"/>
              </a:spcAft>
              <a:buFont typeface="Arial" panose="020B0604020202020204" pitchFamily="34" charset="0"/>
              <a:buChar char="•"/>
            </a:pPr>
            <a:r>
              <a:rPr lang="en-US" sz="1800" b="1" i="0" u="none" strike="noStrike" dirty="0">
                <a:solidFill>
                  <a:srgbClr val="092B50"/>
                </a:solidFill>
                <a:effectLst/>
                <a:latin typeface="Red Hat Display"/>
              </a:rPr>
              <a:t>4200000000 – 4294967294</a:t>
            </a:r>
            <a:r>
              <a:rPr lang="en-US" sz="1800" dirty="0">
                <a:solidFill>
                  <a:srgbClr val="092B50"/>
                </a:solidFill>
                <a:latin typeface="Red Hat Display"/>
              </a:rPr>
              <a:t>	</a:t>
            </a:r>
            <a:r>
              <a:rPr lang="en-US" sz="1800" b="0" i="0" u="none" strike="noStrike" dirty="0">
                <a:solidFill>
                  <a:srgbClr val="092B50"/>
                </a:solidFill>
                <a:effectLst/>
                <a:latin typeface="Red Hat Display"/>
              </a:rPr>
              <a:t># RFC 6996 Private ASNs</a:t>
            </a:r>
            <a:endParaRPr lang="en-US" sz="1800" b="0" i="0" u="none" strike="noStrike" dirty="0">
              <a:solidFill>
                <a:srgbClr val="3B62F0"/>
              </a:solidFill>
              <a:effectLst/>
              <a:latin typeface="Red Hat Display"/>
            </a:endParaRPr>
          </a:p>
          <a:p>
            <a:pPr rtl="0" fontAlgn="base">
              <a:spcBef>
                <a:spcPts val="0"/>
              </a:spcBef>
              <a:spcAft>
                <a:spcPts val="0"/>
              </a:spcAft>
              <a:buFont typeface="Arial" panose="020B0604020202020204" pitchFamily="34" charset="0"/>
              <a:buChar char="•"/>
            </a:pPr>
            <a:r>
              <a:rPr lang="en-US" sz="1800" b="1" i="0" u="none" strike="noStrike" dirty="0">
                <a:solidFill>
                  <a:srgbClr val="092B50"/>
                </a:solidFill>
                <a:effectLst/>
                <a:latin typeface="Red Hat Display"/>
              </a:rPr>
              <a:t>4294967295		</a:t>
            </a:r>
            <a:r>
              <a:rPr lang="en-US" sz="1800" b="0" i="0" u="none" strike="noStrike" dirty="0">
                <a:solidFill>
                  <a:srgbClr val="092B50"/>
                </a:solidFill>
                <a:effectLst/>
                <a:latin typeface="Red Hat Display"/>
              </a:rPr>
              <a:t># RFC 7300 Last 32 bit ASN</a:t>
            </a:r>
            <a:endParaRPr lang="en-US" sz="1800" b="0" i="0" u="none" strike="noStrike" dirty="0">
              <a:solidFill>
                <a:srgbClr val="3B62F0"/>
              </a:solidFill>
              <a:effectLst/>
              <a:latin typeface="Red Hat Display"/>
            </a:endParaRPr>
          </a:p>
          <a:p>
            <a:pPr marL="0" indent="0">
              <a:buNone/>
            </a:pPr>
            <a:endParaRPr lang="en-US" dirty="0"/>
          </a:p>
        </p:txBody>
      </p:sp>
      <p:sp>
        <p:nvSpPr>
          <p:cNvPr id="4" name="Slide Number Placeholder 3">
            <a:extLst>
              <a:ext uri="{FF2B5EF4-FFF2-40B4-BE49-F238E27FC236}">
                <a16:creationId xmlns:a16="http://schemas.microsoft.com/office/drawing/2014/main" id="{9718E9C8-D56A-8148-A2CE-6142F138FE40}"/>
              </a:ext>
            </a:extLst>
          </p:cNvPr>
          <p:cNvSpPr>
            <a:spLocks noGrp="1"/>
          </p:cNvSpPr>
          <p:nvPr>
            <p:ph type="sldNum" sz="quarter" idx="4"/>
          </p:nvPr>
        </p:nvSpPr>
        <p:spPr/>
        <p:txBody>
          <a:bodyPr/>
          <a:lstStyle/>
          <a:p>
            <a:fld id="{ED025EC6-12F2-BD4E-AD65-43BFB58C3D8F}" type="slidenum">
              <a:rPr lang="en-US" smtClean="0"/>
              <a:pPr/>
              <a:t>21</a:t>
            </a:fld>
            <a:endParaRPr lang="en-US"/>
          </a:p>
        </p:txBody>
      </p:sp>
      <p:sp>
        <p:nvSpPr>
          <p:cNvPr id="5" name="Text Placeholder 4">
            <a:extLst>
              <a:ext uri="{FF2B5EF4-FFF2-40B4-BE49-F238E27FC236}">
                <a16:creationId xmlns:a16="http://schemas.microsoft.com/office/drawing/2014/main" id="{63360959-E493-114C-9CA6-E7FF96005284}"/>
              </a:ext>
            </a:extLst>
          </p:cNvPr>
          <p:cNvSpPr>
            <a:spLocks noGrp="1"/>
          </p:cNvSpPr>
          <p:nvPr>
            <p:ph type="body" sz="quarter" idx="11"/>
          </p:nvPr>
        </p:nvSpPr>
        <p:spPr/>
        <p:txBody>
          <a:bodyPr/>
          <a:lstStyle/>
          <a:p>
            <a:endParaRPr lang="en-US"/>
          </a:p>
        </p:txBody>
      </p:sp>
      <p:pic>
        <p:nvPicPr>
          <p:cNvPr id="6" name="Picture 5" descr="A picture containing lamp&#10;&#10;Description automatically generated">
            <a:extLst>
              <a:ext uri="{FF2B5EF4-FFF2-40B4-BE49-F238E27FC236}">
                <a16:creationId xmlns:a16="http://schemas.microsoft.com/office/drawing/2014/main" id="{E3E8151B-7241-A440-9613-44084D2D6217}"/>
              </a:ext>
            </a:extLst>
          </p:cNvPr>
          <p:cNvPicPr>
            <a:picLocks noChangeAspect="1"/>
          </p:cNvPicPr>
          <p:nvPr/>
        </p:nvPicPr>
        <p:blipFill rotWithShape="1">
          <a:blip r:embed="rId2"/>
          <a:srcRect t="19518" b="20622"/>
          <a:stretch/>
        </p:blipFill>
        <p:spPr>
          <a:xfrm>
            <a:off x="10168127" y="188415"/>
            <a:ext cx="1467915" cy="471607"/>
          </a:xfrm>
          <a:prstGeom prst="rect">
            <a:avLst/>
          </a:prstGeom>
        </p:spPr>
      </p:pic>
    </p:spTree>
    <p:extLst>
      <p:ext uri="{BB962C8B-B14F-4D97-AF65-F5344CB8AC3E}">
        <p14:creationId xmlns:p14="http://schemas.microsoft.com/office/powerpoint/2010/main" val="20245489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EFA33-EFAC-4A41-A294-BAB52ED0EE6B}"/>
              </a:ext>
            </a:extLst>
          </p:cNvPr>
          <p:cNvSpPr>
            <a:spLocks noGrp="1"/>
          </p:cNvSpPr>
          <p:nvPr>
            <p:ph type="title"/>
          </p:nvPr>
        </p:nvSpPr>
        <p:spPr/>
        <p:txBody>
          <a:bodyPr/>
          <a:lstStyle/>
          <a:p>
            <a:r>
              <a:rPr lang="en-US" dirty="0"/>
              <a:t>Why do we care about Bogon’s in the global BGP ?</a:t>
            </a:r>
          </a:p>
        </p:txBody>
      </p:sp>
      <p:sp>
        <p:nvSpPr>
          <p:cNvPr id="3" name="Text Placeholder 2">
            <a:extLst>
              <a:ext uri="{FF2B5EF4-FFF2-40B4-BE49-F238E27FC236}">
                <a16:creationId xmlns:a16="http://schemas.microsoft.com/office/drawing/2014/main" id="{9AE0F09C-DB62-5049-8397-B94F1F8FC9B9}"/>
              </a:ext>
            </a:extLst>
          </p:cNvPr>
          <p:cNvSpPr>
            <a:spLocks noGrp="1"/>
          </p:cNvSpPr>
          <p:nvPr>
            <p:ph type="body" sz="quarter" idx="10"/>
          </p:nvPr>
        </p:nvSpPr>
        <p:spPr/>
        <p:txBody>
          <a:bodyPr/>
          <a:lstStyle/>
          <a:p>
            <a:r>
              <a:rPr lang="en-US" dirty="0"/>
              <a:t>Generally, they are the results of a misconfiguration on a network router.</a:t>
            </a:r>
          </a:p>
          <a:p>
            <a:r>
              <a:rPr lang="en-US" dirty="0"/>
              <a:t>However, these prefixes can be </a:t>
            </a:r>
            <a:r>
              <a:rPr lang="en-US" b="1" dirty="0"/>
              <a:t>and are </a:t>
            </a:r>
            <a:r>
              <a:rPr lang="en-US" dirty="0"/>
              <a:t>used for malicious activity.</a:t>
            </a:r>
          </a:p>
          <a:p>
            <a:r>
              <a:rPr lang="en-US" dirty="0"/>
              <a:t>Bogon’s can be used for DDOS.</a:t>
            </a:r>
          </a:p>
          <a:p>
            <a:r>
              <a:rPr lang="en-US" dirty="0"/>
              <a:t>Bad Actors know that these prefixes aren’t “traceable” since they are not registered to a proper ORG.</a:t>
            </a:r>
          </a:p>
          <a:p>
            <a:r>
              <a:rPr lang="en-US" dirty="0"/>
              <a:t>But because they are in the global routing tables, they can be used (short term) for TCP based attacks.  Those attacks may be limited in “scope” or network reach…</a:t>
            </a:r>
          </a:p>
          <a:p>
            <a:r>
              <a:rPr lang="en-US" dirty="0"/>
              <a:t>Bogon AS’s can be used for Route Hijacks, Route Leaks.</a:t>
            </a:r>
          </a:p>
          <a:p>
            <a:endParaRPr lang="en-US" dirty="0"/>
          </a:p>
          <a:p>
            <a:endParaRPr lang="en-US" dirty="0"/>
          </a:p>
        </p:txBody>
      </p:sp>
      <p:sp>
        <p:nvSpPr>
          <p:cNvPr id="4" name="Slide Number Placeholder 3">
            <a:extLst>
              <a:ext uri="{FF2B5EF4-FFF2-40B4-BE49-F238E27FC236}">
                <a16:creationId xmlns:a16="http://schemas.microsoft.com/office/drawing/2014/main" id="{29911979-01CB-AB44-B410-11BC6FCE75B5}"/>
              </a:ext>
            </a:extLst>
          </p:cNvPr>
          <p:cNvSpPr>
            <a:spLocks noGrp="1"/>
          </p:cNvSpPr>
          <p:nvPr>
            <p:ph type="sldNum" sz="quarter" idx="4"/>
          </p:nvPr>
        </p:nvSpPr>
        <p:spPr/>
        <p:txBody>
          <a:bodyPr/>
          <a:lstStyle/>
          <a:p>
            <a:fld id="{ED025EC6-12F2-BD4E-AD65-43BFB58C3D8F}" type="slidenum">
              <a:rPr lang="en-US" smtClean="0"/>
              <a:pPr/>
              <a:t>22</a:t>
            </a:fld>
            <a:endParaRPr lang="en-US"/>
          </a:p>
        </p:txBody>
      </p:sp>
      <p:sp>
        <p:nvSpPr>
          <p:cNvPr id="5" name="Text Placeholder 4">
            <a:extLst>
              <a:ext uri="{FF2B5EF4-FFF2-40B4-BE49-F238E27FC236}">
                <a16:creationId xmlns:a16="http://schemas.microsoft.com/office/drawing/2014/main" id="{F1E951E8-1305-2E4E-90B7-0F5D18242499}"/>
              </a:ext>
            </a:extLst>
          </p:cNvPr>
          <p:cNvSpPr>
            <a:spLocks noGrp="1"/>
          </p:cNvSpPr>
          <p:nvPr>
            <p:ph type="body" sz="quarter" idx="11"/>
          </p:nvPr>
        </p:nvSpPr>
        <p:spPr/>
        <p:txBody>
          <a:bodyPr/>
          <a:lstStyle/>
          <a:p>
            <a:endParaRPr lang="en-US"/>
          </a:p>
        </p:txBody>
      </p:sp>
      <p:pic>
        <p:nvPicPr>
          <p:cNvPr id="6" name="Picture 5" descr="A picture containing lamp&#10;&#10;Description automatically generated">
            <a:extLst>
              <a:ext uri="{FF2B5EF4-FFF2-40B4-BE49-F238E27FC236}">
                <a16:creationId xmlns:a16="http://schemas.microsoft.com/office/drawing/2014/main" id="{F54AB959-7F5D-684C-BE09-2BBB3922BAE0}"/>
              </a:ext>
            </a:extLst>
          </p:cNvPr>
          <p:cNvPicPr>
            <a:picLocks noChangeAspect="1"/>
          </p:cNvPicPr>
          <p:nvPr/>
        </p:nvPicPr>
        <p:blipFill rotWithShape="1">
          <a:blip r:embed="rId2"/>
          <a:srcRect t="19518" b="20622"/>
          <a:stretch/>
        </p:blipFill>
        <p:spPr>
          <a:xfrm>
            <a:off x="10168127" y="188415"/>
            <a:ext cx="1467915" cy="471607"/>
          </a:xfrm>
          <a:prstGeom prst="rect">
            <a:avLst/>
          </a:prstGeom>
        </p:spPr>
      </p:pic>
    </p:spTree>
    <p:extLst>
      <p:ext uri="{BB962C8B-B14F-4D97-AF65-F5344CB8AC3E}">
        <p14:creationId xmlns:p14="http://schemas.microsoft.com/office/powerpoint/2010/main" val="23533896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C99A9-0B03-9B49-82ED-0FB94E44B9DF}"/>
              </a:ext>
            </a:extLst>
          </p:cNvPr>
          <p:cNvSpPr>
            <a:spLocks noGrp="1"/>
          </p:cNvSpPr>
          <p:nvPr>
            <p:ph type="title"/>
          </p:nvPr>
        </p:nvSpPr>
        <p:spPr/>
        <p:txBody>
          <a:bodyPr/>
          <a:lstStyle/>
          <a:p>
            <a:r>
              <a:rPr lang="en-US" dirty="0"/>
              <a:t>Looking into BGP data</a:t>
            </a:r>
          </a:p>
        </p:txBody>
      </p:sp>
      <p:sp>
        <p:nvSpPr>
          <p:cNvPr id="3" name="Text Placeholder 2">
            <a:extLst>
              <a:ext uri="{FF2B5EF4-FFF2-40B4-BE49-F238E27FC236}">
                <a16:creationId xmlns:a16="http://schemas.microsoft.com/office/drawing/2014/main" id="{7294E591-3320-6445-A686-652876ACE9D5}"/>
              </a:ext>
            </a:extLst>
          </p:cNvPr>
          <p:cNvSpPr>
            <a:spLocks noGrp="1"/>
          </p:cNvSpPr>
          <p:nvPr>
            <p:ph type="body" sz="quarter" idx="10"/>
          </p:nvPr>
        </p:nvSpPr>
        <p:spPr/>
        <p:txBody>
          <a:bodyPr/>
          <a:lstStyle/>
          <a:p>
            <a:r>
              <a:rPr lang="en-US" dirty="0"/>
              <a:t>Using various global BGP Monitoring tools we see:</a:t>
            </a:r>
          </a:p>
          <a:p>
            <a:pPr lvl="1"/>
            <a:r>
              <a:rPr lang="en-US" dirty="0"/>
              <a:t>Hundreds to Thousands of announcements of BOGON IP’s and ASN’s</a:t>
            </a:r>
          </a:p>
          <a:p>
            <a:pPr lvl="1"/>
            <a:r>
              <a:rPr lang="en-US" dirty="0"/>
              <a:t>Actual BOGON IP’s (reserved, unallocated by RIR, special use addresses)</a:t>
            </a:r>
          </a:p>
          <a:p>
            <a:pPr lvl="1"/>
            <a:r>
              <a:rPr lang="en-US" dirty="0"/>
              <a:t>AS Numbers that are being used to provide TRANSIT to other networks, and those AS Numbers are not assigned in any RIR database.  (These are not reserved ASN’s)</a:t>
            </a:r>
          </a:p>
          <a:p>
            <a:pPr lvl="1"/>
            <a:r>
              <a:rPr lang="en-US" dirty="0"/>
              <a:t>Reserved AS Numbers that are providing TRANSIT, they are in the middle of an AS PATH</a:t>
            </a:r>
          </a:p>
          <a:p>
            <a:pPr lvl="1"/>
            <a:r>
              <a:rPr lang="en-US" dirty="0"/>
              <a:t>Data at RIR’s that is not up to date, or is missing..</a:t>
            </a:r>
          </a:p>
          <a:p>
            <a:pPr lvl="1"/>
            <a:endParaRPr lang="en-US" dirty="0"/>
          </a:p>
          <a:p>
            <a:r>
              <a:rPr lang="en-US" dirty="0"/>
              <a:t>Criminals love this because it makes it harder to track and catch them!</a:t>
            </a:r>
          </a:p>
          <a:p>
            <a:pPr lvl="1"/>
            <a:endParaRPr lang="en-US" dirty="0"/>
          </a:p>
        </p:txBody>
      </p:sp>
      <p:sp>
        <p:nvSpPr>
          <p:cNvPr id="4" name="Slide Number Placeholder 3">
            <a:extLst>
              <a:ext uri="{FF2B5EF4-FFF2-40B4-BE49-F238E27FC236}">
                <a16:creationId xmlns:a16="http://schemas.microsoft.com/office/drawing/2014/main" id="{3108850F-80FE-EC45-A1F8-1D58AA9F11BE}"/>
              </a:ext>
            </a:extLst>
          </p:cNvPr>
          <p:cNvSpPr>
            <a:spLocks noGrp="1"/>
          </p:cNvSpPr>
          <p:nvPr>
            <p:ph type="sldNum" sz="quarter" idx="4"/>
          </p:nvPr>
        </p:nvSpPr>
        <p:spPr/>
        <p:txBody>
          <a:bodyPr/>
          <a:lstStyle/>
          <a:p>
            <a:fld id="{ED025EC6-12F2-BD4E-AD65-43BFB58C3D8F}" type="slidenum">
              <a:rPr lang="en-US" smtClean="0"/>
              <a:pPr/>
              <a:t>23</a:t>
            </a:fld>
            <a:endParaRPr lang="en-US"/>
          </a:p>
        </p:txBody>
      </p:sp>
      <p:pic>
        <p:nvPicPr>
          <p:cNvPr id="5" name="Picture 4" descr="A picture containing lamp&#10;&#10;Description automatically generated">
            <a:extLst>
              <a:ext uri="{FF2B5EF4-FFF2-40B4-BE49-F238E27FC236}">
                <a16:creationId xmlns:a16="http://schemas.microsoft.com/office/drawing/2014/main" id="{6FC702B2-3318-A54D-8260-F6B262D1017A}"/>
              </a:ext>
            </a:extLst>
          </p:cNvPr>
          <p:cNvPicPr>
            <a:picLocks noChangeAspect="1"/>
          </p:cNvPicPr>
          <p:nvPr/>
        </p:nvPicPr>
        <p:blipFill rotWithShape="1">
          <a:blip r:embed="rId2"/>
          <a:srcRect t="19518" b="20622"/>
          <a:stretch/>
        </p:blipFill>
        <p:spPr>
          <a:xfrm>
            <a:off x="10168127" y="188415"/>
            <a:ext cx="1467915" cy="471607"/>
          </a:xfrm>
          <a:prstGeom prst="rect">
            <a:avLst/>
          </a:prstGeom>
        </p:spPr>
      </p:pic>
    </p:spTree>
    <p:extLst>
      <p:ext uri="{BB962C8B-B14F-4D97-AF65-F5344CB8AC3E}">
        <p14:creationId xmlns:p14="http://schemas.microsoft.com/office/powerpoint/2010/main" val="33346385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C99A9-0B03-9B49-82ED-0FB94E44B9DF}"/>
              </a:ext>
            </a:extLst>
          </p:cNvPr>
          <p:cNvSpPr>
            <a:spLocks noGrp="1"/>
          </p:cNvSpPr>
          <p:nvPr>
            <p:ph type="title"/>
          </p:nvPr>
        </p:nvSpPr>
        <p:spPr/>
        <p:txBody>
          <a:bodyPr/>
          <a:lstStyle/>
          <a:p>
            <a:r>
              <a:rPr lang="en-US" dirty="0"/>
              <a:t>How to reduce the risk of BOGON’s</a:t>
            </a:r>
          </a:p>
        </p:txBody>
      </p:sp>
      <p:sp>
        <p:nvSpPr>
          <p:cNvPr id="3" name="Text Placeholder 2">
            <a:extLst>
              <a:ext uri="{FF2B5EF4-FFF2-40B4-BE49-F238E27FC236}">
                <a16:creationId xmlns:a16="http://schemas.microsoft.com/office/drawing/2014/main" id="{7294E591-3320-6445-A686-652876ACE9D5}"/>
              </a:ext>
            </a:extLst>
          </p:cNvPr>
          <p:cNvSpPr>
            <a:spLocks noGrp="1"/>
          </p:cNvSpPr>
          <p:nvPr>
            <p:ph type="body" sz="quarter" idx="10"/>
          </p:nvPr>
        </p:nvSpPr>
        <p:spPr/>
        <p:txBody>
          <a:bodyPr/>
          <a:lstStyle/>
          <a:p>
            <a:r>
              <a:rPr lang="en-US" dirty="0"/>
              <a:t>Reducing the impact of BOGON’s can be handled several ways:</a:t>
            </a:r>
          </a:p>
          <a:p>
            <a:pPr marL="639762" lvl="1" indent="-457200">
              <a:buAutoNum type="arabicPeriod"/>
            </a:pPr>
            <a:r>
              <a:rPr lang="en-US" dirty="0"/>
              <a:t>Filter your INBOUND BGP routes to not accept BOGON prefixes from your neighbors</a:t>
            </a:r>
          </a:p>
          <a:p>
            <a:pPr marL="639762" lvl="1" indent="-457200">
              <a:buAutoNum type="arabicPeriod"/>
            </a:pPr>
            <a:endParaRPr lang="en-US" dirty="0"/>
          </a:p>
          <a:p>
            <a:pPr marL="639762" lvl="1" indent="-457200">
              <a:buAutoNum type="arabicPeriod"/>
            </a:pPr>
            <a:r>
              <a:rPr lang="en-US" dirty="0"/>
              <a:t>Filter your OUTBOUND BGP routes to not send BOGON prefixes.</a:t>
            </a:r>
          </a:p>
          <a:p>
            <a:pPr marL="639762" lvl="1" indent="-457200">
              <a:buAutoNum type="arabicPeriod"/>
            </a:pPr>
            <a:endParaRPr lang="en-US" dirty="0"/>
          </a:p>
          <a:p>
            <a:pPr marL="639762" lvl="1" indent="-457200">
              <a:buAutoNum type="arabicPeriod"/>
            </a:pPr>
            <a:r>
              <a:rPr lang="en-US" dirty="0"/>
              <a:t>Route Servers at IXP’s can filter their inbound AND outbound advertisements to drop BOGON’s</a:t>
            </a:r>
          </a:p>
          <a:p>
            <a:pPr marL="639762" lvl="1" indent="-457200">
              <a:buAutoNum type="arabicPeriod"/>
            </a:pPr>
            <a:endParaRPr lang="en-US" dirty="0"/>
          </a:p>
          <a:p>
            <a:pPr marL="639762" lvl="1" indent="-457200">
              <a:buAutoNum type="arabicPeriod"/>
            </a:pPr>
            <a:r>
              <a:rPr lang="en-US" dirty="0"/>
              <a:t>Make use of TC’s free BOGON feed via BGP to have the router drop packets to those BOGON addresses.</a:t>
            </a:r>
          </a:p>
          <a:p>
            <a:pPr lvl="1"/>
            <a:endParaRPr lang="en-US" dirty="0"/>
          </a:p>
        </p:txBody>
      </p:sp>
      <p:sp>
        <p:nvSpPr>
          <p:cNvPr id="4" name="Slide Number Placeholder 3">
            <a:extLst>
              <a:ext uri="{FF2B5EF4-FFF2-40B4-BE49-F238E27FC236}">
                <a16:creationId xmlns:a16="http://schemas.microsoft.com/office/drawing/2014/main" id="{3108850F-80FE-EC45-A1F8-1D58AA9F11BE}"/>
              </a:ext>
            </a:extLst>
          </p:cNvPr>
          <p:cNvSpPr>
            <a:spLocks noGrp="1"/>
          </p:cNvSpPr>
          <p:nvPr>
            <p:ph type="sldNum" sz="quarter" idx="4"/>
          </p:nvPr>
        </p:nvSpPr>
        <p:spPr/>
        <p:txBody>
          <a:bodyPr/>
          <a:lstStyle/>
          <a:p>
            <a:fld id="{ED025EC6-12F2-BD4E-AD65-43BFB58C3D8F}" type="slidenum">
              <a:rPr lang="en-US" smtClean="0"/>
              <a:pPr/>
              <a:t>24</a:t>
            </a:fld>
            <a:endParaRPr lang="en-US"/>
          </a:p>
        </p:txBody>
      </p:sp>
      <p:pic>
        <p:nvPicPr>
          <p:cNvPr id="5" name="Picture 4" descr="A picture containing lamp&#10;&#10;Description automatically generated">
            <a:extLst>
              <a:ext uri="{FF2B5EF4-FFF2-40B4-BE49-F238E27FC236}">
                <a16:creationId xmlns:a16="http://schemas.microsoft.com/office/drawing/2014/main" id="{6FC702B2-3318-A54D-8260-F6B262D1017A}"/>
              </a:ext>
            </a:extLst>
          </p:cNvPr>
          <p:cNvPicPr>
            <a:picLocks noChangeAspect="1"/>
          </p:cNvPicPr>
          <p:nvPr/>
        </p:nvPicPr>
        <p:blipFill rotWithShape="1">
          <a:blip r:embed="rId2"/>
          <a:srcRect t="19518" b="20622"/>
          <a:stretch/>
        </p:blipFill>
        <p:spPr>
          <a:xfrm>
            <a:off x="10168127" y="188415"/>
            <a:ext cx="1467915" cy="471607"/>
          </a:xfrm>
          <a:prstGeom prst="rect">
            <a:avLst/>
          </a:prstGeom>
        </p:spPr>
      </p:pic>
    </p:spTree>
    <p:extLst>
      <p:ext uri="{BB962C8B-B14F-4D97-AF65-F5344CB8AC3E}">
        <p14:creationId xmlns:p14="http://schemas.microsoft.com/office/powerpoint/2010/main" val="21901336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DCB3533-B1AD-6F40-A070-1A80874F45BB}"/>
              </a:ext>
            </a:extLst>
          </p:cNvPr>
          <p:cNvSpPr>
            <a:spLocks noGrp="1"/>
          </p:cNvSpPr>
          <p:nvPr>
            <p:ph sz="quarter" idx="12"/>
          </p:nvPr>
        </p:nvSpPr>
        <p:spPr>
          <a:xfrm>
            <a:off x="912813" y="2357967"/>
            <a:ext cx="10363200" cy="1071033"/>
          </a:xfrm>
        </p:spPr>
        <p:txBody>
          <a:bodyPr anchor="ctr"/>
          <a:lstStyle/>
          <a:p>
            <a:pPr algn="ctr"/>
            <a:r>
              <a:rPr lang="en-US" sz="4400" dirty="0"/>
              <a:t>Prefix Filtering / RPKI</a:t>
            </a:r>
          </a:p>
        </p:txBody>
      </p:sp>
      <p:sp>
        <p:nvSpPr>
          <p:cNvPr id="5" name="Slide Number Placeholder 4">
            <a:extLst>
              <a:ext uri="{FF2B5EF4-FFF2-40B4-BE49-F238E27FC236}">
                <a16:creationId xmlns:a16="http://schemas.microsoft.com/office/drawing/2014/main" id="{E88B35B8-331F-9D45-8AA2-F86F16F2EA22}"/>
              </a:ext>
            </a:extLst>
          </p:cNvPr>
          <p:cNvSpPr>
            <a:spLocks noGrp="1"/>
          </p:cNvSpPr>
          <p:nvPr>
            <p:ph type="sldNum" sz="quarter" idx="4"/>
          </p:nvPr>
        </p:nvSpPr>
        <p:spPr/>
        <p:txBody>
          <a:bodyPr/>
          <a:lstStyle/>
          <a:p>
            <a:fld id="{ED025EC6-12F2-BD4E-AD65-43BFB58C3D8F}" type="slidenum">
              <a:rPr lang="en-US" smtClean="0"/>
              <a:pPr/>
              <a:t>25</a:t>
            </a:fld>
            <a:endParaRPr lang="en-US"/>
          </a:p>
        </p:txBody>
      </p:sp>
      <p:sp>
        <p:nvSpPr>
          <p:cNvPr id="6" name="Text Placeholder 5">
            <a:extLst>
              <a:ext uri="{FF2B5EF4-FFF2-40B4-BE49-F238E27FC236}">
                <a16:creationId xmlns:a16="http://schemas.microsoft.com/office/drawing/2014/main" id="{FBE3B1C1-1516-F24C-BF3A-05909F473F35}"/>
              </a:ext>
            </a:extLst>
          </p:cNvPr>
          <p:cNvSpPr>
            <a:spLocks noGrp="1"/>
          </p:cNvSpPr>
          <p:nvPr>
            <p:ph type="body" sz="quarter" idx="10"/>
          </p:nvPr>
        </p:nvSpPr>
        <p:spPr/>
        <p:txBody>
          <a:bodyPr/>
          <a:lstStyle/>
          <a:p>
            <a:endParaRPr lang="en-US"/>
          </a:p>
        </p:txBody>
      </p:sp>
      <p:pic>
        <p:nvPicPr>
          <p:cNvPr id="7" name="Picture 6" descr="A picture containing lamp&#10;&#10;Description automatically generated">
            <a:extLst>
              <a:ext uri="{FF2B5EF4-FFF2-40B4-BE49-F238E27FC236}">
                <a16:creationId xmlns:a16="http://schemas.microsoft.com/office/drawing/2014/main" id="{840C83B9-F48F-8345-AF04-2A1E1179C108}"/>
              </a:ext>
            </a:extLst>
          </p:cNvPr>
          <p:cNvPicPr>
            <a:picLocks noChangeAspect="1"/>
          </p:cNvPicPr>
          <p:nvPr/>
        </p:nvPicPr>
        <p:blipFill rotWithShape="1">
          <a:blip r:embed="rId2"/>
          <a:srcRect t="19518" b="20622"/>
          <a:stretch/>
        </p:blipFill>
        <p:spPr>
          <a:xfrm>
            <a:off x="10168127" y="188415"/>
            <a:ext cx="1467915" cy="471607"/>
          </a:xfrm>
          <a:prstGeom prst="rect">
            <a:avLst/>
          </a:prstGeom>
        </p:spPr>
      </p:pic>
    </p:spTree>
    <p:extLst>
      <p:ext uri="{BB962C8B-B14F-4D97-AF65-F5344CB8AC3E}">
        <p14:creationId xmlns:p14="http://schemas.microsoft.com/office/powerpoint/2010/main" val="14736265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1A48C-A6AE-FC4F-A479-0DC6C880EB9C}"/>
              </a:ext>
            </a:extLst>
          </p:cNvPr>
          <p:cNvSpPr>
            <a:spLocks noGrp="1"/>
          </p:cNvSpPr>
          <p:nvPr>
            <p:ph type="title"/>
          </p:nvPr>
        </p:nvSpPr>
        <p:spPr/>
        <p:txBody>
          <a:bodyPr/>
          <a:lstStyle/>
          <a:p>
            <a:r>
              <a:rPr lang="en-US" dirty="0"/>
              <a:t>Make use of RPKI</a:t>
            </a:r>
          </a:p>
        </p:txBody>
      </p:sp>
      <p:sp>
        <p:nvSpPr>
          <p:cNvPr id="4" name="Content Placeholder 3">
            <a:extLst>
              <a:ext uri="{FF2B5EF4-FFF2-40B4-BE49-F238E27FC236}">
                <a16:creationId xmlns:a16="http://schemas.microsoft.com/office/drawing/2014/main" id="{35F33BB6-7DF6-954C-BB21-5D73FCAD07C2}"/>
              </a:ext>
            </a:extLst>
          </p:cNvPr>
          <p:cNvSpPr>
            <a:spLocks noGrp="1"/>
          </p:cNvSpPr>
          <p:nvPr>
            <p:ph sz="quarter" idx="12"/>
          </p:nvPr>
        </p:nvSpPr>
        <p:spPr/>
        <p:txBody>
          <a:bodyPr/>
          <a:lstStyle/>
          <a:p>
            <a:pPr marL="342900" indent="-342900">
              <a:buFont typeface="Arial" panose="020B0604020202020204" pitchFamily="34" charset="0"/>
              <a:buChar char="•"/>
            </a:pPr>
            <a:r>
              <a:rPr lang="en-US" dirty="0"/>
              <a:t>Make sure YOUR prefixes are properly signed with the appropriate RIR(s).</a:t>
            </a:r>
          </a:p>
          <a:p>
            <a:pPr marL="708025" lvl="1" indent="-342900">
              <a:buFont typeface="Arial" panose="020B0604020202020204" pitchFamily="34" charset="0"/>
              <a:buChar char="•"/>
            </a:pPr>
            <a:r>
              <a:rPr lang="en-US" dirty="0"/>
              <a:t>This will help tell your neighbors that these are really YOUR prefixes!!</a:t>
            </a:r>
          </a:p>
          <a:p>
            <a:pPr marL="708025" lvl="1" indent="-342900">
              <a:buFont typeface="Arial" panose="020B0604020202020204" pitchFamily="34" charset="0"/>
              <a:buChar char="•"/>
            </a:pPr>
            <a:r>
              <a:rPr lang="en-US" dirty="0"/>
              <a:t>APNIC, RIPE, LACNIC, ARIN, </a:t>
            </a:r>
            <a:r>
              <a:rPr lang="en-US" dirty="0" err="1"/>
              <a:t>AfriNIC</a:t>
            </a:r>
            <a:r>
              <a:rPr lang="en-US" dirty="0"/>
              <a:t> all have well documented and easy processes here!!!  They are happy to help.</a:t>
            </a:r>
          </a:p>
          <a:p>
            <a:pPr lvl="1" indent="0">
              <a:buNone/>
            </a:pPr>
            <a:endParaRPr lang="en-US" dirty="0"/>
          </a:p>
          <a:p>
            <a:pPr marL="342900" indent="-342900">
              <a:buFont typeface="Arial" panose="020B0604020202020204" pitchFamily="34" charset="0"/>
              <a:buChar char="•"/>
            </a:pPr>
            <a:r>
              <a:rPr lang="en-US" dirty="0"/>
              <a:t>Start using RPKI to validate routes YOU RECEIVE from others.</a:t>
            </a:r>
          </a:p>
          <a:p>
            <a:pPr marL="708025" lvl="1" indent="-342900">
              <a:buFont typeface="Arial" panose="020B0604020202020204" pitchFamily="34" charset="0"/>
              <a:buChar char="•"/>
            </a:pPr>
            <a:r>
              <a:rPr lang="en-US" dirty="0"/>
              <a:t>Maybe start with peering / IX’s first, then move towards transit providers</a:t>
            </a:r>
          </a:p>
          <a:p>
            <a:pPr marL="708025" lvl="1"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In the time it took to listen to this presentation, you could have signed your routes with a RIR Hosted RPKI model!!  But, thank you for sticking around to hear my presentation </a:t>
            </a:r>
            <a:r>
              <a:rPr lang="en-US" dirty="0">
                <a:sym typeface="Wingdings" pitchFamily="2" charset="2"/>
              </a:rPr>
              <a:t></a:t>
            </a:r>
            <a:endParaRPr lang="en-US" dirty="0"/>
          </a:p>
          <a:p>
            <a:pPr marL="708025" lvl="1"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pPr marL="708025" lvl="1" indent="-342900">
              <a:buFont typeface="Arial" panose="020B0604020202020204" pitchFamily="34" charset="0"/>
              <a:buChar char="•"/>
            </a:pPr>
            <a:endParaRPr lang="en-US" dirty="0"/>
          </a:p>
        </p:txBody>
      </p:sp>
      <p:sp>
        <p:nvSpPr>
          <p:cNvPr id="5" name="Slide Number Placeholder 4">
            <a:extLst>
              <a:ext uri="{FF2B5EF4-FFF2-40B4-BE49-F238E27FC236}">
                <a16:creationId xmlns:a16="http://schemas.microsoft.com/office/drawing/2014/main" id="{84221701-687E-734C-A482-677C868E193C}"/>
              </a:ext>
            </a:extLst>
          </p:cNvPr>
          <p:cNvSpPr>
            <a:spLocks noGrp="1"/>
          </p:cNvSpPr>
          <p:nvPr>
            <p:ph type="sldNum" sz="quarter" idx="4"/>
          </p:nvPr>
        </p:nvSpPr>
        <p:spPr/>
        <p:txBody>
          <a:bodyPr/>
          <a:lstStyle/>
          <a:p>
            <a:fld id="{ED025EC6-12F2-BD4E-AD65-43BFB58C3D8F}" type="slidenum">
              <a:rPr lang="en-US" smtClean="0"/>
              <a:pPr/>
              <a:t>26</a:t>
            </a:fld>
            <a:endParaRPr lang="en-US"/>
          </a:p>
        </p:txBody>
      </p:sp>
      <p:sp>
        <p:nvSpPr>
          <p:cNvPr id="6" name="Text Placeholder 5">
            <a:extLst>
              <a:ext uri="{FF2B5EF4-FFF2-40B4-BE49-F238E27FC236}">
                <a16:creationId xmlns:a16="http://schemas.microsoft.com/office/drawing/2014/main" id="{7172038A-5E8C-7E42-90CB-1F0117D97C37}"/>
              </a:ext>
            </a:extLst>
          </p:cNvPr>
          <p:cNvSpPr>
            <a:spLocks noGrp="1"/>
          </p:cNvSpPr>
          <p:nvPr>
            <p:ph type="body" sz="quarter" idx="10"/>
          </p:nvPr>
        </p:nvSpPr>
        <p:spPr/>
        <p:txBody>
          <a:bodyPr/>
          <a:lstStyle/>
          <a:p>
            <a:endParaRPr lang="en-US"/>
          </a:p>
        </p:txBody>
      </p:sp>
      <p:pic>
        <p:nvPicPr>
          <p:cNvPr id="7" name="Picture 6" descr="A picture containing lamp&#10;&#10;Description automatically generated">
            <a:extLst>
              <a:ext uri="{FF2B5EF4-FFF2-40B4-BE49-F238E27FC236}">
                <a16:creationId xmlns:a16="http://schemas.microsoft.com/office/drawing/2014/main" id="{73BD8643-F8E4-9F40-9DC8-AC21EC32580E}"/>
              </a:ext>
            </a:extLst>
          </p:cNvPr>
          <p:cNvPicPr>
            <a:picLocks noChangeAspect="1"/>
          </p:cNvPicPr>
          <p:nvPr/>
        </p:nvPicPr>
        <p:blipFill rotWithShape="1">
          <a:blip r:embed="rId2"/>
          <a:srcRect t="19518" b="20622"/>
          <a:stretch/>
        </p:blipFill>
        <p:spPr>
          <a:xfrm>
            <a:off x="10168127" y="188415"/>
            <a:ext cx="1467915" cy="471607"/>
          </a:xfrm>
          <a:prstGeom prst="rect">
            <a:avLst/>
          </a:prstGeom>
        </p:spPr>
      </p:pic>
    </p:spTree>
    <p:extLst>
      <p:ext uri="{BB962C8B-B14F-4D97-AF65-F5344CB8AC3E}">
        <p14:creationId xmlns:p14="http://schemas.microsoft.com/office/powerpoint/2010/main" val="30155795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DCB3533-B1AD-6F40-A070-1A80874F45BB}"/>
              </a:ext>
            </a:extLst>
          </p:cNvPr>
          <p:cNvSpPr>
            <a:spLocks noGrp="1"/>
          </p:cNvSpPr>
          <p:nvPr>
            <p:ph sz="quarter" idx="12"/>
          </p:nvPr>
        </p:nvSpPr>
        <p:spPr>
          <a:xfrm>
            <a:off x="912813" y="2357967"/>
            <a:ext cx="10363200" cy="1071033"/>
          </a:xfrm>
        </p:spPr>
        <p:txBody>
          <a:bodyPr anchor="ctr"/>
          <a:lstStyle/>
          <a:p>
            <a:pPr algn="ctr"/>
            <a:r>
              <a:rPr lang="en-US" sz="4400" dirty="0"/>
              <a:t>DDOS and Network Hygiene</a:t>
            </a:r>
          </a:p>
        </p:txBody>
      </p:sp>
      <p:sp>
        <p:nvSpPr>
          <p:cNvPr id="5" name="Slide Number Placeholder 4">
            <a:extLst>
              <a:ext uri="{FF2B5EF4-FFF2-40B4-BE49-F238E27FC236}">
                <a16:creationId xmlns:a16="http://schemas.microsoft.com/office/drawing/2014/main" id="{E88B35B8-331F-9D45-8AA2-F86F16F2EA22}"/>
              </a:ext>
            </a:extLst>
          </p:cNvPr>
          <p:cNvSpPr>
            <a:spLocks noGrp="1"/>
          </p:cNvSpPr>
          <p:nvPr>
            <p:ph type="sldNum" sz="quarter" idx="4"/>
          </p:nvPr>
        </p:nvSpPr>
        <p:spPr/>
        <p:txBody>
          <a:bodyPr/>
          <a:lstStyle/>
          <a:p>
            <a:fld id="{ED025EC6-12F2-BD4E-AD65-43BFB58C3D8F}" type="slidenum">
              <a:rPr lang="en-US" smtClean="0"/>
              <a:pPr/>
              <a:t>27</a:t>
            </a:fld>
            <a:endParaRPr lang="en-US"/>
          </a:p>
        </p:txBody>
      </p:sp>
      <p:sp>
        <p:nvSpPr>
          <p:cNvPr id="6" name="Text Placeholder 5">
            <a:extLst>
              <a:ext uri="{FF2B5EF4-FFF2-40B4-BE49-F238E27FC236}">
                <a16:creationId xmlns:a16="http://schemas.microsoft.com/office/drawing/2014/main" id="{FBE3B1C1-1516-F24C-BF3A-05909F473F35}"/>
              </a:ext>
            </a:extLst>
          </p:cNvPr>
          <p:cNvSpPr>
            <a:spLocks noGrp="1"/>
          </p:cNvSpPr>
          <p:nvPr>
            <p:ph type="body" sz="quarter" idx="10"/>
          </p:nvPr>
        </p:nvSpPr>
        <p:spPr/>
        <p:txBody>
          <a:bodyPr/>
          <a:lstStyle/>
          <a:p>
            <a:endParaRPr lang="en-US"/>
          </a:p>
        </p:txBody>
      </p:sp>
      <p:pic>
        <p:nvPicPr>
          <p:cNvPr id="7" name="Picture 6" descr="A picture containing lamp&#10;&#10;Description automatically generated">
            <a:extLst>
              <a:ext uri="{FF2B5EF4-FFF2-40B4-BE49-F238E27FC236}">
                <a16:creationId xmlns:a16="http://schemas.microsoft.com/office/drawing/2014/main" id="{840C83B9-F48F-8345-AF04-2A1E1179C108}"/>
              </a:ext>
            </a:extLst>
          </p:cNvPr>
          <p:cNvPicPr>
            <a:picLocks noChangeAspect="1"/>
          </p:cNvPicPr>
          <p:nvPr/>
        </p:nvPicPr>
        <p:blipFill rotWithShape="1">
          <a:blip r:embed="rId2"/>
          <a:srcRect t="19518" b="20622"/>
          <a:stretch/>
        </p:blipFill>
        <p:spPr>
          <a:xfrm>
            <a:off x="10168127" y="188415"/>
            <a:ext cx="1467915" cy="471607"/>
          </a:xfrm>
          <a:prstGeom prst="rect">
            <a:avLst/>
          </a:prstGeom>
        </p:spPr>
      </p:pic>
    </p:spTree>
    <p:extLst>
      <p:ext uri="{BB962C8B-B14F-4D97-AF65-F5344CB8AC3E}">
        <p14:creationId xmlns:p14="http://schemas.microsoft.com/office/powerpoint/2010/main" val="16006242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1A48C-A6AE-FC4F-A479-0DC6C880EB9C}"/>
              </a:ext>
            </a:extLst>
          </p:cNvPr>
          <p:cNvSpPr>
            <a:spLocks noGrp="1"/>
          </p:cNvSpPr>
          <p:nvPr>
            <p:ph type="title"/>
          </p:nvPr>
        </p:nvSpPr>
        <p:spPr/>
        <p:txBody>
          <a:bodyPr/>
          <a:lstStyle/>
          <a:p>
            <a:r>
              <a:rPr lang="en-US" dirty="0"/>
              <a:t>DDOS and Network Hygiene</a:t>
            </a:r>
          </a:p>
        </p:txBody>
      </p:sp>
      <p:sp>
        <p:nvSpPr>
          <p:cNvPr id="4" name="Content Placeholder 3">
            <a:extLst>
              <a:ext uri="{FF2B5EF4-FFF2-40B4-BE49-F238E27FC236}">
                <a16:creationId xmlns:a16="http://schemas.microsoft.com/office/drawing/2014/main" id="{35F33BB6-7DF6-954C-BB21-5D73FCAD07C2}"/>
              </a:ext>
            </a:extLst>
          </p:cNvPr>
          <p:cNvSpPr>
            <a:spLocks noGrp="1"/>
          </p:cNvSpPr>
          <p:nvPr>
            <p:ph sz="quarter" idx="12"/>
          </p:nvPr>
        </p:nvSpPr>
        <p:spPr/>
        <p:txBody>
          <a:bodyPr/>
          <a:lstStyle/>
          <a:p>
            <a:pPr marL="342900" indent="-342900">
              <a:buFont typeface="Arial" panose="020B0604020202020204" pitchFamily="34" charset="0"/>
              <a:buChar char="•"/>
            </a:pPr>
            <a:r>
              <a:rPr lang="en-US" dirty="0"/>
              <a:t>By preventing Source Spoofed packets from leaving your network….</a:t>
            </a:r>
          </a:p>
          <a:p>
            <a:pPr marL="708025" lvl="1" indent="-342900">
              <a:buFont typeface="Arial" panose="020B0604020202020204" pitchFamily="34" charset="0"/>
              <a:buChar char="•"/>
            </a:pPr>
            <a:r>
              <a:rPr lang="en-US" dirty="0"/>
              <a:t>You help yourself AND the person sitting to your left and/or right!!!!</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If we didn’t have Source Spoofed Packets a HUGE amount of DDOS would evaporate from the planet.</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Stop Source Spoofed IP packets and become an Internet Hero!!</a:t>
            </a:r>
          </a:p>
          <a:p>
            <a:pPr marL="342900" indent="-342900">
              <a:buFont typeface="Arial" panose="020B0604020202020204" pitchFamily="34" charset="0"/>
              <a:buChar char="•"/>
            </a:pPr>
            <a:r>
              <a:rPr lang="en-US" dirty="0"/>
              <a:t>Actively check and remove public facing services that can be abused for DDOS</a:t>
            </a:r>
          </a:p>
          <a:p>
            <a:pPr marL="708025" lvl="1" indent="-342900">
              <a:buFont typeface="Arial" panose="020B0604020202020204" pitchFamily="34" charset="0"/>
              <a:buChar char="•"/>
            </a:pPr>
            <a:r>
              <a:rPr lang="en-US" dirty="0"/>
              <a:t>(</a:t>
            </a:r>
            <a:r>
              <a:rPr lang="en-US" dirty="0" err="1"/>
              <a:t>Recusive</a:t>
            </a:r>
            <a:r>
              <a:rPr lang="en-US" dirty="0"/>
              <a:t> DNS, NTP, </a:t>
            </a:r>
            <a:r>
              <a:rPr lang="en-US" dirty="0" err="1"/>
              <a:t>CharGen</a:t>
            </a:r>
            <a:r>
              <a:rPr lang="en-US" dirty="0"/>
              <a:t>, </a:t>
            </a:r>
            <a:r>
              <a:rPr lang="en-US" dirty="0" err="1"/>
              <a:t>etc</a:t>
            </a:r>
            <a:r>
              <a:rPr lang="en-US" dirty="0"/>
              <a:t>)</a:t>
            </a:r>
          </a:p>
        </p:txBody>
      </p:sp>
      <p:sp>
        <p:nvSpPr>
          <p:cNvPr id="5" name="Slide Number Placeholder 4">
            <a:extLst>
              <a:ext uri="{FF2B5EF4-FFF2-40B4-BE49-F238E27FC236}">
                <a16:creationId xmlns:a16="http://schemas.microsoft.com/office/drawing/2014/main" id="{84221701-687E-734C-A482-677C868E193C}"/>
              </a:ext>
            </a:extLst>
          </p:cNvPr>
          <p:cNvSpPr>
            <a:spLocks noGrp="1"/>
          </p:cNvSpPr>
          <p:nvPr>
            <p:ph type="sldNum" sz="quarter" idx="4"/>
          </p:nvPr>
        </p:nvSpPr>
        <p:spPr/>
        <p:txBody>
          <a:bodyPr/>
          <a:lstStyle/>
          <a:p>
            <a:fld id="{ED025EC6-12F2-BD4E-AD65-43BFB58C3D8F}" type="slidenum">
              <a:rPr lang="en-US" smtClean="0"/>
              <a:pPr/>
              <a:t>28</a:t>
            </a:fld>
            <a:endParaRPr lang="en-US"/>
          </a:p>
        </p:txBody>
      </p:sp>
      <p:sp>
        <p:nvSpPr>
          <p:cNvPr id="6" name="Text Placeholder 5">
            <a:extLst>
              <a:ext uri="{FF2B5EF4-FFF2-40B4-BE49-F238E27FC236}">
                <a16:creationId xmlns:a16="http://schemas.microsoft.com/office/drawing/2014/main" id="{7172038A-5E8C-7E42-90CB-1F0117D97C37}"/>
              </a:ext>
            </a:extLst>
          </p:cNvPr>
          <p:cNvSpPr>
            <a:spLocks noGrp="1"/>
          </p:cNvSpPr>
          <p:nvPr>
            <p:ph type="body" sz="quarter" idx="10"/>
          </p:nvPr>
        </p:nvSpPr>
        <p:spPr/>
        <p:txBody>
          <a:bodyPr/>
          <a:lstStyle/>
          <a:p>
            <a:endParaRPr lang="en-US"/>
          </a:p>
        </p:txBody>
      </p:sp>
      <p:pic>
        <p:nvPicPr>
          <p:cNvPr id="7" name="Picture 6" descr="A picture containing lamp&#10;&#10;Description automatically generated">
            <a:extLst>
              <a:ext uri="{FF2B5EF4-FFF2-40B4-BE49-F238E27FC236}">
                <a16:creationId xmlns:a16="http://schemas.microsoft.com/office/drawing/2014/main" id="{73BD8643-F8E4-9F40-9DC8-AC21EC32580E}"/>
              </a:ext>
            </a:extLst>
          </p:cNvPr>
          <p:cNvPicPr>
            <a:picLocks noChangeAspect="1"/>
          </p:cNvPicPr>
          <p:nvPr/>
        </p:nvPicPr>
        <p:blipFill rotWithShape="1">
          <a:blip r:embed="rId2"/>
          <a:srcRect t="19518" b="20622"/>
          <a:stretch/>
        </p:blipFill>
        <p:spPr>
          <a:xfrm>
            <a:off x="10168127" y="188415"/>
            <a:ext cx="1467915" cy="471607"/>
          </a:xfrm>
          <a:prstGeom prst="rect">
            <a:avLst/>
          </a:prstGeom>
        </p:spPr>
      </p:pic>
    </p:spTree>
    <p:extLst>
      <p:ext uri="{BB962C8B-B14F-4D97-AF65-F5344CB8AC3E}">
        <p14:creationId xmlns:p14="http://schemas.microsoft.com/office/powerpoint/2010/main" val="30533129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DCB3533-B1AD-6F40-A070-1A80874F45BB}"/>
              </a:ext>
            </a:extLst>
          </p:cNvPr>
          <p:cNvSpPr>
            <a:spLocks noGrp="1"/>
          </p:cNvSpPr>
          <p:nvPr>
            <p:ph sz="quarter" idx="12"/>
          </p:nvPr>
        </p:nvSpPr>
        <p:spPr>
          <a:xfrm>
            <a:off x="912813" y="2357967"/>
            <a:ext cx="10363200" cy="1071033"/>
          </a:xfrm>
        </p:spPr>
        <p:txBody>
          <a:bodyPr anchor="ctr"/>
          <a:lstStyle/>
          <a:p>
            <a:pPr algn="ctr"/>
            <a:r>
              <a:rPr lang="en-US" sz="4400" dirty="0"/>
              <a:t>Leverage Malicious Actor IP Feeds</a:t>
            </a:r>
          </a:p>
        </p:txBody>
      </p:sp>
      <p:sp>
        <p:nvSpPr>
          <p:cNvPr id="5" name="Slide Number Placeholder 4">
            <a:extLst>
              <a:ext uri="{FF2B5EF4-FFF2-40B4-BE49-F238E27FC236}">
                <a16:creationId xmlns:a16="http://schemas.microsoft.com/office/drawing/2014/main" id="{E88B35B8-331F-9D45-8AA2-F86F16F2EA22}"/>
              </a:ext>
            </a:extLst>
          </p:cNvPr>
          <p:cNvSpPr>
            <a:spLocks noGrp="1"/>
          </p:cNvSpPr>
          <p:nvPr>
            <p:ph type="sldNum" sz="quarter" idx="4"/>
          </p:nvPr>
        </p:nvSpPr>
        <p:spPr/>
        <p:txBody>
          <a:bodyPr/>
          <a:lstStyle/>
          <a:p>
            <a:fld id="{ED025EC6-12F2-BD4E-AD65-43BFB58C3D8F}" type="slidenum">
              <a:rPr lang="en-US" smtClean="0"/>
              <a:pPr/>
              <a:t>29</a:t>
            </a:fld>
            <a:endParaRPr lang="en-US"/>
          </a:p>
        </p:txBody>
      </p:sp>
      <p:sp>
        <p:nvSpPr>
          <p:cNvPr id="6" name="Text Placeholder 5">
            <a:extLst>
              <a:ext uri="{FF2B5EF4-FFF2-40B4-BE49-F238E27FC236}">
                <a16:creationId xmlns:a16="http://schemas.microsoft.com/office/drawing/2014/main" id="{FBE3B1C1-1516-F24C-BF3A-05909F473F35}"/>
              </a:ext>
            </a:extLst>
          </p:cNvPr>
          <p:cNvSpPr>
            <a:spLocks noGrp="1"/>
          </p:cNvSpPr>
          <p:nvPr>
            <p:ph type="body" sz="quarter" idx="10"/>
          </p:nvPr>
        </p:nvSpPr>
        <p:spPr/>
        <p:txBody>
          <a:bodyPr/>
          <a:lstStyle/>
          <a:p>
            <a:endParaRPr lang="en-US"/>
          </a:p>
        </p:txBody>
      </p:sp>
      <p:pic>
        <p:nvPicPr>
          <p:cNvPr id="7" name="Picture 6" descr="A picture containing lamp&#10;&#10;Description automatically generated">
            <a:extLst>
              <a:ext uri="{FF2B5EF4-FFF2-40B4-BE49-F238E27FC236}">
                <a16:creationId xmlns:a16="http://schemas.microsoft.com/office/drawing/2014/main" id="{840C83B9-F48F-8345-AF04-2A1E1179C108}"/>
              </a:ext>
            </a:extLst>
          </p:cNvPr>
          <p:cNvPicPr>
            <a:picLocks noChangeAspect="1"/>
          </p:cNvPicPr>
          <p:nvPr/>
        </p:nvPicPr>
        <p:blipFill rotWithShape="1">
          <a:blip r:embed="rId2"/>
          <a:srcRect t="19518" b="20622"/>
          <a:stretch/>
        </p:blipFill>
        <p:spPr>
          <a:xfrm>
            <a:off x="10168127" y="188415"/>
            <a:ext cx="1467915" cy="471607"/>
          </a:xfrm>
          <a:prstGeom prst="rect">
            <a:avLst/>
          </a:prstGeom>
        </p:spPr>
      </p:pic>
    </p:spTree>
    <p:extLst>
      <p:ext uri="{BB962C8B-B14F-4D97-AF65-F5344CB8AC3E}">
        <p14:creationId xmlns:p14="http://schemas.microsoft.com/office/powerpoint/2010/main" val="21752664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1A48C-A6AE-FC4F-A479-0DC6C880EB9C}"/>
              </a:ext>
            </a:extLst>
          </p:cNvPr>
          <p:cNvSpPr>
            <a:spLocks noGrp="1"/>
          </p:cNvSpPr>
          <p:nvPr>
            <p:ph type="title"/>
          </p:nvPr>
        </p:nvSpPr>
        <p:spPr/>
        <p:txBody>
          <a:bodyPr/>
          <a:lstStyle/>
          <a:p>
            <a:r>
              <a:rPr lang="en-US" dirty="0"/>
              <a:t>Use BGP to have your router drop traffic</a:t>
            </a:r>
          </a:p>
        </p:txBody>
      </p:sp>
      <p:sp>
        <p:nvSpPr>
          <p:cNvPr id="4" name="Content Placeholder 3">
            <a:extLst>
              <a:ext uri="{FF2B5EF4-FFF2-40B4-BE49-F238E27FC236}">
                <a16:creationId xmlns:a16="http://schemas.microsoft.com/office/drawing/2014/main" id="{35F33BB6-7DF6-954C-BB21-5D73FCAD07C2}"/>
              </a:ext>
            </a:extLst>
          </p:cNvPr>
          <p:cNvSpPr>
            <a:spLocks noGrp="1"/>
          </p:cNvSpPr>
          <p:nvPr>
            <p:ph sz="quarter" idx="12"/>
          </p:nvPr>
        </p:nvSpPr>
        <p:spPr/>
        <p:txBody>
          <a:bodyPr/>
          <a:lstStyle/>
          <a:p>
            <a:pPr marL="342900" indent="-342900">
              <a:buFont typeface="Arial" panose="020B0604020202020204" pitchFamily="34" charset="0"/>
              <a:buChar char="•"/>
            </a:pPr>
            <a:r>
              <a:rPr lang="en-US" dirty="0"/>
              <a:t>Several malicious IP address feeds are available from folks like</a:t>
            </a:r>
          </a:p>
          <a:p>
            <a:pPr marL="708025" lvl="1" indent="-342900">
              <a:buFont typeface="Arial" panose="020B0604020202020204" pitchFamily="34" charset="0"/>
              <a:buChar char="•"/>
            </a:pPr>
            <a:r>
              <a:rPr lang="en-US" dirty="0" err="1"/>
              <a:t>Spamhaus</a:t>
            </a:r>
            <a:r>
              <a:rPr lang="en-US" dirty="0"/>
              <a:t>, Team Cymru, and others</a:t>
            </a:r>
          </a:p>
          <a:p>
            <a:pPr marL="708025" lvl="1" indent="-342900">
              <a:buFont typeface="Arial" panose="020B0604020202020204" pitchFamily="34" charset="0"/>
              <a:buChar char="•"/>
            </a:pPr>
            <a:r>
              <a:rPr lang="en-US" dirty="0"/>
              <a:t>You can create your own internal data set as well.  Exa-BGP / JSON your friend.</a:t>
            </a:r>
          </a:p>
          <a:p>
            <a:pPr marL="708025" lvl="1"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You can ingest these IP’s into your internal BGP routes and set Next-Hop to /dev/null</a:t>
            </a:r>
          </a:p>
          <a:p>
            <a:pPr marL="708025" lvl="1" indent="-342900">
              <a:buFont typeface="Arial" panose="020B0604020202020204" pitchFamily="34" charset="0"/>
              <a:buChar char="•"/>
            </a:pPr>
            <a:r>
              <a:rPr lang="en-US" dirty="0"/>
              <a:t>This would prevent traffic from leaving your network towards the malicious IP’s</a:t>
            </a:r>
          </a:p>
          <a:p>
            <a:pPr marL="708025" lvl="1"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Leveraging uRPF (</a:t>
            </a:r>
            <a:r>
              <a:rPr lang="en-US" dirty="0" err="1"/>
              <a:t>UniCast</a:t>
            </a:r>
            <a:r>
              <a:rPr lang="en-US" dirty="0"/>
              <a:t> Reverse Path Forwarding) you can also drop packets that have a Malicious Source IP address. </a:t>
            </a:r>
          </a:p>
        </p:txBody>
      </p:sp>
      <p:sp>
        <p:nvSpPr>
          <p:cNvPr id="5" name="Slide Number Placeholder 4">
            <a:extLst>
              <a:ext uri="{FF2B5EF4-FFF2-40B4-BE49-F238E27FC236}">
                <a16:creationId xmlns:a16="http://schemas.microsoft.com/office/drawing/2014/main" id="{84221701-687E-734C-A482-677C868E193C}"/>
              </a:ext>
            </a:extLst>
          </p:cNvPr>
          <p:cNvSpPr>
            <a:spLocks noGrp="1"/>
          </p:cNvSpPr>
          <p:nvPr>
            <p:ph type="sldNum" sz="quarter" idx="4"/>
          </p:nvPr>
        </p:nvSpPr>
        <p:spPr/>
        <p:txBody>
          <a:bodyPr/>
          <a:lstStyle/>
          <a:p>
            <a:fld id="{ED025EC6-12F2-BD4E-AD65-43BFB58C3D8F}" type="slidenum">
              <a:rPr lang="en-US" smtClean="0"/>
              <a:pPr/>
              <a:t>30</a:t>
            </a:fld>
            <a:endParaRPr lang="en-US"/>
          </a:p>
        </p:txBody>
      </p:sp>
      <p:sp>
        <p:nvSpPr>
          <p:cNvPr id="6" name="Text Placeholder 5">
            <a:extLst>
              <a:ext uri="{FF2B5EF4-FFF2-40B4-BE49-F238E27FC236}">
                <a16:creationId xmlns:a16="http://schemas.microsoft.com/office/drawing/2014/main" id="{7172038A-5E8C-7E42-90CB-1F0117D97C37}"/>
              </a:ext>
            </a:extLst>
          </p:cNvPr>
          <p:cNvSpPr>
            <a:spLocks noGrp="1"/>
          </p:cNvSpPr>
          <p:nvPr>
            <p:ph type="body" sz="quarter" idx="10"/>
          </p:nvPr>
        </p:nvSpPr>
        <p:spPr/>
        <p:txBody>
          <a:bodyPr/>
          <a:lstStyle/>
          <a:p>
            <a:endParaRPr lang="en-US"/>
          </a:p>
        </p:txBody>
      </p:sp>
      <p:pic>
        <p:nvPicPr>
          <p:cNvPr id="7" name="Picture 6" descr="A picture containing lamp&#10;&#10;Description automatically generated">
            <a:extLst>
              <a:ext uri="{FF2B5EF4-FFF2-40B4-BE49-F238E27FC236}">
                <a16:creationId xmlns:a16="http://schemas.microsoft.com/office/drawing/2014/main" id="{73BD8643-F8E4-9F40-9DC8-AC21EC32580E}"/>
              </a:ext>
            </a:extLst>
          </p:cNvPr>
          <p:cNvPicPr>
            <a:picLocks noChangeAspect="1"/>
          </p:cNvPicPr>
          <p:nvPr/>
        </p:nvPicPr>
        <p:blipFill rotWithShape="1">
          <a:blip r:embed="rId2"/>
          <a:srcRect t="19518" b="20622"/>
          <a:stretch/>
        </p:blipFill>
        <p:spPr>
          <a:xfrm>
            <a:off x="10168127" y="188415"/>
            <a:ext cx="1467915" cy="471607"/>
          </a:xfrm>
          <a:prstGeom prst="rect">
            <a:avLst/>
          </a:prstGeom>
        </p:spPr>
      </p:pic>
    </p:spTree>
    <p:extLst>
      <p:ext uri="{BB962C8B-B14F-4D97-AF65-F5344CB8AC3E}">
        <p14:creationId xmlns:p14="http://schemas.microsoft.com/office/powerpoint/2010/main" val="34063890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DCB3533-B1AD-6F40-A070-1A80874F45BB}"/>
              </a:ext>
            </a:extLst>
          </p:cNvPr>
          <p:cNvSpPr>
            <a:spLocks noGrp="1"/>
          </p:cNvSpPr>
          <p:nvPr>
            <p:ph sz="quarter" idx="12"/>
          </p:nvPr>
        </p:nvSpPr>
        <p:spPr>
          <a:xfrm>
            <a:off x="912813" y="2357967"/>
            <a:ext cx="10363200" cy="1071033"/>
          </a:xfrm>
        </p:spPr>
        <p:txBody>
          <a:bodyPr anchor="ctr"/>
          <a:lstStyle/>
          <a:p>
            <a:pPr algn="ctr"/>
            <a:r>
              <a:rPr lang="en-US" sz="4400" dirty="0"/>
              <a:t>Remote Triggered Blackhole Routing</a:t>
            </a:r>
          </a:p>
        </p:txBody>
      </p:sp>
      <p:sp>
        <p:nvSpPr>
          <p:cNvPr id="5" name="Slide Number Placeholder 4">
            <a:extLst>
              <a:ext uri="{FF2B5EF4-FFF2-40B4-BE49-F238E27FC236}">
                <a16:creationId xmlns:a16="http://schemas.microsoft.com/office/drawing/2014/main" id="{E88B35B8-331F-9D45-8AA2-F86F16F2EA22}"/>
              </a:ext>
            </a:extLst>
          </p:cNvPr>
          <p:cNvSpPr>
            <a:spLocks noGrp="1"/>
          </p:cNvSpPr>
          <p:nvPr>
            <p:ph type="sldNum" sz="quarter" idx="4"/>
          </p:nvPr>
        </p:nvSpPr>
        <p:spPr/>
        <p:txBody>
          <a:bodyPr/>
          <a:lstStyle/>
          <a:p>
            <a:fld id="{ED025EC6-12F2-BD4E-AD65-43BFB58C3D8F}" type="slidenum">
              <a:rPr lang="en-US" smtClean="0"/>
              <a:pPr/>
              <a:t>31</a:t>
            </a:fld>
            <a:endParaRPr lang="en-US"/>
          </a:p>
        </p:txBody>
      </p:sp>
      <p:sp>
        <p:nvSpPr>
          <p:cNvPr id="6" name="Text Placeholder 5">
            <a:extLst>
              <a:ext uri="{FF2B5EF4-FFF2-40B4-BE49-F238E27FC236}">
                <a16:creationId xmlns:a16="http://schemas.microsoft.com/office/drawing/2014/main" id="{FBE3B1C1-1516-F24C-BF3A-05909F473F35}"/>
              </a:ext>
            </a:extLst>
          </p:cNvPr>
          <p:cNvSpPr>
            <a:spLocks noGrp="1"/>
          </p:cNvSpPr>
          <p:nvPr>
            <p:ph type="body" sz="quarter" idx="10"/>
          </p:nvPr>
        </p:nvSpPr>
        <p:spPr/>
        <p:txBody>
          <a:bodyPr/>
          <a:lstStyle/>
          <a:p>
            <a:endParaRPr lang="en-US"/>
          </a:p>
        </p:txBody>
      </p:sp>
      <p:pic>
        <p:nvPicPr>
          <p:cNvPr id="7" name="Picture 6" descr="A picture containing lamp&#10;&#10;Description automatically generated">
            <a:extLst>
              <a:ext uri="{FF2B5EF4-FFF2-40B4-BE49-F238E27FC236}">
                <a16:creationId xmlns:a16="http://schemas.microsoft.com/office/drawing/2014/main" id="{840C83B9-F48F-8345-AF04-2A1E1179C108}"/>
              </a:ext>
            </a:extLst>
          </p:cNvPr>
          <p:cNvPicPr>
            <a:picLocks noChangeAspect="1"/>
          </p:cNvPicPr>
          <p:nvPr/>
        </p:nvPicPr>
        <p:blipFill rotWithShape="1">
          <a:blip r:embed="rId2"/>
          <a:srcRect t="19518" b="20622"/>
          <a:stretch/>
        </p:blipFill>
        <p:spPr>
          <a:xfrm>
            <a:off x="10168127" y="188415"/>
            <a:ext cx="1467915" cy="471607"/>
          </a:xfrm>
          <a:prstGeom prst="rect">
            <a:avLst/>
          </a:prstGeom>
        </p:spPr>
      </p:pic>
    </p:spTree>
    <p:extLst>
      <p:ext uri="{BB962C8B-B14F-4D97-AF65-F5344CB8AC3E}">
        <p14:creationId xmlns:p14="http://schemas.microsoft.com/office/powerpoint/2010/main" val="29456476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1A48C-A6AE-FC4F-A479-0DC6C880EB9C}"/>
              </a:ext>
            </a:extLst>
          </p:cNvPr>
          <p:cNvSpPr>
            <a:spLocks noGrp="1"/>
          </p:cNvSpPr>
          <p:nvPr>
            <p:ph type="title"/>
          </p:nvPr>
        </p:nvSpPr>
        <p:spPr/>
        <p:txBody>
          <a:bodyPr/>
          <a:lstStyle/>
          <a:p>
            <a:r>
              <a:rPr lang="en-US" dirty="0"/>
              <a:t>Remote Triggered Blackhole</a:t>
            </a:r>
          </a:p>
        </p:txBody>
      </p:sp>
      <p:sp>
        <p:nvSpPr>
          <p:cNvPr id="4" name="Content Placeholder 3">
            <a:extLst>
              <a:ext uri="{FF2B5EF4-FFF2-40B4-BE49-F238E27FC236}">
                <a16:creationId xmlns:a16="http://schemas.microsoft.com/office/drawing/2014/main" id="{35F33BB6-7DF6-954C-BB21-5D73FCAD07C2}"/>
              </a:ext>
            </a:extLst>
          </p:cNvPr>
          <p:cNvSpPr>
            <a:spLocks noGrp="1"/>
          </p:cNvSpPr>
          <p:nvPr>
            <p:ph sz="quarter" idx="12"/>
          </p:nvPr>
        </p:nvSpPr>
        <p:spPr/>
        <p:txBody>
          <a:bodyPr/>
          <a:lstStyle/>
          <a:p>
            <a:pPr marL="342900" indent="-342900">
              <a:buFont typeface="Arial" panose="020B0604020202020204" pitchFamily="34" charset="0"/>
              <a:buChar char="•"/>
            </a:pPr>
            <a:r>
              <a:rPr lang="en-US" dirty="0"/>
              <a:t>Leverages BGP to signal your peer (transit or IX peer)</a:t>
            </a:r>
          </a:p>
          <a:p>
            <a:pPr marL="708025" lvl="1" indent="-342900">
              <a:buFont typeface="Arial" panose="020B0604020202020204" pitchFamily="34" charset="0"/>
              <a:buChar char="•"/>
            </a:pPr>
            <a:r>
              <a:rPr lang="en-US" dirty="0"/>
              <a:t>Please DROP traffic to this specific prefix</a:t>
            </a:r>
          </a:p>
          <a:p>
            <a:pPr marL="708025" lvl="1" indent="-342900">
              <a:buFont typeface="Arial" panose="020B0604020202020204" pitchFamily="34" charset="0"/>
              <a:buChar char="•"/>
            </a:pPr>
            <a:r>
              <a:rPr lang="en-US" dirty="0"/>
              <a:t>Prefix is advertised with a Blackhole community string. 65505:666</a:t>
            </a:r>
          </a:p>
          <a:p>
            <a:pPr marL="708025" lvl="1" indent="-342900">
              <a:buFont typeface="Arial" panose="020B0604020202020204" pitchFamily="34" charset="0"/>
              <a:buChar char="•"/>
            </a:pPr>
            <a:r>
              <a:rPr lang="en-US" dirty="0"/>
              <a:t>This causes your neighbor to set next-hop for that prefix to /dev/null</a:t>
            </a:r>
          </a:p>
          <a:p>
            <a:pPr marL="708025" lvl="1" indent="-342900">
              <a:buFont typeface="Arial" panose="020B0604020202020204" pitchFamily="34" charset="0"/>
              <a:buChar char="•"/>
            </a:pPr>
            <a:r>
              <a:rPr lang="en-US" dirty="0"/>
              <a:t>The BGP sessions does not have to be with your router. You could do Exa-BGP on a VM at an off-site location, incase your link is to congested.</a:t>
            </a:r>
          </a:p>
          <a:p>
            <a:pPr lvl="1" indent="0">
              <a:buNone/>
            </a:pPr>
            <a:endParaRPr lang="en-US" dirty="0"/>
          </a:p>
          <a:p>
            <a:pPr marL="342900" indent="-342900">
              <a:buFont typeface="Arial" panose="020B0604020202020204" pitchFamily="34" charset="0"/>
              <a:buChar char="•"/>
            </a:pPr>
            <a:r>
              <a:rPr lang="en-US" dirty="0"/>
              <a:t>There is a global Remote Trigger Blackhole service that is FREE</a:t>
            </a:r>
          </a:p>
          <a:p>
            <a:pPr marL="708025" lvl="1" indent="-342900">
              <a:buFont typeface="Arial" panose="020B0604020202020204" pitchFamily="34" charset="0"/>
              <a:buChar char="•"/>
            </a:pPr>
            <a:r>
              <a:rPr lang="en-US" dirty="0"/>
              <a:t>Team Cymru’s UTRS service.</a:t>
            </a:r>
          </a:p>
          <a:p>
            <a:pPr lvl="1" indent="0">
              <a:buNone/>
            </a:pPr>
            <a:endParaRPr lang="en-US" dirty="0"/>
          </a:p>
        </p:txBody>
      </p:sp>
      <p:sp>
        <p:nvSpPr>
          <p:cNvPr id="5" name="Slide Number Placeholder 4">
            <a:extLst>
              <a:ext uri="{FF2B5EF4-FFF2-40B4-BE49-F238E27FC236}">
                <a16:creationId xmlns:a16="http://schemas.microsoft.com/office/drawing/2014/main" id="{84221701-687E-734C-A482-677C868E193C}"/>
              </a:ext>
            </a:extLst>
          </p:cNvPr>
          <p:cNvSpPr>
            <a:spLocks noGrp="1"/>
          </p:cNvSpPr>
          <p:nvPr>
            <p:ph type="sldNum" sz="quarter" idx="4"/>
          </p:nvPr>
        </p:nvSpPr>
        <p:spPr/>
        <p:txBody>
          <a:bodyPr/>
          <a:lstStyle/>
          <a:p>
            <a:fld id="{ED025EC6-12F2-BD4E-AD65-43BFB58C3D8F}" type="slidenum">
              <a:rPr lang="en-US" smtClean="0"/>
              <a:pPr/>
              <a:t>32</a:t>
            </a:fld>
            <a:endParaRPr lang="en-US"/>
          </a:p>
        </p:txBody>
      </p:sp>
      <p:sp>
        <p:nvSpPr>
          <p:cNvPr id="6" name="Text Placeholder 5">
            <a:extLst>
              <a:ext uri="{FF2B5EF4-FFF2-40B4-BE49-F238E27FC236}">
                <a16:creationId xmlns:a16="http://schemas.microsoft.com/office/drawing/2014/main" id="{7172038A-5E8C-7E42-90CB-1F0117D97C37}"/>
              </a:ext>
            </a:extLst>
          </p:cNvPr>
          <p:cNvSpPr>
            <a:spLocks noGrp="1"/>
          </p:cNvSpPr>
          <p:nvPr>
            <p:ph type="body" sz="quarter" idx="10"/>
          </p:nvPr>
        </p:nvSpPr>
        <p:spPr/>
        <p:txBody>
          <a:bodyPr/>
          <a:lstStyle/>
          <a:p>
            <a:endParaRPr lang="en-US"/>
          </a:p>
        </p:txBody>
      </p:sp>
      <p:pic>
        <p:nvPicPr>
          <p:cNvPr id="7" name="Picture 6" descr="A picture containing lamp&#10;&#10;Description automatically generated">
            <a:extLst>
              <a:ext uri="{FF2B5EF4-FFF2-40B4-BE49-F238E27FC236}">
                <a16:creationId xmlns:a16="http://schemas.microsoft.com/office/drawing/2014/main" id="{73BD8643-F8E4-9F40-9DC8-AC21EC32580E}"/>
              </a:ext>
            </a:extLst>
          </p:cNvPr>
          <p:cNvPicPr>
            <a:picLocks noChangeAspect="1"/>
          </p:cNvPicPr>
          <p:nvPr/>
        </p:nvPicPr>
        <p:blipFill rotWithShape="1">
          <a:blip r:embed="rId2"/>
          <a:srcRect t="19518" b="20622"/>
          <a:stretch/>
        </p:blipFill>
        <p:spPr>
          <a:xfrm>
            <a:off x="10168127" y="188415"/>
            <a:ext cx="1467915" cy="471607"/>
          </a:xfrm>
          <a:prstGeom prst="rect">
            <a:avLst/>
          </a:prstGeom>
        </p:spPr>
      </p:pic>
    </p:spTree>
    <p:extLst>
      <p:ext uri="{BB962C8B-B14F-4D97-AF65-F5344CB8AC3E}">
        <p14:creationId xmlns:p14="http://schemas.microsoft.com/office/powerpoint/2010/main" val="16630244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DCB3533-B1AD-6F40-A070-1A80874F45BB}"/>
              </a:ext>
            </a:extLst>
          </p:cNvPr>
          <p:cNvSpPr>
            <a:spLocks noGrp="1"/>
          </p:cNvSpPr>
          <p:nvPr>
            <p:ph sz="quarter" idx="12"/>
          </p:nvPr>
        </p:nvSpPr>
        <p:spPr>
          <a:xfrm>
            <a:off x="912813" y="2357967"/>
            <a:ext cx="10363200" cy="1071033"/>
          </a:xfrm>
        </p:spPr>
        <p:txBody>
          <a:bodyPr anchor="ctr"/>
          <a:lstStyle/>
          <a:p>
            <a:pPr algn="ctr"/>
            <a:r>
              <a:rPr lang="en-US" sz="4400" dirty="0"/>
              <a:t>What can you do / Example Configs</a:t>
            </a:r>
          </a:p>
        </p:txBody>
      </p:sp>
      <p:sp>
        <p:nvSpPr>
          <p:cNvPr id="5" name="Slide Number Placeholder 4">
            <a:extLst>
              <a:ext uri="{FF2B5EF4-FFF2-40B4-BE49-F238E27FC236}">
                <a16:creationId xmlns:a16="http://schemas.microsoft.com/office/drawing/2014/main" id="{E88B35B8-331F-9D45-8AA2-F86F16F2EA22}"/>
              </a:ext>
            </a:extLst>
          </p:cNvPr>
          <p:cNvSpPr>
            <a:spLocks noGrp="1"/>
          </p:cNvSpPr>
          <p:nvPr>
            <p:ph type="sldNum" sz="quarter" idx="4"/>
          </p:nvPr>
        </p:nvSpPr>
        <p:spPr/>
        <p:txBody>
          <a:bodyPr/>
          <a:lstStyle/>
          <a:p>
            <a:fld id="{ED025EC6-12F2-BD4E-AD65-43BFB58C3D8F}" type="slidenum">
              <a:rPr lang="en-US" smtClean="0"/>
              <a:pPr/>
              <a:t>33</a:t>
            </a:fld>
            <a:endParaRPr lang="en-US"/>
          </a:p>
        </p:txBody>
      </p:sp>
      <p:sp>
        <p:nvSpPr>
          <p:cNvPr id="6" name="Text Placeholder 5">
            <a:extLst>
              <a:ext uri="{FF2B5EF4-FFF2-40B4-BE49-F238E27FC236}">
                <a16:creationId xmlns:a16="http://schemas.microsoft.com/office/drawing/2014/main" id="{FBE3B1C1-1516-F24C-BF3A-05909F473F35}"/>
              </a:ext>
            </a:extLst>
          </p:cNvPr>
          <p:cNvSpPr>
            <a:spLocks noGrp="1"/>
          </p:cNvSpPr>
          <p:nvPr>
            <p:ph type="body" sz="quarter" idx="10"/>
          </p:nvPr>
        </p:nvSpPr>
        <p:spPr/>
        <p:txBody>
          <a:bodyPr/>
          <a:lstStyle/>
          <a:p>
            <a:endParaRPr lang="en-US"/>
          </a:p>
        </p:txBody>
      </p:sp>
      <p:pic>
        <p:nvPicPr>
          <p:cNvPr id="7" name="Picture 6" descr="A picture containing lamp&#10;&#10;Description automatically generated">
            <a:extLst>
              <a:ext uri="{FF2B5EF4-FFF2-40B4-BE49-F238E27FC236}">
                <a16:creationId xmlns:a16="http://schemas.microsoft.com/office/drawing/2014/main" id="{840C83B9-F48F-8345-AF04-2A1E1179C108}"/>
              </a:ext>
            </a:extLst>
          </p:cNvPr>
          <p:cNvPicPr>
            <a:picLocks noChangeAspect="1"/>
          </p:cNvPicPr>
          <p:nvPr/>
        </p:nvPicPr>
        <p:blipFill rotWithShape="1">
          <a:blip r:embed="rId2"/>
          <a:srcRect t="19518" b="20622"/>
          <a:stretch/>
        </p:blipFill>
        <p:spPr>
          <a:xfrm>
            <a:off x="10168127" y="188415"/>
            <a:ext cx="1467915" cy="471607"/>
          </a:xfrm>
          <a:prstGeom prst="rect">
            <a:avLst/>
          </a:prstGeom>
        </p:spPr>
      </p:pic>
    </p:spTree>
    <p:extLst>
      <p:ext uri="{BB962C8B-B14F-4D97-AF65-F5344CB8AC3E}">
        <p14:creationId xmlns:p14="http://schemas.microsoft.com/office/powerpoint/2010/main" val="23763823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7E625-AD96-2244-8374-E1B8B0C40375}"/>
              </a:ext>
            </a:extLst>
          </p:cNvPr>
          <p:cNvSpPr>
            <a:spLocks noGrp="1"/>
          </p:cNvSpPr>
          <p:nvPr>
            <p:ph type="title"/>
          </p:nvPr>
        </p:nvSpPr>
        <p:spPr/>
        <p:txBody>
          <a:bodyPr/>
          <a:lstStyle/>
          <a:p>
            <a:r>
              <a:rPr lang="en-US" dirty="0"/>
              <a:t>What steps can we take ?</a:t>
            </a:r>
          </a:p>
        </p:txBody>
      </p:sp>
      <p:sp>
        <p:nvSpPr>
          <p:cNvPr id="3" name="Text Placeholder 2">
            <a:extLst>
              <a:ext uri="{FF2B5EF4-FFF2-40B4-BE49-F238E27FC236}">
                <a16:creationId xmlns:a16="http://schemas.microsoft.com/office/drawing/2014/main" id="{F311DFDF-6FD1-FC46-8EEC-D5759144AC28}"/>
              </a:ext>
            </a:extLst>
          </p:cNvPr>
          <p:cNvSpPr>
            <a:spLocks noGrp="1"/>
          </p:cNvSpPr>
          <p:nvPr>
            <p:ph type="body" sz="quarter" idx="10"/>
          </p:nvPr>
        </p:nvSpPr>
        <p:spPr/>
        <p:txBody>
          <a:bodyPr/>
          <a:lstStyle/>
          <a:p>
            <a:r>
              <a:rPr lang="en-US" dirty="0"/>
              <a:t>ISP’s should</a:t>
            </a:r>
          </a:p>
          <a:p>
            <a:pPr lvl="1"/>
            <a:r>
              <a:rPr lang="en-US" dirty="0"/>
              <a:t>Validate their external facing route filters.  Make use of RPKI</a:t>
            </a:r>
          </a:p>
          <a:p>
            <a:pPr lvl="1"/>
            <a:r>
              <a:rPr lang="en-US" dirty="0"/>
              <a:t>Make sure your IRR and </a:t>
            </a:r>
            <a:r>
              <a:rPr lang="en-US" dirty="0" err="1"/>
              <a:t>PeeringDB</a:t>
            </a:r>
            <a:r>
              <a:rPr lang="en-US" dirty="0"/>
              <a:t> database entries are UP TO DATE AND CORRECT!</a:t>
            </a:r>
          </a:p>
          <a:p>
            <a:pPr lvl="1"/>
            <a:r>
              <a:rPr lang="en-US" dirty="0"/>
              <a:t>Make sure you are ONLY announcing prefixes that are valid.</a:t>
            </a:r>
          </a:p>
          <a:p>
            <a:pPr lvl="1"/>
            <a:r>
              <a:rPr lang="en-US" dirty="0"/>
              <a:t>You MUST filter what your BGP downstream peers send you!!!  (Yes, it can be a pain)</a:t>
            </a:r>
          </a:p>
          <a:p>
            <a:pPr lvl="1"/>
            <a:r>
              <a:rPr lang="en-US" dirty="0"/>
              <a:t>Set up a TEST router to see what you are actually sending.  You could use a </a:t>
            </a:r>
            <a:r>
              <a:rPr lang="en-US" dirty="0" err="1"/>
              <a:t>Mikrotik</a:t>
            </a:r>
            <a:r>
              <a:rPr lang="en-US" dirty="0"/>
              <a:t> or Exa-BGP or similar…</a:t>
            </a:r>
          </a:p>
          <a:p>
            <a:pPr lvl="1"/>
            <a:r>
              <a:rPr lang="en-US" dirty="0"/>
              <a:t>Configure Remote Triggered Blackhole with your peer(s)</a:t>
            </a:r>
          </a:p>
          <a:p>
            <a:pPr lvl="1"/>
            <a:r>
              <a:rPr lang="en-US" dirty="0"/>
              <a:t>Prevent Source Spoofed packets from LEAVING your network!!!</a:t>
            </a:r>
          </a:p>
          <a:p>
            <a:pPr lvl="1"/>
            <a:r>
              <a:rPr lang="en-US" dirty="0"/>
              <a:t>Filter prefixes you receive and drop any BOGON prefixes.</a:t>
            </a:r>
          </a:p>
        </p:txBody>
      </p:sp>
      <p:sp>
        <p:nvSpPr>
          <p:cNvPr id="4" name="Slide Number Placeholder 3">
            <a:extLst>
              <a:ext uri="{FF2B5EF4-FFF2-40B4-BE49-F238E27FC236}">
                <a16:creationId xmlns:a16="http://schemas.microsoft.com/office/drawing/2014/main" id="{257F2C8E-9235-1B48-8D6D-C3A197358FEB}"/>
              </a:ext>
            </a:extLst>
          </p:cNvPr>
          <p:cNvSpPr>
            <a:spLocks noGrp="1"/>
          </p:cNvSpPr>
          <p:nvPr>
            <p:ph type="sldNum" sz="quarter" idx="4"/>
          </p:nvPr>
        </p:nvSpPr>
        <p:spPr/>
        <p:txBody>
          <a:bodyPr/>
          <a:lstStyle/>
          <a:p>
            <a:fld id="{ED025EC6-12F2-BD4E-AD65-43BFB58C3D8F}" type="slidenum">
              <a:rPr lang="en-US" smtClean="0"/>
              <a:pPr/>
              <a:t>34</a:t>
            </a:fld>
            <a:endParaRPr lang="en-US"/>
          </a:p>
        </p:txBody>
      </p:sp>
      <p:sp>
        <p:nvSpPr>
          <p:cNvPr id="5" name="Text Placeholder 4">
            <a:extLst>
              <a:ext uri="{FF2B5EF4-FFF2-40B4-BE49-F238E27FC236}">
                <a16:creationId xmlns:a16="http://schemas.microsoft.com/office/drawing/2014/main" id="{9E3265F8-229D-814D-8E83-ED823544B40E}"/>
              </a:ext>
            </a:extLst>
          </p:cNvPr>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35335719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7E625-AD96-2244-8374-E1B8B0C40375}"/>
              </a:ext>
            </a:extLst>
          </p:cNvPr>
          <p:cNvSpPr>
            <a:spLocks noGrp="1"/>
          </p:cNvSpPr>
          <p:nvPr>
            <p:ph type="title"/>
          </p:nvPr>
        </p:nvSpPr>
        <p:spPr/>
        <p:txBody>
          <a:bodyPr/>
          <a:lstStyle/>
          <a:p>
            <a:r>
              <a:rPr lang="en-US" dirty="0"/>
              <a:t>What steps can we take ?</a:t>
            </a:r>
          </a:p>
        </p:txBody>
      </p:sp>
      <p:sp>
        <p:nvSpPr>
          <p:cNvPr id="3" name="Text Placeholder 2">
            <a:extLst>
              <a:ext uri="{FF2B5EF4-FFF2-40B4-BE49-F238E27FC236}">
                <a16:creationId xmlns:a16="http://schemas.microsoft.com/office/drawing/2014/main" id="{F311DFDF-6FD1-FC46-8EEC-D5759144AC28}"/>
              </a:ext>
            </a:extLst>
          </p:cNvPr>
          <p:cNvSpPr>
            <a:spLocks noGrp="1"/>
          </p:cNvSpPr>
          <p:nvPr>
            <p:ph type="body" sz="quarter" idx="10"/>
          </p:nvPr>
        </p:nvSpPr>
        <p:spPr>
          <a:xfrm>
            <a:off x="912813" y="1087120"/>
            <a:ext cx="10363200" cy="5199381"/>
          </a:xfrm>
        </p:spPr>
        <p:txBody>
          <a:bodyPr/>
          <a:lstStyle/>
          <a:p>
            <a:r>
              <a:rPr lang="en-US" dirty="0"/>
              <a:t>IX’s should</a:t>
            </a:r>
          </a:p>
          <a:p>
            <a:pPr lvl="1"/>
            <a:r>
              <a:rPr lang="en-US" dirty="0"/>
              <a:t>Validate the routes received from peers/members at the route-server(s)</a:t>
            </a:r>
          </a:p>
          <a:p>
            <a:pPr lvl="1"/>
            <a:endParaRPr lang="en-US" dirty="0"/>
          </a:p>
          <a:p>
            <a:pPr lvl="1"/>
            <a:r>
              <a:rPr lang="en-US" dirty="0"/>
              <a:t>Reject BOGON’s with a specific set of filters.</a:t>
            </a:r>
          </a:p>
          <a:p>
            <a:pPr lvl="1"/>
            <a:endParaRPr lang="en-US" dirty="0"/>
          </a:p>
          <a:p>
            <a:pPr lvl="1"/>
            <a:r>
              <a:rPr lang="en-US" dirty="0"/>
              <a:t>Confirm that members are only announcing prefixes they are permitted to. </a:t>
            </a:r>
          </a:p>
          <a:p>
            <a:pPr lvl="1"/>
            <a:endParaRPr lang="en-US" dirty="0"/>
          </a:p>
          <a:p>
            <a:pPr lvl="1"/>
            <a:r>
              <a:rPr lang="en-US" dirty="0"/>
              <a:t>Possibly have TC’s BOGON’s available via a specific community</a:t>
            </a:r>
          </a:p>
          <a:p>
            <a:pPr lvl="1"/>
            <a:endParaRPr lang="en-US" dirty="0"/>
          </a:p>
          <a:p>
            <a:pPr lvl="1"/>
            <a:r>
              <a:rPr lang="en-US" dirty="0"/>
              <a:t>Possibly take </a:t>
            </a:r>
            <a:r>
              <a:rPr lang="en-US" dirty="0" err="1"/>
              <a:t>Spamhaus</a:t>
            </a:r>
            <a:r>
              <a:rPr lang="en-US" dirty="0"/>
              <a:t> or TC or others Malicious IP / C2 feeds and make them available via a specific community (Value Add Service ??? )</a:t>
            </a:r>
          </a:p>
          <a:p>
            <a:pPr lvl="1"/>
            <a:endParaRPr lang="en-US" dirty="0"/>
          </a:p>
          <a:p>
            <a:pPr lvl="1"/>
            <a:r>
              <a:rPr lang="en-US" dirty="0"/>
              <a:t>Make sure that members have current </a:t>
            </a:r>
            <a:r>
              <a:rPr lang="en-US" dirty="0" err="1"/>
              <a:t>PeeringDB</a:t>
            </a:r>
            <a:r>
              <a:rPr lang="en-US" dirty="0"/>
              <a:t> and IRR records.</a:t>
            </a:r>
          </a:p>
          <a:p>
            <a:pPr lvl="1"/>
            <a:endParaRPr lang="en-US" dirty="0"/>
          </a:p>
        </p:txBody>
      </p:sp>
      <p:sp>
        <p:nvSpPr>
          <p:cNvPr id="4" name="Slide Number Placeholder 3">
            <a:extLst>
              <a:ext uri="{FF2B5EF4-FFF2-40B4-BE49-F238E27FC236}">
                <a16:creationId xmlns:a16="http://schemas.microsoft.com/office/drawing/2014/main" id="{257F2C8E-9235-1B48-8D6D-C3A197358FEB}"/>
              </a:ext>
            </a:extLst>
          </p:cNvPr>
          <p:cNvSpPr>
            <a:spLocks noGrp="1"/>
          </p:cNvSpPr>
          <p:nvPr>
            <p:ph type="sldNum" sz="quarter" idx="4"/>
          </p:nvPr>
        </p:nvSpPr>
        <p:spPr/>
        <p:txBody>
          <a:bodyPr/>
          <a:lstStyle/>
          <a:p>
            <a:fld id="{ED025EC6-12F2-BD4E-AD65-43BFB58C3D8F}" type="slidenum">
              <a:rPr lang="en-US" smtClean="0"/>
              <a:pPr/>
              <a:t>35</a:t>
            </a:fld>
            <a:endParaRPr lang="en-US"/>
          </a:p>
        </p:txBody>
      </p:sp>
      <p:sp>
        <p:nvSpPr>
          <p:cNvPr id="5" name="Text Placeholder 4">
            <a:extLst>
              <a:ext uri="{FF2B5EF4-FFF2-40B4-BE49-F238E27FC236}">
                <a16:creationId xmlns:a16="http://schemas.microsoft.com/office/drawing/2014/main" id="{9E3265F8-229D-814D-8E83-ED823544B40E}"/>
              </a:ext>
            </a:extLst>
          </p:cNvPr>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14266403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1A48C-A6AE-FC4F-A479-0DC6C880EB9C}"/>
              </a:ext>
            </a:extLst>
          </p:cNvPr>
          <p:cNvSpPr>
            <a:spLocks noGrp="1"/>
          </p:cNvSpPr>
          <p:nvPr>
            <p:ph type="title"/>
          </p:nvPr>
        </p:nvSpPr>
        <p:spPr/>
        <p:txBody>
          <a:bodyPr/>
          <a:lstStyle/>
          <a:p>
            <a:r>
              <a:rPr lang="en-US" dirty="0"/>
              <a:t>Some additional recommendations on things to do </a:t>
            </a:r>
          </a:p>
        </p:txBody>
      </p:sp>
      <p:sp>
        <p:nvSpPr>
          <p:cNvPr id="4" name="Content Placeholder 3">
            <a:extLst>
              <a:ext uri="{FF2B5EF4-FFF2-40B4-BE49-F238E27FC236}">
                <a16:creationId xmlns:a16="http://schemas.microsoft.com/office/drawing/2014/main" id="{35F33BB6-7DF6-954C-BB21-5D73FCAD07C2}"/>
              </a:ext>
            </a:extLst>
          </p:cNvPr>
          <p:cNvSpPr>
            <a:spLocks noGrp="1"/>
          </p:cNvSpPr>
          <p:nvPr>
            <p:ph sz="quarter" idx="12"/>
          </p:nvPr>
        </p:nvSpPr>
        <p:spPr/>
        <p:txBody>
          <a:bodyPr/>
          <a:lstStyle/>
          <a:p>
            <a:pPr marL="342900" indent="-342900">
              <a:buFont typeface="Arial" panose="020B0604020202020204" pitchFamily="34" charset="0"/>
              <a:buChar char="•"/>
            </a:pPr>
            <a:r>
              <a:rPr lang="en-US" dirty="0"/>
              <a:t>Implement BCP 38</a:t>
            </a:r>
          </a:p>
          <a:p>
            <a:pPr marL="342900" indent="-342900">
              <a:buFont typeface="Arial" panose="020B0604020202020204" pitchFamily="34" charset="0"/>
              <a:buChar char="•"/>
            </a:pPr>
            <a:r>
              <a:rPr lang="en-US" dirty="0"/>
              <a:t>Make use of FREE Open Community tools like Team Cymru’s: </a:t>
            </a:r>
          </a:p>
          <a:p>
            <a:pPr marL="708025" lvl="1" indent="-342900">
              <a:buFont typeface="Arial" panose="020B0604020202020204" pitchFamily="34" charset="0"/>
              <a:buChar char="•"/>
            </a:pPr>
            <a:r>
              <a:rPr lang="en-US" dirty="0"/>
              <a:t>BOGON’s, </a:t>
            </a:r>
          </a:p>
          <a:p>
            <a:pPr marL="708025" lvl="1" indent="-342900">
              <a:buFont typeface="Arial" panose="020B0604020202020204" pitchFamily="34" charset="0"/>
              <a:buChar char="•"/>
            </a:pPr>
            <a:r>
              <a:rPr lang="en-US" dirty="0"/>
              <a:t>UTRS (DDOS Mitigation)</a:t>
            </a:r>
          </a:p>
          <a:p>
            <a:pPr marL="708025" lvl="1" indent="-342900">
              <a:buFont typeface="Arial" panose="020B0604020202020204" pitchFamily="34" charset="0"/>
              <a:buChar char="•"/>
            </a:pPr>
            <a:r>
              <a:rPr lang="en-US" dirty="0"/>
              <a:t>Nimbus (Near real-time Threat Intelligence Information)</a:t>
            </a:r>
          </a:p>
          <a:p>
            <a:pPr marL="708025" lvl="1"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Work in your community to help other ISP’s improve their network hygiene.</a:t>
            </a:r>
          </a:p>
          <a:p>
            <a:pPr marL="342900" indent="-342900">
              <a:buFont typeface="Arial" panose="020B0604020202020204" pitchFamily="34" charset="0"/>
              <a:buChar char="•"/>
            </a:pPr>
            <a:r>
              <a:rPr lang="en-US" dirty="0"/>
              <a:t>Make Network Hygiene / Security a key and critical part of your day to day operations.</a:t>
            </a:r>
          </a:p>
        </p:txBody>
      </p:sp>
      <p:sp>
        <p:nvSpPr>
          <p:cNvPr id="5" name="Slide Number Placeholder 4">
            <a:extLst>
              <a:ext uri="{FF2B5EF4-FFF2-40B4-BE49-F238E27FC236}">
                <a16:creationId xmlns:a16="http://schemas.microsoft.com/office/drawing/2014/main" id="{84221701-687E-734C-A482-677C868E193C}"/>
              </a:ext>
            </a:extLst>
          </p:cNvPr>
          <p:cNvSpPr>
            <a:spLocks noGrp="1"/>
          </p:cNvSpPr>
          <p:nvPr>
            <p:ph type="sldNum" sz="quarter" idx="4"/>
          </p:nvPr>
        </p:nvSpPr>
        <p:spPr/>
        <p:txBody>
          <a:bodyPr/>
          <a:lstStyle/>
          <a:p>
            <a:fld id="{ED025EC6-12F2-BD4E-AD65-43BFB58C3D8F}" type="slidenum">
              <a:rPr lang="en-US" smtClean="0"/>
              <a:pPr/>
              <a:t>36</a:t>
            </a:fld>
            <a:endParaRPr lang="en-US"/>
          </a:p>
        </p:txBody>
      </p:sp>
      <p:sp>
        <p:nvSpPr>
          <p:cNvPr id="6" name="Text Placeholder 5">
            <a:extLst>
              <a:ext uri="{FF2B5EF4-FFF2-40B4-BE49-F238E27FC236}">
                <a16:creationId xmlns:a16="http://schemas.microsoft.com/office/drawing/2014/main" id="{7172038A-5E8C-7E42-90CB-1F0117D97C37}"/>
              </a:ext>
            </a:extLst>
          </p:cNvPr>
          <p:cNvSpPr>
            <a:spLocks noGrp="1"/>
          </p:cNvSpPr>
          <p:nvPr>
            <p:ph type="body" sz="quarter" idx="10"/>
          </p:nvPr>
        </p:nvSpPr>
        <p:spPr/>
        <p:txBody>
          <a:bodyPr/>
          <a:lstStyle/>
          <a:p>
            <a:endParaRPr lang="en-US"/>
          </a:p>
        </p:txBody>
      </p:sp>
      <p:pic>
        <p:nvPicPr>
          <p:cNvPr id="7" name="Picture 6" descr="A picture containing lamp&#10;&#10;Description automatically generated">
            <a:extLst>
              <a:ext uri="{FF2B5EF4-FFF2-40B4-BE49-F238E27FC236}">
                <a16:creationId xmlns:a16="http://schemas.microsoft.com/office/drawing/2014/main" id="{73BD8643-F8E4-9F40-9DC8-AC21EC32580E}"/>
              </a:ext>
            </a:extLst>
          </p:cNvPr>
          <p:cNvPicPr>
            <a:picLocks noChangeAspect="1"/>
          </p:cNvPicPr>
          <p:nvPr/>
        </p:nvPicPr>
        <p:blipFill rotWithShape="1">
          <a:blip r:embed="rId2"/>
          <a:srcRect t="19518" b="20622"/>
          <a:stretch/>
        </p:blipFill>
        <p:spPr>
          <a:xfrm>
            <a:off x="10168127" y="188415"/>
            <a:ext cx="1467915" cy="471607"/>
          </a:xfrm>
          <a:prstGeom prst="rect">
            <a:avLst/>
          </a:prstGeom>
        </p:spPr>
      </p:pic>
    </p:spTree>
    <p:extLst>
      <p:ext uri="{BB962C8B-B14F-4D97-AF65-F5344CB8AC3E}">
        <p14:creationId xmlns:p14="http://schemas.microsoft.com/office/powerpoint/2010/main" val="1318482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1A48C-A6AE-FC4F-A479-0DC6C880EB9C}"/>
              </a:ext>
            </a:extLst>
          </p:cNvPr>
          <p:cNvSpPr>
            <a:spLocks noGrp="1"/>
          </p:cNvSpPr>
          <p:nvPr>
            <p:ph type="title"/>
          </p:nvPr>
        </p:nvSpPr>
        <p:spPr/>
        <p:txBody>
          <a:bodyPr/>
          <a:lstStyle/>
          <a:p>
            <a:r>
              <a:rPr lang="en-US" dirty="0" err="1"/>
              <a:t>Mikrotik</a:t>
            </a:r>
            <a:r>
              <a:rPr lang="en-US" dirty="0"/>
              <a:t> ROS v7.x Sample Bogon Config</a:t>
            </a:r>
          </a:p>
        </p:txBody>
      </p:sp>
      <p:sp>
        <p:nvSpPr>
          <p:cNvPr id="4" name="Content Placeholder 3">
            <a:extLst>
              <a:ext uri="{FF2B5EF4-FFF2-40B4-BE49-F238E27FC236}">
                <a16:creationId xmlns:a16="http://schemas.microsoft.com/office/drawing/2014/main" id="{35F33BB6-7DF6-954C-BB21-5D73FCAD07C2}"/>
              </a:ext>
            </a:extLst>
          </p:cNvPr>
          <p:cNvSpPr>
            <a:spLocks noGrp="1"/>
          </p:cNvSpPr>
          <p:nvPr>
            <p:ph sz="quarter" idx="12"/>
          </p:nvPr>
        </p:nvSpPr>
        <p:spPr>
          <a:xfrm>
            <a:off x="588398" y="2057400"/>
            <a:ext cx="11047644" cy="4229100"/>
          </a:xfrm>
        </p:spPr>
        <p:txBody>
          <a:bodyPr/>
          <a:lstStyle/>
          <a:p>
            <a:r>
              <a:rPr lang="en-US" sz="1200" dirty="0">
                <a:latin typeface="Courier New" panose="02070309020205020404" pitchFamily="49" charset="0"/>
                <a:cs typeface="Courier New" panose="02070309020205020404" pitchFamily="49" charset="0"/>
              </a:rPr>
              <a:t>/routing </a:t>
            </a:r>
            <a:r>
              <a:rPr lang="en-US" sz="1200" dirty="0" err="1">
                <a:latin typeface="Courier New" panose="02070309020205020404" pitchFamily="49" charset="0"/>
                <a:cs typeface="Courier New" panose="02070309020205020404" pitchFamily="49" charset="0"/>
              </a:rPr>
              <a:t>bgp</a:t>
            </a:r>
            <a:r>
              <a:rPr lang="en-US" sz="1200" dirty="0">
                <a:latin typeface="Courier New" panose="02070309020205020404" pitchFamily="49" charset="0"/>
                <a:cs typeface="Courier New" panose="02070309020205020404" pitchFamily="49" charset="0"/>
              </a:rPr>
              <a:t> template</a:t>
            </a:r>
          </a:p>
          <a:p>
            <a:r>
              <a:rPr lang="en-US" sz="1200" dirty="0">
                <a:latin typeface="Courier New" panose="02070309020205020404" pitchFamily="49" charset="0"/>
                <a:cs typeface="Courier New" panose="02070309020205020404" pitchFamily="49" charset="0"/>
              </a:rPr>
              <a:t>	set default address-families=</a:t>
            </a:r>
            <a:r>
              <a:rPr lang="en-US" sz="1200" dirty="0" err="1">
                <a:latin typeface="Courier New" panose="02070309020205020404" pitchFamily="49" charset="0"/>
                <a:cs typeface="Courier New" panose="02070309020205020404" pitchFamily="49" charset="0"/>
              </a:rPr>
              <a:t>ip</a:t>
            </a:r>
            <a:r>
              <a:rPr lang="en-US" sz="1200" dirty="0">
                <a:latin typeface="Courier New" panose="02070309020205020404" pitchFamily="49" charset="0"/>
                <a:cs typeface="Courier New" panose="02070309020205020404" pitchFamily="49" charset="0"/>
              </a:rPr>
              <a:t> as=&lt;YOUR_ASN&gt; disabled=yes </a:t>
            </a:r>
            <a:r>
              <a:rPr lang="en-US" sz="1200" dirty="0" err="1">
                <a:latin typeface="Courier New" panose="02070309020205020404" pitchFamily="49" charset="0"/>
                <a:cs typeface="Courier New" panose="02070309020205020404" pitchFamily="49" charset="0"/>
              </a:rPr>
              <a:t>multihop</a:t>
            </a:r>
            <a:r>
              <a:rPr lang="en-US" sz="1200" dirty="0">
                <a:latin typeface="Courier New" panose="02070309020205020404" pitchFamily="49" charset="0"/>
                <a:cs typeface="Courier New" panose="02070309020205020404" pitchFamily="49" charset="0"/>
              </a:rPr>
              <a:t>=yes router-id=&lt;YOUR_IP&gt; routing-table=main</a:t>
            </a:r>
          </a:p>
          <a:p>
            <a:r>
              <a:rPr lang="en-US" sz="1200" dirty="0">
                <a:latin typeface="Courier New" panose="02070309020205020404" pitchFamily="49" charset="0"/>
                <a:cs typeface="Courier New" panose="02070309020205020404" pitchFamily="49" charset="0"/>
              </a:rPr>
              <a:t>	add address-families=</a:t>
            </a:r>
            <a:r>
              <a:rPr lang="en-US" sz="1200" dirty="0" err="1">
                <a:latin typeface="Courier New" panose="02070309020205020404" pitchFamily="49" charset="0"/>
                <a:cs typeface="Courier New" panose="02070309020205020404" pitchFamily="49" charset="0"/>
              </a:rPr>
              <a:t>ip</a:t>
            </a:r>
            <a:r>
              <a:rPr lang="en-US" sz="1200" dirty="0">
                <a:latin typeface="Courier New" panose="02070309020205020404" pitchFamily="49" charset="0"/>
                <a:cs typeface="Courier New" panose="02070309020205020404" pitchFamily="49" charset="0"/>
              </a:rPr>
              <a:t> as=&lt;YOUR_ASN&gt; disabled=no </a:t>
            </a:r>
            <a:r>
              <a:rPr lang="en-US" sz="1200" dirty="0" err="1">
                <a:latin typeface="Courier New" panose="02070309020205020404" pitchFamily="49" charset="0"/>
                <a:cs typeface="Courier New" panose="02070309020205020404" pitchFamily="49" charset="0"/>
              </a:rPr>
              <a:t>input.filter</a:t>
            </a:r>
            <a:r>
              <a:rPr lang="en-US" sz="1200" dirty="0">
                <a:latin typeface="Courier New" panose="02070309020205020404" pitchFamily="49" charset="0"/>
                <a:cs typeface="Courier New" panose="02070309020205020404" pitchFamily="49" charset="0"/>
              </a:rPr>
              <a:t>=TC-BOGONS-IN </a:t>
            </a:r>
          </a:p>
          <a:p>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multihop</a:t>
            </a:r>
            <a:r>
              <a:rPr lang="en-US" sz="1200" dirty="0">
                <a:latin typeface="Courier New" panose="02070309020205020404" pitchFamily="49" charset="0"/>
                <a:cs typeface="Courier New" panose="02070309020205020404" pitchFamily="49" charset="0"/>
              </a:rPr>
              <a:t>=yes name=TC-BOGON-TEMPLATE </a:t>
            </a:r>
            <a:r>
              <a:rPr lang="en-US" sz="1200" dirty="0" err="1">
                <a:latin typeface="Courier New" panose="02070309020205020404" pitchFamily="49" charset="0"/>
                <a:cs typeface="Courier New" panose="02070309020205020404" pitchFamily="49" charset="0"/>
              </a:rPr>
              <a:t>nexthop</a:t>
            </a:r>
            <a:r>
              <a:rPr lang="en-US" sz="1200" dirty="0">
                <a:latin typeface="Courier New" panose="02070309020205020404" pitchFamily="49" charset="0"/>
                <a:cs typeface="Courier New" panose="02070309020205020404" pitchFamily="49" charset="0"/>
              </a:rPr>
              <a:t>-choice=force-self router-id=&lt;YOUR_IP&gt; routing-table=main</a:t>
            </a:r>
          </a:p>
          <a:p>
            <a:endParaRPr lang="en-US" sz="1200" dirty="0">
              <a:latin typeface="Courier New" panose="02070309020205020404" pitchFamily="49" charset="0"/>
              <a:cs typeface="Courier New" panose="02070309020205020404" pitchFamily="49" charset="0"/>
            </a:endParaRPr>
          </a:p>
          <a:p>
            <a:endParaRPr lang="en-US" sz="1200" dirty="0">
              <a:latin typeface="Courier New" panose="02070309020205020404" pitchFamily="49" charset="0"/>
              <a:cs typeface="Courier New" panose="02070309020205020404" pitchFamily="49" charset="0"/>
            </a:endParaRPr>
          </a:p>
          <a:p>
            <a:endParaRPr lang="en-US" sz="1200" dirty="0">
              <a:latin typeface="Courier New" panose="02070309020205020404" pitchFamily="49" charset="0"/>
              <a:cs typeface="Courier New" panose="02070309020205020404" pitchFamily="49" charset="0"/>
            </a:endParaRPr>
          </a:p>
          <a:p>
            <a:endParaRPr lang="en-US" sz="1200" dirty="0">
              <a:latin typeface="Courier New" panose="02070309020205020404" pitchFamily="49" charset="0"/>
              <a:cs typeface="Courier New" panose="02070309020205020404" pitchFamily="49" charset="0"/>
            </a:endParaRPr>
          </a:p>
          <a:p>
            <a:endParaRPr lang="en-US" dirty="0"/>
          </a:p>
        </p:txBody>
      </p:sp>
      <p:sp>
        <p:nvSpPr>
          <p:cNvPr id="5" name="Slide Number Placeholder 4">
            <a:extLst>
              <a:ext uri="{FF2B5EF4-FFF2-40B4-BE49-F238E27FC236}">
                <a16:creationId xmlns:a16="http://schemas.microsoft.com/office/drawing/2014/main" id="{84221701-687E-734C-A482-677C868E193C}"/>
              </a:ext>
            </a:extLst>
          </p:cNvPr>
          <p:cNvSpPr>
            <a:spLocks noGrp="1"/>
          </p:cNvSpPr>
          <p:nvPr>
            <p:ph type="sldNum" sz="quarter" idx="4"/>
          </p:nvPr>
        </p:nvSpPr>
        <p:spPr/>
        <p:txBody>
          <a:bodyPr/>
          <a:lstStyle/>
          <a:p>
            <a:fld id="{ED025EC6-12F2-BD4E-AD65-43BFB58C3D8F}" type="slidenum">
              <a:rPr lang="en-US" smtClean="0"/>
              <a:pPr/>
              <a:t>37</a:t>
            </a:fld>
            <a:endParaRPr lang="en-US"/>
          </a:p>
        </p:txBody>
      </p:sp>
      <p:sp>
        <p:nvSpPr>
          <p:cNvPr id="6" name="Text Placeholder 5">
            <a:extLst>
              <a:ext uri="{FF2B5EF4-FFF2-40B4-BE49-F238E27FC236}">
                <a16:creationId xmlns:a16="http://schemas.microsoft.com/office/drawing/2014/main" id="{7172038A-5E8C-7E42-90CB-1F0117D97C37}"/>
              </a:ext>
            </a:extLst>
          </p:cNvPr>
          <p:cNvSpPr>
            <a:spLocks noGrp="1"/>
          </p:cNvSpPr>
          <p:nvPr>
            <p:ph type="body" sz="quarter" idx="10"/>
          </p:nvPr>
        </p:nvSpPr>
        <p:spPr/>
        <p:txBody>
          <a:bodyPr/>
          <a:lstStyle/>
          <a:p>
            <a:endParaRPr lang="en-US"/>
          </a:p>
        </p:txBody>
      </p:sp>
      <p:pic>
        <p:nvPicPr>
          <p:cNvPr id="7" name="Picture 6" descr="A picture containing lamp&#10;&#10;Description automatically generated">
            <a:extLst>
              <a:ext uri="{FF2B5EF4-FFF2-40B4-BE49-F238E27FC236}">
                <a16:creationId xmlns:a16="http://schemas.microsoft.com/office/drawing/2014/main" id="{73BD8643-F8E4-9F40-9DC8-AC21EC32580E}"/>
              </a:ext>
            </a:extLst>
          </p:cNvPr>
          <p:cNvPicPr>
            <a:picLocks noChangeAspect="1"/>
          </p:cNvPicPr>
          <p:nvPr/>
        </p:nvPicPr>
        <p:blipFill rotWithShape="1">
          <a:blip r:embed="rId2"/>
          <a:srcRect t="19518" b="20622"/>
          <a:stretch/>
        </p:blipFill>
        <p:spPr>
          <a:xfrm>
            <a:off x="10168127" y="188415"/>
            <a:ext cx="1467915" cy="471607"/>
          </a:xfrm>
          <a:prstGeom prst="rect">
            <a:avLst/>
          </a:prstGeom>
        </p:spPr>
      </p:pic>
    </p:spTree>
    <p:extLst>
      <p:ext uri="{BB962C8B-B14F-4D97-AF65-F5344CB8AC3E}">
        <p14:creationId xmlns:p14="http://schemas.microsoft.com/office/powerpoint/2010/main" val="10615396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1A48C-A6AE-FC4F-A479-0DC6C880EB9C}"/>
              </a:ext>
            </a:extLst>
          </p:cNvPr>
          <p:cNvSpPr>
            <a:spLocks noGrp="1"/>
          </p:cNvSpPr>
          <p:nvPr>
            <p:ph type="title"/>
          </p:nvPr>
        </p:nvSpPr>
        <p:spPr/>
        <p:txBody>
          <a:bodyPr/>
          <a:lstStyle/>
          <a:p>
            <a:r>
              <a:rPr lang="en-US" dirty="0" err="1"/>
              <a:t>Mikrotik</a:t>
            </a:r>
            <a:r>
              <a:rPr lang="en-US" dirty="0"/>
              <a:t> ROS v7.x Sample Bogon Config</a:t>
            </a:r>
          </a:p>
        </p:txBody>
      </p:sp>
      <p:sp>
        <p:nvSpPr>
          <p:cNvPr id="4" name="Content Placeholder 3">
            <a:extLst>
              <a:ext uri="{FF2B5EF4-FFF2-40B4-BE49-F238E27FC236}">
                <a16:creationId xmlns:a16="http://schemas.microsoft.com/office/drawing/2014/main" id="{35F33BB6-7DF6-954C-BB21-5D73FCAD07C2}"/>
              </a:ext>
            </a:extLst>
          </p:cNvPr>
          <p:cNvSpPr>
            <a:spLocks noGrp="1"/>
          </p:cNvSpPr>
          <p:nvPr>
            <p:ph sz="quarter" idx="12"/>
          </p:nvPr>
        </p:nvSpPr>
        <p:spPr/>
        <p:txBody>
          <a:bodyPr/>
          <a:lstStyle/>
          <a:p>
            <a:r>
              <a:rPr lang="en-US" sz="1200" dirty="0">
                <a:latin typeface="Courier New" panose="02070309020205020404" pitchFamily="49" charset="0"/>
                <a:cs typeface="Courier New" panose="02070309020205020404" pitchFamily="49" charset="0"/>
              </a:rPr>
              <a:t>/routing </a:t>
            </a:r>
            <a:r>
              <a:rPr lang="en-US" sz="1200" dirty="0" err="1">
                <a:latin typeface="Courier New" panose="02070309020205020404" pitchFamily="49" charset="0"/>
                <a:cs typeface="Courier New" panose="02070309020205020404" pitchFamily="49" charset="0"/>
              </a:rPr>
              <a:t>bgp</a:t>
            </a:r>
            <a:r>
              <a:rPr lang="en-US" sz="1200" dirty="0">
                <a:latin typeface="Courier New" panose="02070309020205020404" pitchFamily="49" charset="0"/>
                <a:cs typeface="Courier New" panose="02070309020205020404" pitchFamily="49" charset="0"/>
              </a:rPr>
              <a:t> connection</a:t>
            </a:r>
          </a:p>
          <a:p>
            <a:endParaRPr lang="en-US" sz="1200" dirty="0">
              <a:latin typeface="Courier New" panose="02070309020205020404" pitchFamily="49" charset="0"/>
              <a:cs typeface="Courier New" panose="02070309020205020404" pitchFamily="49" charset="0"/>
            </a:endParaRPr>
          </a:p>
          <a:p>
            <a:r>
              <a:rPr lang="en-US" sz="1200" dirty="0">
                <a:latin typeface="Courier New" panose="02070309020205020404" pitchFamily="49" charset="0"/>
                <a:cs typeface="Courier New" panose="02070309020205020404" pitchFamily="49" charset="0"/>
              </a:rPr>
              <a:t>	add address-families=</a:t>
            </a:r>
            <a:r>
              <a:rPr lang="en-US" sz="1200" dirty="0" err="1">
                <a:latin typeface="Courier New" panose="02070309020205020404" pitchFamily="49" charset="0"/>
                <a:cs typeface="Courier New" panose="02070309020205020404" pitchFamily="49" charset="0"/>
              </a:rPr>
              <a:t>ip</a:t>
            </a:r>
            <a:r>
              <a:rPr lang="en-US" sz="1200" dirty="0">
                <a:latin typeface="Courier New" panose="02070309020205020404" pitchFamily="49" charset="0"/>
                <a:cs typeface="Courier New" panose="02070309020205020404" pitchFamily="49" charset="0"/>
              </a:rPr>
              <a:t> as=&lt;YOUR_ASN&gt; disabled=no </a:t>
            </a:r>
            <a:r>
              <a:rPr lang="en-US" sz="1200" dirty="0" err="1">
                <a:latin typeface="Courier New" panose="02070309020205020404" pitchFamily="49" charset="0"/>
                <a:cs typeface="Courier New" panose="02070309020205020404" pitchFamily="49" charset="0"/>
              </a:rPr>
              <a:t>input.filter</a:t>
            </a:r>
            <a:r>
              <a:rPr lang="en-US" sz="1200" dirty="0">
                <a:latin typeface="Courier New" panose="02070309020205020404" pitchFamily="49" charset="0"/>
                <a:cs typeface="Courier New" panose="02070309020205020404" pitchFamily="49" charset="0"/>
              </a:rPr>
              <a:t>=TC-BOGONS-IN </a:t>
            </a:r>
          </a:p>
          <a:p>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local.address</a:t>
            </a:r>
            <a:r>
              <a:rPr lang="en-US" sz="1200" dirty="0">
                <a:latin typeface="Courier New" panose="02070309020205020404" pitchFamily="49" charset="0"/>
                <a:cs typeface="Courier New" panose="02070309020205020404" pitchFamily="49" charset="0"/>
              </a:rPr>
              <a:t>=&lt;YOUR_IP&gt; .role=</a:t>
            </a:r>
            <a:r>
              <a:rPr lang="en-US" sz="1200" dirty="0" err="1">
                <a:latin typeface="Courier New" panose="02070309020205020404" pitchFamily="49" charset="0"/>
                <a:cs typeface="Courier New" panose="02070309020205020404" pitchFamily="49" charset="0"/>
              </a:rPr>
              <a:t>ebgp</a:t>
            </a:r>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multihop</a:t>
            </a:r>
            <a:r>
              <a:rPr lang="en-US" sz="1200" dirty="0">
                <a:latin typeface="Courier New" panose="02070309020205020404" pitchFamily="49" charset="0"/>
                <a:cs typeface="Courier New" panose="02070309020205020404" pitchFamily="49" charset="0"/>
              </a:rPr>
              <a:t>=yes name=bogonrs02 </a:t>
            </a:r>
          </a:p>
          <a:p>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nexthop</a:t>
            </a:r>
            <a:r>
              <a:rPr lang="en-US" sz="1200" dirty="0">
                <a:latin typeface="Courier New" panose="02070309020205020404" pitchFamily="49" charset="0"/>
                <a:cs typeface="Courier New" panose="02070309020205020404" pitchFamily="49" charset="0"/>
              </a:rPr>
              <a:t>-choice=force-self </a:t>
            </a:r>
            <a:r>
              <a:rPr lang="en-US" sz="1200" dirty="0" err="1">
                <a:latin typeface="Courier New" panose="02070309020205020404" pitchFamily="49" charset="0"/>
                <a:cs typeface="Courier New" panose="02070309020205020404" pitchFamily="49" charset="0"/>
              </a:rPr>
              <a:t>remote.address</a:t>
            </a:r>
            <a:r>
              <a:rPr lang="en-US" sz="1200" dirty="0">
                <a:latin typeface="Courier New" panose="02070309020205020404" pitchFamily="49" charset="0"/>
                <a:cs typeface="Courier New" panose="02070309020205020404" pitchFamily="49" charset="0"/>
              </a:rPr>
              <a:t>=&lt;BOGON_SERVER_IP&gt; .as=65332 </a:t>
            </a:r>
          </a:p>
          <a:p>
            <a:r>
              <a:rPr lang="en-US" sz="1200" dirty="0">
                <a:latin typeface="Courier New" panose="02070309020205020404" pitchFamily="49" charset="0"/>
                <a:cs typeface="Courier New" panose="02070309020205020404" pitchFamily="49" charset="0"/>
              </a:rPr>
              <a:t>		router-id=&lt;YOUR_IP&gt; routing-table=main templates=TC-BOGON-TEMPLATE</a:t>
            </a:r>
            <a:endParaRPr lang="en-US" sz="2000" dirty="0">
              <a:latin typeface="Courier New" panose="02070309020205020404" pitchFamily="49" charset="0"/>
              <a:cs typeface="Courier New" panose="02070309020205020404" pitchFamily="49" charset="0"/>
            </a:endParaRPr>
          </a:p>
          <a:p>
            <a:r>
              <a:rPr lang="en-US" sz="1200" dirty="0">
                <a:latin typeface="Courier New" panose="02070309020205020404" pitchFamily="49" charset="0"/>
                <a:cs typeface="Courier New" panose="02070309020205020404" pitchFamily="49" charset="0"/>
              </a:rPr>
              <a:t>/routing filter rule</a:t>
            </a:r>
          </a:p>
          <a:p>
            <a:r>
              <a:rPr lang="en-US" sz="1200" dirty="0">
                <a:latin typeface="Courier New" panose="02070309020205020404" pitchFamily="49" charset="0"/>
                <a:cs typeface="Courier New" panose="02070309020205020404" pitchFamily="49" charset="0"/>
              </a:rPr>
              <a:t>	add chain=TC-BOGONS-IN disabled=no rule="if (</a:t>
            </a:r>
            <a:r>
              <a:rPr lang="en-US" sz="1200" dirty="0" err="1">
                <a:latin typeface="Courier New" panose="02070309020205020404" pitchFamily="49" charset="0"/>
                <a:cs typeface="Courier New" panose="02070309020205020404" pitchFamily="49" charset="0"/>
              </a:rPr>
              <a:t>dst</a:t>
            </a:r>
            <a:r>
              <a:rPr lang="en-US" sz="1200" dirty="0">
                <a:latin typeface="Courier New" panose="02070309020205020404" pitchFamily="49" charset="0"/>
                <a:cs typeface="Courier New" panose="02070309020205020404" pitchFamily="49" charset="0"/>
              </a:rPr>
              <a:t>==192.168.0.0/16) {reject;}"</a:t>
            </a:r>
          </a:p>
          <a:p>
            <a:r>
              <a:rPr lang="en-US" sz="1200" dirty="0">
                <a:latin typeface="Courier New" panose="02070309020205020404" pitchFamily="49" charset="0"/>
                <a:cs typeface="Courier New" panose="02070309020205020404" pitchFamily="49" charset="0"/>
              </a:rPr>
              <a:t>	add chain=TC-BOGONS-IN disabled=no rule="if (</a:t>
            </a:r>
            <a:r>
              <a:rPr lang="en-US" sz="1200" dirty="0" err="1">
                <a:latin typeface="Courier New" panose="02070309020205020404" pitchFamily="49" charset="0"/>
                <a:cs typeface="Courier New" panose="02070309020205020404" pitchFamily="49" charset="0"/>
              </a:rPr>
              <a:t>bgp</a:t>
            </a:r>
            <a:r>
              <a:rPr lang="en-US" sz="1200" dirty="0">
                <a:latin typeface="Courier New" panose="02070309020205020404" pitchFamily="49" charset="0"/>
                <a:cs typeface="Courier New" panose="02070309020205020404" pitchFamily="49" charset="0"/>
              </a:rPr>
              <a:t>-communities includes 65332:888) </a:t>
            </a:r>
          </a:p>
          <a:p>
            <a:r>
              <a:rPr lang="en-US" sz="1200" dirty="0">
                <a:latin typeface="Courier New" panose="02070309020205020404" pitchFamily="49" charset="0"/>
                <a:cs typeface="Courier New" panose="02070309020205020404" pitchFamily="49" charset="0"/>
              </a:rPr>
              <a:t>	{set distance 1; set </a:t>
            </a:r>
            <a:r>
              <a:rPr lang="en-US" sz="1200" dirty="0" err="1">
                <a:latin typeface="Courier New" panose="02070309020205020404" pitchFamily="49" charset="0"/>
                <a:cs typeface="Courier New" panose="02070309020205020404" pitchFamily="49" charset="0"/>
              </a:rPr>
              <a:t>gw</a:t>
            </a:r>
            <a:r>
              <a:rPr lang="en-US" sz="1200" dirty="0">
                <a:latin typeface="Courier New" panose="02070309020205020404" pitchFamily="49" charset="0"/>
                <a:cs typeface="Courier New" panose="02070309020205020404" pitchFamily="49" charset="0"/>
              </a:rPr>
              <a:t> 192.0.3.1; append </a:t>
            </a:r>
            <a:r>
              <a:rPr lang="en-US" sz="1200" dirty="0" err="1">
                <a:latin typeface="Courier New" panose="02070309020205020404" pitchFamily="49" charset="0"/>
                <a:cs typeface="Courier New" panose="02070309020205020404" pitchFamily="49" charset="0"/>
              </a:rPr>
              <a:t>bgp</a:t>
            </a:r>
            <a:r>
              <a:rPr lang="en-US" sz="1200" dirty="0">
                <a:latin typeface="Courier New" panose="02070309020205020404" pitchFamily="49" charset="0"/>
                <a:cs typeface="Courier New" panose="02070309020205020404" pitchFamily="49" charset="0"/>
              </a:rPr>
              <a:t>-communities no-</a:t>
            </a:r>
            <a:r>
              <a:rPr lang="en-US" sz="1200" dirty="0" err="1">
                <a:latin typeface="Courier New" panose="02070309020205020404" pitchFamily="49" charset="0"/>
                <a:cs typeface="Courier New" panose="02070309020205020404" pitchFamily="49" charset="0"/>
              </a:rPr>
              <a:t>export,no</a:t>
            </a:r>
            <a:r>
              <a:rPr lang="en-US" sz="1200" dirty="0">
                <a:latin typeface="Courier New" panose="02070309020205020404" pitchFamily="49" charset="0"/>
                <a:cs typeface="Courier New" panose="02070309020205020404" pitchFamily="49" charset="0"/>
              </a:rPr>
              <a:t>-advertise; </a:t>
            </a:r>
          </a:p>
          <a:p>
            <a:r>
              <a:rPr lang="en-US" sz="1200" dirty="0">
                <a:latin typeface="Courier New" panose="02070309020205020404" pitchFamily="49" charset="0"/>
                <a:cs typeface="Courier New" panose="02070309020205020404" pitchFamily="49" charset="0"/>
              </a:rPr>
              <a:t>	set blackhole yes;  accept;}"</a:t>
            </a:r>
            <a:endParaRPr lang="en-US" sz="1200" dirty="0"/>
          </a:p>
        </p:txBody>
      </p:sp>
      <p:sp>
        <p:nvSpPr>
          <p:cNvPr id="5" name="Slide Number Placeholder 4">
            <a:extLst>
              <a:ext uri="{FF2B5EF4-FFF2-40B4-BE49-F238E27FC236}">
                <a16:creationId xmlns:a16="http://schemas.microsoft.com/office/drawing/2014/main" id="{84221701-687E-734C-A482-677C868E193C}"/>
              </a:ext>
            </a:extLst>
          </p:cNvPr>
          <p:cNvSpPr>
            <a:spLocks noGrp="1"/>
          </p:cNvSpPr>
          <p:nvPr>
            <p:ph type="sldNum" sz="quarter" idx="4"/>
          </p:nvPr>
        </p:nvSpPr>
        <p:spPr/>
        <p:txBody>
          <a:bodyPr/>
          <a:lstStyle/>
          <a:p>
            <a:fld id="{ED025EC6-12F2-BD4E-AD65-43BFB58C3D8F}" type="slidenum">
              <a:rPr lang="en-US" smtClean="0"/>
              <a:pPr/>
              <a:t>38</a:t>
            </a:fld>
            <a:endParaRPr lang="en-US"/>
          </a:p>
        </p:txBody>
      </p:sp>
      <p:sp>
        <p:nvSpPr>
          <p:cNvPr id="6" name="Text Placeholder 5">
            <a:extLst>
              <a:ext uri="{FF2B5EF4-FFF2-40B4-BE49-F238E27FC236}">
                <a16:creationId xmlns:a16="http://schemas.microsoft.com/office/drawing/2014/main" id="{7172038A-5E8C-7E42-90CB-1F0117D97C37}"/>
              </a:ext>
            </a:extLst>
          </p:cNvPr>
          <p:cNvSpPr>
            <a:spLocks noGrp="1"/>
          </p:cNvSpPr>
          <p:nvPr>
            <p:ph type="body" sz="quarter" idx="10"/>
          </p:nvPr>
        </p:nvSpPr>
        <p:spPr/>
        <p:txBody>
          <a:bodyPr/>
          <a:lstStyle/>
          <a:p>
            <a:endParaRPr lang="en-US"/>
          </a:p>
        </p:txBody>
      </p:sp>
      <p:pic>
        <p:nvPicPr>
          <p:cNvPr id="7" name="Picture 6" descr="A picture containing lamp&#10;&#10;Description automatically generated">
            <a:extLst>
              <a:ext uri="{FF2B5EF4-FFF2-40B4-BE49-F238E27FC236}">
                <a16:creationId xmlns:a16="http://schemas.microsoft.com/office/drawing/2014/main" id="{73BD8643-F8E4-9F40-9DC8-AC21EC32580E}"/>
              </a:ext>
            </a:extLst>
          </p:cNvPr>
          <p:cNvPicPr>
            <a:picLocks noChangeAspect="1"/>
          </p:cNvPicPr>
          <p:nvPr/>
        </p:nvPicPr>
        <p:blipFill rotWithShape="1">
          <a:blip r:embed="rId2"/>
          <a:srcRect t="19518" b="20622"/>
          <a:stretch/>
        </p:blipFill>
        <p:spPr>
          <a:xfrm>
            <a:off x="10168127" y="188415"/>
            <a:ext cx="1467915" cy="471607"/>
          </a:xfrm>
          <a:prstGeom prst="rect">
            <a:avLst/>
          </a:prstGeom>
        </p:spPr>
      </p:pic>
    </p:spTree>
    <p:extLst>
      <p:ext uri="{BB962C8B-B14F-4D97-AF65-F5344CB8AC3E}">
        <p14:creationId xmlns:p14="http://schemas.microsoft.com/office/powerpoint/2010/main" val="27104014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4F0D563-6C8F-F24D-A21D-3FACE8F898B8}"/>
              </a:ext>
            </a:extLst>
          </p:cNvPr>
          <p:cNvSpPr>
            <a:spLocks noGrp="1"/>
          </p:cNvSpPr>
          <p:nvPr>
            <p:ph type="body" sz="quarter" idx="10"/>
          </p:nvPr>
        </p:nvSpPr>
        <p:spPr/>
        <p:txBody>
          <a:bodyPr anchor="ctr"/>
          <a:lstStyle/>
          <a:p>
            <a:pPr marL="0" indent="0" algn="ctr">
              <a:buNone/>
            </a:pPr>
            <a:r>
              <a:rPr lang="en-US" sz="3600" dirty="0"/>
              <a:t>Closing Comments</a:t>
            </a:r>
          </a:p>
          <a:p>
            <a:endParaRPr lang="en-US" dirty="0"/>
          </a:p>
        </p:txBody>
      </p:sp>
      <p:sp>
        <p:nvSpPr>
          <p:cNvPr id="4" name="Slide Number Placeholder 3">
            <a:extLst>
              <a:ext uri="{FF2B5EF4-FFF2-40B4-BE49-F238E27FC236}">
                <a16:creationId xmlns:a16="http://schemas.microsoft.com/office/drawing/2014/main" id="{52FCB6F6-36BC-244E-B8E0-498133A3E0A3}"/>
              </a:ext>
            </a:extLst>
          </p:cNvPr>
          <p:cNvSpPr>
            <a:spLocks noGrp="1"/>
          </p:cNvSpPr>
          <p:nvPr>
            <p:ph type="sldNum" sz="quarter" idx="4"/>
          </p:nvPr>
        </p:nvSpPr>
        <p:spPr/>
        <p:txBody>
          <a:bodyPr/>
          <a:lstStyle/>
          <a:p>
            <a:fld id="{ED025EC6-12F2-BD4E-AD65-43BFB58C3D8F}" type="slidenum">
              <a:rPr lang="en-US" smtClean="0"/>
              <a:pPr/>
              <a:t>39</a:t>
            </a:fld>
            <a:endParaRPr lang="en-US"/>
          </a:p>
        </p:txBody>
      </p:sp>
      <p:sp>
        <p:nvSpPr>
          <p:cNvPr id="5" name="Text Placeholder 4">
            <a:extLst>
              <a:ext uri="{FF2B5EF4-FFF2-40B4-BE49-F238E27FC236}">
                <a16:creationId xmlns:a16="http://schemas.microsoft.com/office/drawing/2014/main" id="{5993CA05-3242-234E-9D44-7DF9B3AF3467}"/>
              </a:ext>
            </a:extLst>
          </p:cNvPr>
          <p:cNvSpPr>
            <a:spLocks noGrp="1"/>
          </p:cNvSpPr>
          <p:nvPr>
            <p:ph type="body" sz="quarter" idx="11"/>
          </p:nvPr>
        </p:nvSpPr>
        <p:spPr/>
        <p:txBody>
          <a:bodyPr/>
          <a:lstStyle/>
          <a:p>
            <a:endParaRPr lang="en-US"/>
          </a:p>
        </p:txBody>
      </p:sp>
      <p:pic>
        <p:nvPicPr>
          <p:cNvPr id="6" name="Picture 5" descr="A picture containing lamp&#10;&#10;Description automatically generated">
            <a:extLst>
              <a:ext uri="{FF2B5EF4-FFF2-40B4-BE49-F238E27FC236}">
                <a16:creationId xmlns:a16="http://schemas.microsoft.com/office/drawing/2014/main" id="{C0B636DE-82E1-6748-944F-1C6F4FF07E07}"/>
              </a:ext>
            </a:extLst>
          </p:cNvPr>
          <p:cNvPicPr>
            <a:picLocks noChangeAspect="1"/>
          </p:cNvPicPr>
          <p:nvPr/>
        </p:nvPicPr>
        <p:blipFill rotWithShape="1">
          <a:blip r:embed="rId2"/>
          <a:srcRect t="19518" b="20622"/>
          <a:stretch/>
        </p:blipFill>
        <p:spPr>
          <a:xfrm>
            <a:off x="10168127" y="188415"/>
            <a:ext cx="1467915" cy="471607"/>
          </a:xfrm>
          <a:prstGeom prst="rect">
            <a:avLst/>
          </a:prstGeom>
        </p:spPr>
      </p:pic>
    </p:spTree>
    <p:extLst>
      <p:ext uri="{BB962C8B-B14F-4D97-AF65-F5344CB8AC3E}">
        <p14:creationId xmlns:p14="http://schemas.microsoft.com/office/powerpoint/2010/main" val="24255549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14A76-51DB-F143-9B32-A307AA21C48E}"/>
              </a:ext>
            </a:extLst>
          </p:cNvPr>
          <p:cNvSpPr>
            <a:spLocks noGrp="1"/>
          </p:cNvSpPr>
          <p:nvPr>
            <p:ph type="title"/>
          </p:nvPr>
        </p:nvSpPr>
        <p:spPr/>
        <p:txBody>
          <a:bodyPr/>
          <a:lstStyle/>
          <a:p>
            <a:r>
              <a:rPr lang="en-US" dirty="0"/>
              <a:t>Closing Comments</a:t>
            </a:r>
          </a:p>
        </p:txBody>
      </p:sp>
      <p:sp>
        <p:nvSpPr>
          <p:cNvPr id="3" name="Text Placeholder 2">
            <a:extLst>
              <a:ext uri="{FF2B5EF4-FFF2-40B4-BE49-F238E27FC236}">
                <a16:creationId xmlns:a16="http://schemas.microsoft.com/office/drawing/2014/main" id="{D674EA66-89E9-2148-B594-7E329FDB2261}"/>
              </a:ext>
            </a:extLst>
          </p:cNvPr>
          <p:cNvSpPr>
            <a:spLocks noGrp="1"/>
          </p:cNvSpPr>
          <p:nvPr>
            <p:ph type="body" sz="quarter" idx="10"/>
          </p:nvPr>
        </p:nvSpPr>
        <p:spPr/>
        <p:txBody>
          <a:bodyPr/>
          <a:lstStyle/>
          <a:p>
            <a:r>
              <a:rPr lang="en-US" dirty="0"/>
              <a:t>As Network Engineers and Operators we are responsible for our network hygiene</a:t>
            </a:r>
          </a:p>
          <a:p>
            <a:r>
              <a:rPr lang="en-US" dirty="0"/>
              <a:t>Take the time to validate routes received from neighbors, including the origin ASN</a:t>
            </a:r>
          </a:p>
          <a:p>
            <a:r>
              <a:rPr lang="en-US" dirty="0"/>
              <a:t>Take the time to validate what you are sending to your BGP peers / neighbors</a:t>
            </a:r>
          </a:p>
          <a:p>
            <a:r>
              <a:rPr lang="en-US" dirty="0"/>
              <a:t>This is not a one time process. It must constantly be reviewed and audited! </a:t>
            </a:r>
          </a:p>
          <a:p>
            <a:pPr marL="182562" lvl="1" indent="0">
              <a:buNone/>
            </a:pPr>
            <a:r>
              <a:rPr lang="en-US" dirty="0"/>
              <a:t>			</a:t>
            </a:r>
          </a:p>
          <a:p>
            <a:pPr marL="182562" lvl="1" indent="0" algn="ctr">
              <a:buNone/>
            </a:pPr>
            <a:r>
              <a:rPr lang="en-US" dirty="0"/>
              <a:t>Please don’t run smelly networks </a:t>
            </a:r>
            <a:r>
              <a:rPr lang="en-US" dirty="0">
                <a:sym typeface="Wingdings" pitchFamily="2" charset="2"/>
              </a:rPr>
              <a:t></a:t>
            </a:r>
          </a:p>
          <a:p>
            <a:pPr marL="182562" lvl="1" indent="0">
              <a:buNone/>
            </a:pPr>
            <a:endParaRPr lang="en-US" dirty="0">
              <a:sym typeface="Wingdings" pitchFamily="2" charset="2"/>
            </a:endParaRPr>
          </a:p>
          <a:p>
            <a:r>
              <a:rPr lang="en-US" dirty="0">
                <a:sym typeface="Wingdings" pitchFamily="2" charset="2"/>
              </a:rPr>
              <a:t>If you need help with possible configuration examples, reach out. </a:t>
            </a:r>
            <a:r>
              <a:rPr lang="en-US" dirty="0">
                <a:sym typeface="Wingdings" pitchFamily="2" charset="2"/>
                <a:hlinkClick r:id="rId2"/>
              </a:rPr>
              <a:t>outreach@cymru.com</a:t>
            </a:r>
            <a:endParaRPr lang="en-US" dirty="0">
              <a:sym typeface="Wingdings" pitchFamily="2" charset="2"/>
            </a:endParaRPr>
          </a:p>
          <a:p>
            <a:pPr marL="0" indent="0">
              <a:buNone/>
            </a:pPr>
            <a:endParaRPr lang="en-US" dirty="0"/>
          </a:p>
        </p:txBody>
      </p:sp>
      <p:sp>
        <p:nvSpPr>
          <p:cNvPr id="4" name="Slide Number Placeholder 3">
            <a:extLst>
              <a:ext uri="{FF2B5EF4-FFF2-40B4-BE49-F238E27FC236}">
                <a16:creationId xmlns:a16="http://schemas.microsoft.com/office/drawing/2014/main" id="{EC422291-5C8B-5D45-AD9F-CA4763CA8B33}"/>
              </a:ext>
            </a:extLst>
          </p:cNvPr>
          <p:cNvSpPr>
            <a:spLocks noGrp="1"/>
          </p:cNvSpPr>
          <p:nvPr>
            <p:ph type="sldNum" sz="quarter" idx="4"/>
          </p:nvPr>
        </p:nvSpPr>
        <p:spPr/>
        <p:txBody>
          <a:bodyPr/>
          <a:lstStyle/>
          <a:p>
            <a:fld id="{ED025EC6-12F2-BD4E-AD65-43BFB58C3D8F}" type="slidenum">
              <a:rPr lang="en-US" smtClean="0"/>
              <a:pPr/>
              <a:t>40</a:t>
            </a:fld>
            <a:endParaRPr lang="en-US"/>
          </a:p>
        </p:txBody>
      </p:sp>
      <p:sp>
        <p:nvSpPr>
          <p:cNvPr id="5" name="Text Placeholder 4">
            <a:extLst>
              <a:ext uri="{FF2B5EF4-FFF2-40B4-BE49-F238E27FC236}">
                <a16:creationId xmlns:a16="http://schemas.microsoft.com/office/drawing/2014/main" id="{740EDDA9-77B4-B048-A155-9C72CBE14891}"/>
              </a:ext>
            </a:extLst>
          </p:cNvPr>
          <p:cNvSpPr>
            <a:spLocks noGrp="1"/>
          </p:cNvSpPr>
          <p:nvPr>
            <p:ph type="body" sz="quarter" idx="11"/>
          </p:nvPr>
        </p:nvSpPr>
        <p:spPr/>
        <p:txBody>
          <a:bodyPr/>
          <a:lstStyle/>
          <a:p>
            <a:endParaRPr lang="en-US"/>
          </a:p>
        </p:txBody>
      </p:sp>
      <p:pic>
        <p:nvPicPr>
          <p:cNvPr id="6" name="Picture 5" descr="A picture containing lamp&#10;&#10;Description automatically generated">
            <a:extLst>
              <a:ext uri="{FF2B5EF4-FFF2-40B4-BE49-F238E27FC236}">
                <a16:creationId xmlns:a16="http://schemas.microsoft.com/office/drawing/2014/main" id="{4233F403-5E8A-F34C-989D-6E176EA3E5C5}"/>
              </a:ext>
            </a:extLst>
          </p:cNvPr>
          <p:cNvPicPr>
            <a:picLocks noChangeAspect="1"/>
          </p:cNvPicPr>
          <p:nvPr/>
        </p:nvPicPr>
        <p:blipFill rotWithShape="1">
          <a:blip r:embed="rId3"/>
          <a:srcRect t="19518" b="20622"/>
          <a:stretch/>
        </p:blipFill>
        <p:spPr>
          <a:xfrm>
            <a:off x="10168127" y="188415"/>
            <a:ext cx="1467915" cy="471607"/>
          </a:xfrm>
          <a:prstGeom prst="rect">
            <a:avLst/>
          </a:prstGeom>
        </p:spPr>
      </p:pic>
    </p:spTree>
    <p:extLst>
      <p:ext uri="{BB962C8B-B14F-4D97-AF65-F5344CB8AC3E}">
        <p14:creationId xmlns:p14="http://schemas.microsoft.com/office/powerpoint/2010/main" val="22442182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4F0D563-6C8F-F24D-A21D-3FACE8F898B8}"/>
              </a:ext>
            </a:extLst>
          </p:cNvPr>
          <p:cNvSpPr>
            <a:spLocks noGrp="1"/>
          </p:cNvSpPr>
          <p:nvPr>
            <p:ph type="body" sz="quarter" idx="10"/>
          </p:nvPr>
        </p:nvSpPr>
        <p:spPr/>
        <p:txBody>
          <a:bodyPr anchor="ctr"/>
          <a:lstStyle/>
          <a:p>
            <a:pPr marL="0" indent="0" algn="ctr">
              <a:buNone/>
            </a:pPr>
            <a:r>
              <a:rPr lang="en-US" sz="3600" dirty="0"/>
              <a:t>Questions ??</a:t>
            </a:r>
          </a:p>
          <a:p>
            <a:pPr marL="0" indent="0" algn="ctr">
              <a:buNone/>
            </a:pPr>
            <a:endParaRPr lang="en-US" sz="3600" dirty="0"/>
          </a:p>
          <a:p>
            <a:endParaRPr lang="en-US" dirty="0"/>
          </a:p>
        </p:txBody>
      </p:sp>
      <p:sp>
        <p:nvSpPr>
          <p:cNvPr id="4" name="Slide Number Placeholder 3">
            <a:extLst>
              <a:ext uri="{FF2B5EF4-FFF2-40B4-BE49-F238E27FC236}">
                <a16:creationId xmlns:a16="http://schemas.microsoft.com/office/drawing/2014/main" id="{52FCB6F6-36BC-244E-B8E0-498133A3E0A3}"/>
              </a:ext>
            </a:extLst>
          </p:cNvPr>
          <p:cNvSpPr>
            <a:spLocks noGrp="1"/>
          </p:cNvSpPr>
          <p:nvPr>
            <p:ph type="sldNum" sz="quarter" idx="4"/>
          </p:nvPr>
        </p:nvSpPr>
        <p:spPr/>
        <p:txBody>
          <a:bodyPr/>
          <a:lstStyle/>
          <a:p>
            <a:fld id="{ED025EC6-12F2-BD4E-AD65-43BFB58C3D8F}" type="slidenum">
              <a:rPr lang="en-US" smtClean="0"/>
              <a:pPr/>
              <a:t>41</a:t>
            </a:fld>
            <a:endParaRPr lang="en-US"/>
          </a:p>
        </p:txBody>
      </p:sp>
      <p:sp>
        <p:nvSpPr>
          <p:cNvPr id="5" name="Text Placeholder 4">
            <a:extLst>
              <a:ext uri="{FF2B5EF4-FFF2-40B4-BE49-F238E27FC236}">
                <a16:creationId xmlns:a16="http://schemas.microsoft.com/office/drawing/2014/main" id="{5993CA05-3242-234E-9D44-7DF9B3AF3467}"/>
              </a:ext>
            </a:extLst>
          </p:cNvPr>
          <p:cNvSpPr>
            <a:spLocks noGrp="1"/>
          </p:cNvSpPr>
          <p:nvPr>
            <p:ph type="body" sz="quarter" idx="11"/>
          </p:nvPr>
        </p:nvSpPr>
        <p:spPr/>
        <p:txBody>
          <a:bodyPr/>
          <a:lstStyle/>
          <a:p>
            <a:endParaRPr lang="en-US"/>
          </a:p>
        </p:txBody>
      </p:sp>
      <p:pic>
        <p:nvPicPr>
          <p:cNvPr id="6" name="Picture 5" descr="A picture containing lamp&#10;&#10;Description automatically generated">
            <a:extLst>
              <a:ext uri="{FF2B5EF4-FFF2-40B4-BE49-F238E27FC236}">
                <a16:creationId xmlns:a16="http://schemas.microsoft.com/office/drawing/2014/main" id="{A8E1D1CB-BE42-3A47-994F-01B2403D6B45}"/>
              </a:ext>
            </a:extLst>
          </p:cNvPr>
          <p:cNvPicPr>
            <a:picLocks noChangeAspect="1"/>
          </p:cNvPicPr>
          <p:nvPr/>
        </p:nvPicPr>
        <p:blipFill rotWithShape="1">
          <a:blip r:embed="rId2"/>
          <a:srcRect t="19518" b="20622"/>
          <a:stretch/>
        </p:blipFill>
        <p:spPr>
          <a:xfrm>
            <a:off x="10168127" y="188415"/>
            <a:ext cx="1467915" cy="471607"/>
          </a:xfrm>
          <a:prstGeom prst="rect">
            <a:avLst/>
          </a:prstGeom>
        </p:spPr>
      </p:pic>
    </p:spTree>
    <p:extLst>
      <p:ext uri="{BB962C8B-B14F-4D97-AF65-F5344CB8AC3E}">
        <p14:creationId xmlns:p14="http://schemas.microsoft.com/office/powerpoint/2010/main" val="12143637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C1929-8609-5245-8EA7-1EBC00CE2D30}"/>
              </a:ext>
            </a:extLst>
          </p:cNvPr>
          <p:cNvSpPr>
            <a:spLocks noGrp="1"/>
          </p:cNvSpPr>
          <p:nvPr>
            <p:ph type="title"/>
          </p:nvPr>
        </p:nvSpPr>
        <p:spPr/>
        <p:txBody>
          <a:bodyPr/>
          <a:lstStyle/>
          <a:p>
            <a:r>
              <a:rPr lang="en-US" dirty="0"/>
              <a:t>References</a:t>
            </a:r>
          </a:p>
        </p:txBody>
      </p:sp>
      <p:sp>
        <p:nvSpPr>
          <p:cNvPr id="3" name="Text Placeholder 2">
            <a:extLst>
              <a:ext uri="{FF2B5EF4-FFF2-40B4-BE49-F238E27FC236}">
                <a16:creationId xmlns:a16="http://schemas.microsoft.com/office/drawing/2014/main" id="{96250835-C84B-AF49-8AB4-6394E1F5A5E1}"/>
              </a:ext>
            </a:extLst>
          </p:cNvPr>
          <p:cNvSpPr>
            <a:spLocks noGrp="1"/>
          </p:cNvSpPr>
          <p:nvPr>
            <p:ph type="body" sz="quarter" idx="10"/>
          </p:nvPr>
        </p:nvSpPr>
        <p:spPr/>
        <p:txBody>
          <a:bodyPr/>
          <a:lstStyle/>
          <a:p>
            <a:r>
              <a:rPr lang="en-US" dirty="0">
                <a:hlinkClick r:id="rId2"/>
              </a:rPr>
              <a:t>https://www.ripe.net/ripe/mail/archives/spoofing-tf/2006/msg00022.html</a:t>
            </a:r>
            <a:endParaRPr lang="en-US" dirty="0"/>
          </a:p>
          <a:p>
            <a:r>
              <a:rPr lang="en-US" dirty="0">
                <a:hlinkClick r:id="rId3"/>
              </a:rPr>
              <a:t>https://netcraftsmen.com/the-importance-of-good-network-hygiene/</a:t>
            </a:r>
            <a:endParaRPr lang="en-US" dirty="0"/>
          </a:p>
          <a:p>
            <a:r>
              <a:rPr lang="en-US" dirty="0">
                <a:hlinkClick r:id="rId4"/>
              </a:rPr>
              <a:t>https://www.flickr.com/photos/dapuglet/8426525097</a:t>
            </a:r>
            <a:r>
              <a:rPr lang="en-US" dirty="0"/>
              <a:t> </a:t>
            </a:r>
          </a:p>
          <a:p>
            <a:r>
              <a:rPr lang="en-US" dirty="0">
                <a:hlinkClick r:id="rId5"/>
              </a:rPr>
              <a:t>https://creativecommons.org/licenses/by-sa/2.0/</a:t>
            </a:r>
            <a:endParaRPr lang="en-US" dirty="0"/>
          </a:p>
          <a:p>
            <a:r>
              <a:rPr lang="en-US" dirty="0">
                <a:hlinkClick r:id="rId6"/>
              </a:rPr>
              <a:t>https://www.ietf.org/rfc/bcp/bcp38.html</a:t>
            </a:r>
            <a:endParaRPr lang="en-US" dirty="0"/>
          </a:p>
          <a:p>
            <a:r>
              <a:rPr lang="en-US" dirty="0">
                <a:hlinkClick r:id="rId7"/>
              </a:rPr>
              <a:t>https://datatracker.ietf.org/doc/rfc5635/</a:t>
            </a:r>
            <a:endParaRPr lang="en-US" dirty="0"/>
          </a:p>
          <a:p>
            <a:r>
              <a:rPr lang="en-US" dirty="0">
                <a:hlinkClick r:id="rId8"/>
              </a:rPr>
              <a:t>https://www.rfc-editor.org/rfc/rfc3704</a:t>
            </a:r>
            <a:endParaRPr lang="en-US" dirty="0"/>
          </a:p>
          <a:p>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2E87EC46-E780-5544-A134-9350D3DEB052}"/>
              </a:ext>
            </a:extLst>
          </p:cNvPr>
          <p:cNvSpPr>
            <a:spLocks noGrp="1"/>
          </p:cNvSpPr>
          <p:nvPr>
            <p:ph type="sldNum" sz="quarter" idx="4"/>
          </p:nvPr>
        </p:nvSpPr>
        <p:spPr/>
        <p:txBody>
          <a:bodyPr/>
          <a:lstStyle/>
          <a:p>
            <a:fld id="{ED025EC6-12F2-BD4E-AD65-43BFB58C3D8F}" type="slidenum">
              <a:rPr lang="en-US" smtClean="0"/>
              <a:pPr/>
              <a:t>42</a:t>
            </a:fld>
            <a:endParaRPr lang="en-US"/>
          </a:p>
        </p:txBody>
      </p:sp>
      <p:sp>
        <p:nvSpPr>
          <p:cNvPr id="5" name="Text Placeholder 4">
            <a:extLst>
              <a:ext uri="{FF2B5EF4-FFF2-40B4-BE49-F238E27FC236}">
                <a16:creationId xmlns:a16="http://schemas.microsoft.com/office/drawing/2014/main" id="{DC89FFBF-DFD5-7448-839E-7A8D97E983E3}"/>
              </a:ext>
            </a:extLst>
          </p:cNvPr>
          <p:cNvSpPr>
            <a:spLocks noGrp="1"/>
          </p:cNvSpPr>
          <p:nvPr>
            <p:ph type="body" sz="quarter" idx="11"/>
          </p:nvPr>
        </p:nvSpPr>
        <p:spPr/>
        <p:txBody>
          <a:bodyPr/>
          <a:lstStyle/>
          <a:p>
            <a:endParaRPr lang="en-US"/>
          </a:p>
        </p:txBody>
      </p:sp>
      <p:pic>
        <p:nvPicPr>
          <p:cNvPr id="6" name="Picture 5" descr="A picture containing lamp&#10;&#10;Description automatically generated">
            <a:extLst>
              <a:ext uri="{FF2B5EF4-FFF2-40B4-BE49-F238E27FC236}">
                <a16:creationId xmlns:a16="http://schemas.microsoft.com/office/drawing/2014/main" id="{A06DAC97-0362-E449-B11A-5D8CF22C1952}"/>
              </a:ext>
            </a:extLst>
          </p:cNvPr>
          <p:cNvPicPr>
            <a:picLocks noChangeAspect="1"/>
          </p:cNvPicPr>
          <p:nvPr/>
        </p:nvPicPr>
        <p:blipFill rotWithShape="1">
          <a:blip r:embed="rId9"/>
          <a:srcRect t="19518" b="20622"/>
          <a:stretch/>
        </p:blipFill>
        <p:spPr>
          <a:xfrm>
            <a:off x="10168127" y="188415"/>
            <a:ext cx="1467915" cy="471607"/>
          </a:xfrm>
          <a:prstGeom prst="rect">
            <a:avLst/>
          </a:prstGeom>
        </p:spPr>
      </p:pic>
    </p:spTree>
    <p:extLst>
      <p:ext uri="{BB962C8B-B14F-4D97-AF65-F5344CB8AC3E}">
        <p14:creationId xmlns:p14="http://schemas.microsoft.com/office/powerpoint/2010/main" val="38886270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4F0D563-6C8F-F24D-A21D-3FACE8F898B8}"/>
              </a:ext>
            </a:extLst>
          </p:cNvPr>
          <p:cNvSpPr>
            <a:spLocks noGrp="1"/>
          </p:cNvSpPr>
          <p:nvPr>
            <p:ph type="body" sz="quarter" idx="10"/>
          </p:nvPr>
        </p:nvSpPr>
        <p:spPr/>
        <p:txBody>
          <a:bodyPr anchor="ctr"/>
          <a:lstStyle/>
          <a:p>
            <a:pPr marL="0" indent="0" algn="ctr">
              <a:buNone/>
            </a:pPr>
            <a:r>
              <a:rPr lang="en-US" sz="3600" dirty="0"/>
              <a:t>THANK YOU</a:t>
            </a:r>
          </a:p>
          <a:p>
            <a:endParaRPr lang="en-US" dirty="0"/>
          </a:p>
        </p:txBody>
      </p:sp>
      <p:sp>
        <p:nvSpPr>
          <p:cNvPr id="4" name="Slide Number Placeholder 3">
            <a:extLst>
              <a:ext uri="{FF2B5EF4-FFF2-40B4-BE49-F238E27FC236}">
                <a16:creationId xmlns:a16="http://schemas.microsoft.com/office/drawing/2014/main" id="{52FCB6F6-36BC-244E-B8E0-498133A3E0A3}"/>
              </a:ext>
            </a:extLst>
          </p:cNvPr>
          <p:cNvSpPr>
            <a:spLocks noGrp="1"/>
          </p:cNvSpPr>
          <p:nvPr>
            <p:ph type="sldNum" sz="quarter" idx="4"/>
          </p:nvPr>
        </p:nvSpPr>
        <p:spPr/>
        <p:txBody>
          <a:bodyPr/>
          <a:lstStyle/>
          <a:p>
            <a:fld id="{ED025EC6-12F2-BD4E-AD65-43BFB58C3D8F}" type="slidenum">
              <a:rPr lang="en-US" smtClean="0"/>
              <a:pPr/>
              <a:t>43</a:t>
            </a:fld>
            <a:endParaRPr lang="en-US"/>
          </a:p>
        </p:txBody>
      </p:sp>
      <p:sp>
        <p:nvSpPr>
          <p:cNvPr id="5" name="Text Placeholder 4">
            <a:extLst>
              <a:ext uri="{FF2B5EF4-FFF2-40B4-BE49-F238E27FC236}">
                <a16:creationId xmlns:a16="http://schemas.microsoft.com/office/drawing/2014/main" id="{5993CA05-3242-234E-9D44-7DF9B3AF3467}"/>
              </a:ext>
            </a:extLst>
          </p:cNvPr>
          <p:cNvSpPr>
            <a:spLocks noGrp="1"/>
          </p:cNvSpPr>
          <p:nvPr>
            <p:ph type="body" sz="quarter" idx="11"/>
          </p:nvPr>
        </p:nvSpPr>
        <p:spPr/>
        <p:txBody>
          <a:bodyPr/>
          <a:lstStyle/>
          <a:p>
            <a:endParaRPr lang="en-US"/>
          </a:p>
        </p:txBody>
      </p:sp>
      <p:pic>
        <p:nvPicPr>
          <p:cNvPr id="6" name="Picture 5" descr="A picture containing lamp&#10;&#10;Description automatically generated">
            <a:extLst>
              <a:ext uri="{FF2B5EF4-FFF2-40B4-BE49-F238E27FC236}">
                <a16:creationId xmlns:a16="http://schemas.microsoft.com/office/drawing/2014/main" id="{A897BD72-9B28-2647-90D4-947C749D2E4D}"/>
              </a:ext>
            </a:extLst>
          </p:cNvPr>
          <p:cNvPicPr>
            <a:picLocks noChangeAspect="1"/>
          </p:cNvPicPr>
          <p:nvPr/>
        </p:nvPicPr>
        <p:blipFill rotWithShape="1">
          <a:blip r:embed="rId2"/>
          <a:srcRect t="19518" b="20622"/>
          <a:stretch/>
        </p:blipFill>
        <p:spPr>
          <a:xfrm>
            <a:off x="10168127" y="188415"/>
            <a:ext cx="1467915" cy="471607"/>
          </a:xfrm>
          <a:prstGeom prst="rect">
            <a:avLst/>
          </a:prstGeom>
        </p:spPr>
      </p:pic>
    </p:spTree>
    <p:extLst>
      <p:ext uri="{BB962C8B-B14F-4D97-AF65-F5344CB8AC3E}">
        <p14:creationId xmlns:p14="http://schemas.microsoft.com/office/powerpoint/2010/main" val="1220995329"/>
      </p:ext>
    </p:extLst>
  </p:cSld>
  <p:clrMapOvr>
    <a:masterClrMapping/>
  </p:clrMapOvr>
</p:sld>
</file>

<file path=ppt/theme/theme1.xml><?xml version="1.0" encoding="utf-8"?>
<a:theme xmlns:a="http://schemas.openxmlformats.org/drawingml/2006/main" name="Text slide Master">
  <a:themeElements>
    <a:clrScheme name="Custom 9">
      <a:dk1>
        <a:sysClr val="windowText" lastClr="000000"/>
      </a:dk1>
      <a:lt1>
        <a:sysClr val="window" lastClr="FFFFFF"/>
      </a:lt1>
      <a:dk2>
        <a:srgbClr val="323232"/>
      </a:dk2>
      <a:lt2>
        <a:srgbClr val="E3DED1"/>
      </a:lt2>
      <a:accent1>
        <a:srgbClr val="000000"/>
      </a:accent1>
      <a:accent2>
        <a:srgbClr val="C00000"/>
      </a:accent2>
      <a:accent3>
        <a:srgbClr val="A5A5A5"/>
      </a:accent3>
      <a:accent4>
        <a:srgbClr val="000000"/>
      </a:accent4>
      <a:accent5>
        <a:srgbClr val="B9AD8D"/>
      </a:accent5>
      <a:accent6>
        <a:srgbClr val="C19859"/>
      </a:accent6>
      <a:hlink>
        <a:srgbClr val="00B0F0"/>
      </a:hlink>
      <a:folHlink>
        <a:srgbClr val="9F87B7"/>
      </a:folHlink>
    </a:clrScheme>
    <a:fontScheme name="Calibri Light-Constantia">
      <a:majorFont>
        <a:latin typeface="Calibri Light"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panose="02030602050306030303"/>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effectLst/>
      </a:spPr>
      <a:bodyPr lIns="0" tIns="0" rIns="0" bIns="0" rtlCol="0" anchor="ctr"/>
      <a:lstStyle>
        <a:defPPr algn="ctr">
          <a:defRPr sz="2000">
            <a:latin typeface="Tahoma" charset="0"/>
            <a:ea typeface="Tahoma" charset="0"/>
            <a:cs typeface="Tahoma"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2000" smtClean="0">
            <a:latin typeface="Tahoma" charset="0"/>
            <a:ea typeface="Tahoma" charset="0"/>
            <a:cs typeface="Tahoma" charset="0"/>
          </a:defRPr>
        </a:defPPr>
      </a:lstStyle>
    </a:txDef>
  </a:objectDefaults>
  <a:extraClrSchemeLst/>
  <a:extLst>
    <a:ext uri="{05A4C25C-085E-4340-85A3-A5531E510DB2}">
      <thm15:themeFamily xmlns:thm15="http://schemas.microsoft.com/office/thememl/2012/main" name="GTM Planning - Pitch Planning.pptx" id="{1F7816BF-3B51-4AE2-B4E9-E08121A9A61C}" vid="{D1A9F7EA-1840-4E4E-9B29-F557F5AE377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38D03164F54F84DB52455AE3895FBA5" ma:contentTypeVersion="6" ma:contentTypeDescription="Create a new document." ma:contentTypeScope="" ma:versionID="6f3c3bd8a5bcf9921e3ffb1d2809cdc5">
  <xsd:schema xmlns:xsd="http://www.w3.org/2001/XMLSchema" xmlns:xs="http://www.w3.org/2001/XMLSchema" xmlns:p="http://schemas.microsoft.com/office/2006/metadata/properties" xmlns:ns2="f1ecd367-9f12-4001-a847-ccccf531a05b" xmlns:ns3="da2ae40b-f7ac-4f23-a812-48c4778cc3fc" targetNamespace="http://schemas.microsoft.com/office/2006/metadata/properties" ma:root="true" ma:fieldsID="32e306009b6876f4939c89e93ef9e5e4" ns2:_="" ns3:_="">
    <xsd:import namespace="f1ecd367-9f12-4001-a847-ccccf531a05b"/>
    <xsd:import namespace="da2ae40b-f7ac-4f23-a812-48c4778cc3f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1ecd367-9f12-4001-a847-ccccf531a05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a2ae40b-f7ac-4f23-a812-48c4778cc3fc"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5E1C842-2B8C-45B8-9891-1DC6F0FF257E}">
  <ds:schemaRefs>
    <ds:schemaRef ds:uri="http://schemas.microsoft.com/office/infopath/2007/PartnerControls"/>
    <ds:schemaRef ds:uri="http://purl.org/dc/elements/1.1/"/>
    <ds:schemaRef ds:uri="http://schemas.microsoft.com/office/2006/documentManagement/types"/>
    <ds:schemaRef ds:uri="http://www.w3.org/XML/1998/namespace"/>
    <ds:schemaRef ds:uri="http://purl.org/dc/dcmitype/"/>
    <ds:schemaRef ds:uri="da2ae40b-f7ac-4f23-a812-48c4778cc3fc"/>
    <ds:schemaRef ds:uri="http://schemas.microsoft.com/office/2006/metadata/properties"/>
    <ds:schemaRef ds:uri="f1ecd367-9f12-4001-a847-ccccf531a05b"/>
    <ds:schemaRef ds:uri="http://schemas.openxmlformats.org/package/2006/metadata/core-properties"/>
    <ds:schemaRef ds:uri="http://purl.org/dc/terms/"/>
  </ds:schemaRefs>
</ds:datastoreItem>
</file>

<file path=customXml/itemProps2.xml><?xml version="1.0" encoding="utf-8"?>
<ds:datastoreItem xmlns:ds="http://schemas.openxmlformats.org/officeDocument/2006/customXml" ds:itemID="{491D1291-6DD1-4E54-A897-6BAFFFE5B4BE}">
  <ds:schemaRefs>
    <ds:schemaRef ds:uri="http://schemas.microsoft.com/sharepoint/v3/contenttype/forms"/>
  </ds:schemaRefs>
</ds:datastoreItem>
</file>

<file path=customXml/itemProps3.xml><?xml version="1.0" encoding="utf-8"?>
<ds:datastoreItem xmlns:ds="http://schemas.openxmlformats.org/officeDocument/2006/customXml" ds:itemID="{6E11E18C-CC25-49B7-AF55-6F43522EE9C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1ecd367-9f12-4001-a847-ccccf531a05b"/>
    <ds:schemaRef ds:uri="da2ae40b-f7ac-4f23-a812-48c4778cc3f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41258</TotalTime>
  <Words>2779</Words>
  <Application>Microsoft Macintosh PowerPoint</Application>
  <PresentationFormat>Custom</PresentationFormat>
  <Paragraphs>344</Paragraphs>
  <Slides>43</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43</vt:i4>
      </vt:variant>
    </vt:vector>
  </HeadingPairs>
  <TitlesOfParts>
    <vt:vector size="53" baseType="lpstr">
      <vt:lpstr>Arial</vt:lpstr>
      <vt:lpstr>Calibri</vt:lpstr>
      <vt:lpstr>Changa</vt:lpstr>
      <vt:lpstr>Constantia</vt:lpstr>
      <vt:lpstr>Courier New</vt:lpstr>
      <vt:lpstr>Red Hat Display</vt:lpstr>
      <vt:lpstr>Roboto</vt:lpstr>
      <vt:lpstr>Roboto Medium</vt:lpstr>
      <vt:lpstr>Tahoma</vt:lpstr>
      <vt:lpstr>Text slide Master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is Hygiene</vt:lpstr>
      <vt:lpstr>PowerPoint Presentation</vt:lpstr>
      <vt:lpstr>What is Network Hygiene ??</vt:lpstr>
      <vt:lpstr>PowerPoint Presentation</vt:lpstr>
      <vt:lpstr>Why do we care ?</vt:lpstr>
      <vt:lpstr>PowerPoint Presentation</vt:lpstr>
      <vt:lpstr> IP Spoofing!</vt:lpstr>
      <vt:lpstr>Source spoofing enables….</vt:lpstr>
      <vt:lpstr>PowerPoint Presentation</vt:lpstr>
      <vt:lpstr>What are BOGON IP Prefixes</vt:lpstr>
      <vt:lpstr>IP Martian Prefixes</vt:lpstr>
      <vt:lpstr>What are Bogon ASN’s (Autonomous System Numbers)</vt:lpstr>
      <vt:lpstr>Reserved ASN’s</vt:lpstr>
      <vt:lpstr>Why do we care about Bogon’s in the global BGP ?</vt:lpstr>
      <vt:lpstr>Looking into BGP data</vt:lpstr>
      <vt:lpstr>How to reduce the risk of BOGON’s</vt:lpstr>
      <vt:lpstr>PowerPoint Presentation</vt:lpstr>
      <vt:lpstr>Make use of RPKI</vt:lpstr>
      <vt:lpstr>PowerPoint Presentation</vt:lpstr>
      <vt:lpstr>DDOS and Network Hygiene</vt:lpstr>
      <vt:lpstr>PowerPoint Presentation</vt:lpstr>
      <vt:lpstr>Use BGP to have your router drop traffic</vt:lpstr>
      <vt:lpstr>PowerPoint Presentation</vt:lpstr>
      <vt:lpstr>Remote Triggered Blackhole</vt:lpstr>
      <vt:lpstr>PowerPoint Presentation</vt:lpstr>
      <vt:lpstr>What steps can we take ?</vt:lpstr>
      <vt:lpstr>What steps can we take ?</vt:lpstr>
      <vt:lpstr>Some additional recommendations on things to do </vt:lpstr>
      <vt:lpstr>Mikrotik ROS v7.x Sample Bogon Config</vt:lpstr>
      <vt:lpstr>Mikrotik ROS v7.x Sample Bogon Config</vt:lpstr>
      <vt:lpstr>PowerPoint Presentation</vt:lpstr>
      <vt:lpstr>Closing Comments</vt:lpstr>
      <vt:lpstr>PowerPoint Presentation</vt:lpstr>
      <vt:lpstr>References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Erika Lee</dc:creator>
  <cp:lastModifiedBy>John Brown</cp:lastModifiedBy>
  <cp:revision>173</cp:revision>
  <cp:lastPrinted>2023-06-08T14:04:27Z</cp:lastPrinted>
  <dcterms:created xsi:type="dcterms:W3CDTF">2020-10-12T18:56:34Z</dcterms:created>
  <dcterms:modified xsi:type="dcterms:W3CDTF">2024-04-15T12:35:57Z</dcterms:modified>
</cp:coreProperties>
</file>