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9"/>
  </p:notesMasterIdLst>
  <p:sldIdLst>
    <p:sldId id="256" r:id="rId2"/>
    <p:sldId id="274" r:id="rId3"/>
    <p:sldId id="275" r:id="rId4"/>
    <p:sldId id="276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7" r:id="rId14"/>
    <p:sldId id="288" r:id="rId15"/>
    <p:sldId id="266" r:id="rId16"/>
    <p:sldId id="289" r:id="rId17"/>
    <p:sldId id="29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5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35" autoAdjust="0"/>
    <p:restoredTop sz="94660"/>
  </p:normalViewPr>
  <p:slideViewPr>
    <p:cSldViewPr snapToGrid="0">
      <p:cViewPr varScale="1">
        <p:scale>
          <a:sx n="83" d="100"/>
          <a:sy n="83" d="100"/>
        </p:scale>
        <p:origin x="4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CF69F6-6E09-2240-BDA9-08F227C36281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F16DD-ACF9-3A4A-83E5-4DE399FB2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38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tiff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10" Type="http://schemas.openxmlformats.org/officeDocument/2006/relationships/image" Target="../media/image4.tiff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://www..linx.net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hyperlink" Target="http://www..linx.net/" TargetMode="External"/><Relationship Id="rId3" Type="http://schemas.openxmlformats.org/officeDocument/2006/relationships/image" Target="../media/image3.svg"/><Relationship Id="rId7" Type="http://schemas.openxmlformats.org/officeDocument/2006/relationships/image" Target="../media/image21.tiff"/><Relationship Id="rId12" Type="http://schemas.openxmlformats.org/officeDocument/2006/relationships/image" Target="../media/image1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tiff"/><Relationship Id="rId11" Type="http://schemas.openxmlformats.org/officeDocument/2006/relationships/image" Target="../media/image18.png"/><Relationship Id="rId5" Type="http://schemas.openxmlformats.org/officeDocument/2006/relationships/image" Target="../media/image14.svg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6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://www..linx.net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://www..linx.net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://www..linx.net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3" Type="http://schemas.openxmlformats.org/officeDocument/2006/relationships/image" Target="../media/image6.svg"/><Relationship Id="rId7" Type="http://schemas.openxmlformats.org/officeDocument/2006/relationships/image" Target="../media/image2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://www..linx.net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://www..linx.net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://www..linx.net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://www..linx.net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://www..linx.net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://www..linx.net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svg"/><Relationship Id="rId7" Type="http://schemas.openxmlformats.org/officeDocument/2006/relationships/image" Target="../media/image26.svg"/><Relationship Id="rId12" Type="http://schemas.openxmlformats.org/officeDocument/2006/relationships/image" Target="../media/image1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8.svg"/><Relationship Id="rId10" Type="http://schemas.openxmlformats.org/officeDocument/2006/relationships/image" Target="../media/image27.tiff"/><Relationship Id="rId4" Type="http://schemas.openxmlformats.org/officeDocument/2006/relationships/image" Target="../media/image7.png"/><Relationship Id="rId9" Type="http://schemas.openxmlformats.org/officeDocument/2006/relationships/image" Target="../media/image14.sv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tiff"/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16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svg"/><Relationship Id="rId7" Type="http://schemas.openxmlformats.org/officeDocument/2006/relationships/image" Target="../media/image2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8.svg"/><Relationship Id="rId10" Type="http://schemas.openxmlformats.org/officeDocument/2006/relationships/image" Target="../media/image29.jpg"/><Relationship Id="rId4" Type="http://schemas.openxmlformats.org/officeDocument/2006/relationships/image" Target="../media/image7.png"/><Relationship Id="rId9" Type="http://schemas.openxmlformats.org/officeDocument/2006/relationships/image" Target="../media/image14.sv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6.svg"/><Relationship Id="rId7" Type="http://schemas.openxmlformats.org/officeDocument/2006/relationships/image" Target="../media/image11.png"/><Relationship Id="rId12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9.jpg"/><Relationship Id="rId11" Type="http://schemas.openxmlformats.org/officeDocument/2006/relationships/image" Target="../media/image9.png"/><Relationship Id="rId5" Type="http://schemas.openxmlformats.org/officeDocument/2006/relationships/image" Target="../media/image8.svg"/><Relationship Id="rId10" Type="http://schemas.openxmlformats.org/officeDocument/2006/relationships/image" Target="../media/image14.sv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12" Type="http://schemas.openxmlformats.org/officeDocument/2006/relationships/hyperlink" Target="http://www..linx.net/" TargetMode="External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19.svg"/><Relationship Id="rId5" Type="http://schemas.openxmlformats.org/officeDocument/2006/relationships/image" Target="../media/image3.sv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7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://www..linx.net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://www..linx.net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://www..linx.net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://www..linx.net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://www..linx.net/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12" Type="http://schemas.openxmlformats.org/officeDocument/2006/relationships/hyperlink" Target="http://www..linx.net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19.svg"/><Relationship Id="rId5" Type="http://schemas.openxmlformats.org/officeDocument/2006/relationships/image" Target="../media/image14.sv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12" Type="http://schemas.openxmlformats.org/officeDocument/2006/relationships/hyperlink" Target="http://www..linx.net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19.svg"/><Relationship Id="rId5" Type="http://schemas.openxmlformats.org/officeDocument/2006/relationships/image" Target="../media/image14.sv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12" Type="http://schemas.openxmlformats.org/officeDocument/2006/relationships/hyperlink" Target="http://www..linx.net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19.svg"/><Relationship Id="rId5" Type="http://schemas.openxmlformats.org/officeDocument/2006/relationships/image" Target="../media/image14.sv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3" Type="http://schemas.openxmlformats.org/officeDocument/2006/relationships/image" Target="../media/image3.svg"/><Relationship Id="rId7" Type="http://schemas.openxmlformats.org/officeDocument/2006/relationships/image" Target="../media/image16.svg"/><Relationship Id="rId12" Type="http://schemas.openxmlformats.org/officeDocument/2006/relationships/hyperlink" Target="http://www..linx.net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19.svg"/><Relationship Id="rId5" Type="http://schemas.openxmlformats.org/officeDocument/2006/relationships/image" Target="../media/image14.sv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32.tiff"/><Relationship Id="rId3" Type="http://schemas.openxmlformats.org/officeDocument/2006/relationships/image" Target="../media/image6.svg"/><Relationship Id="rId7" Type="http://schemas.openxmlformats.org/officeDocument/2006/relationships/image" Target="../media/image26.svg"/><Relationship Id="rId12" Type="http://schemas.openxmlformats.org/officeDocument/2006/relationships/image" Target="../media/image28.tif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31.tiff"/><Relationship Id="rId5" Type="http://schemas.openxmlformats.org/officeDocument/2006/relationships/image" Target="../media/image8.svg"/><Relationship Id="rId10" Type="http://schemas.openxmlformats.org/officeDocument/2006/relationships/image" Target="../media/image30.tiff"/><Relationship Id="rId4" Type="http://schemas.openxmlformats.org/officeDocument/2006/relationships/image" Target="../media/image7.png"/><Relationship Id="rId9" Type="http://schemas.openxmlformats.org/officeDocument/2006/relationships/image" Target="../media/image14.svg"/><Relationship Id="rId14" Type="http://schemas.openxmlformats.org/officeDocument/2006/relationships/image" Target="../media/image33.tiff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1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11" Type="http://schemas.openxmlformats.org/officeDocument/2006/relationships/image" Target="../media/image26.svg"/><Relationship Id="rId5" Type="http://schemas.openxmlformats.org/officeDocument/2006/relationships/image" Target="../media/image35.svg"/><Relationship Id="rId10" Type="http://schemas.openxmlformats.org/officeDocument/2006/relationships/image" Target="../media/image11.png"/><Relationship Id="rId4" Type="http://schemas.openxmlformats.org/officeDocument/2006/relationships/image" Target="../media/image34.png"/><Relationship Id="rId9" Type="http://schemas.openxmlformats.org/officeDocument/2006/relationships/image" Target="../media/image10.sv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svg"/><Relationship Id="rId18" Type="http://schemas.openxmlformats.org/officeDocument/2006/relationships/image" Target="../media/image48.png"/><Relationship Id="rId3" Type="http://schemas.openxmlformats.org/officeDocument/2006/relationships/image" Target="../media/image37.svg"/><Relationship Id="rId21" Type="http://schemas.openxmlformats.org/officeDocument/2006/relationships/hyperlink" Target="https://www.facebook.com/LondonInternetExchange/" TargetMode="External"/><Relationship Id="rId7" Type="http://schemas.openxmlformats.org/officeDocument/2006/relationships/image" Target="../media/image10.svg"/><Relationship Id="rId12" Type="http://schemas.openxmlformats.org/officeDocument/2006/relationships/image" Target="../media/image42.png"/><Relationship Id="rId17" Type="http://schemas.openxmlformats.org/officeDocument/2006/relationships/image" Target="../media/image47.svg"/><Relationship Id="rId2" Type="http://schemas.openxmlformats.org/officeDocument/2006/relationships/image" Target="../media/image36.png"/><Relationship Id="rId16" Type="http://schemas.openxmlformats.org/officeDocument/2006/relationships/image" Target="../media/image46.png"/><Relationship Id="rId20" Type="http://schemas.openxmlformats.org/officeDocument/2006/relationships/hyperlink" Target="http://linkedin.com/company/linx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41.svg"/><Relationship Id="rId5" Type="http://schemas.openxmlformats.org/officeDocument/2006/relationships/image" Target="../media/image12.svg"/><Relationship Id="rId15" Type="http://schemas.openxmlformats.org/officeDocument/2006/relationships/image" Target="../media/image45.svg"/><Relationship Id="rId23" Type="http://schemas.openxmlformats.org/officeDocument/2006/relationships/hyperlink" Target="https://www.youtube.com/user/LINXnetwork" TargetMode="External"/><Relationship Id="rId10" Type="http://schemas.openxmlformats.org/officeDocument/2006/relationships/image" Target="../media/image40.png"/><Relationship Id="rId19" Type="http://schemas.openxmlformats.org/officeDocument/2006/relationships/image" Target="../media/image49.svg"/><Relationship Id="rId4" Type="http://schemas.openxmlformats.org/officeDocument/2006/relationships/image" Target="../media/image11.png"/><Relationship Id="rId9" Type="http://schemas.openxmlformats.org/officeDocument/2006/relationships/image" Target="../media/image39.svg"/><Relationship Id="rId14" Type="http://schemas.openxmlformats.org/officeDocument/2006/relationships/image" Target="../media/image44.png"/><Relationship Id="rId22" Type="http://schemas.openxmlformats.org/officeDocument/2006/relationships/hyperlink" Target="https://twitter.com/linx_network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ansport, satellite&#10;&#10;Description automatically generated">
            <a:extLst>
              <a:ext uri="{FF2B5EF4-FFF2-40B4-BE49-F238E27FC236}">
                <a16:creationId xmlns:a16="http://schemas.microsoft.com/office/drawing/2014/main" id="{92496D7B-3A54-8C4A-9177-2228C8234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1065187"/>
            <a:ext cx="9857704" cy="962447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69C06B2-513B-C640-AA74-F7E56E5C1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5915" y="978061"/>
            <a:ext cx="1355398" cy="5246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3596A3-4251-FB41-BC15-F13B4D2782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1695915" y="4103396"/>
            <a:ext cx="451776" cy="107566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66DED70-CC3E-C04C-9252-D67E9D067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95916" y="1958009"/>
            <a:ext cx="5566276" cy="14709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E02A41B-96A9-A143-BF6B-454EEA2114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95915" y="3429000"/>
            <a:ext cx="5566275" cy="535803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latin typeface="Century Gothic" panose="020B0502020202020204" pitchFamily="34" charset="0"/>
              </a:rPr>
              <a:t>Chapter sub-heading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5EACC60-BB33-2D4C-A5F4-EE26647DCB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95915" y="4418205"/>
            <a:ext cx="5566275" cy="24622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latin typeface="Century Gothic" panose="020B0502020202020204" pitchFamily="34" charset="0"/>
              </a:rPr>
              <a:t>Presenter name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528CC88-EC29-5C46-9135-4E9FB2D7FF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95914" y="5131824"/>
            <a:ext cx="5566274" cy="24622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72863BB-4373-9D40-A4B8-89C2E12DD0BC}" type="datetime2">
              <a:rPr lang="en-GB" smtClean="0">
                <a:latin typeface="Century Gothic" panose="020B0502020202020204" pitchFamily="34" charset="0"/>
              </a:rPr>
              <a:t>Monday, 9 May 2022</a:t>
            </a:fld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CE6CC5DD-3BEA-3F48-86B3-252AF58529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95914" y="5431665"/>
            <a:ext cx="5566275" cy="24622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latin typeface="Century Gothic" panose="020B0502020202020204" pitchFamily="34" charset="0"/>
              </a:rPr>
              <a:t>Meeting name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08750C0-0BBC-AA62-BF86-B6FD559256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95914" y="4682846"/>
            <a:ext cx="5566275" cy="24622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latin typeface="Century Gothic" panose="020B0502020202020204" pitchFamily="34" charset="0"/>
              </a:rPr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3074249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39244810-11D9-1143-AF86-8C53B826E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2FB2C62-1DCD-394E-A758-2E6B11E9CC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00105" y="0"/>
            <a:ext cx="6891895" cy="685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65EF2B9-7F69-3241-B402-E8D6C3A977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82352" y="1881922"/>
            <a:ext cx="3327400" cy="30607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ED38A19-C247-574D-99EA-ECC5EAF4FC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95915" y="978061"/>
            <a:ext cx="1355398" cy="5246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84BCF50-93B1-524D-5DB3-794C6C1B7AA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 flipV="1">
            <a:off x="1695915" y="4103396"/>
            <a:ext cx="451776" cy="107566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0DD6FC9-FC36-C369-F804-37BB9C5424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95916" y="1958009"/>
            <a:ext cx="5566276" cy="14709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C0362FE-EC7F-8BF2-B3E7-12D0EC2ED8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95915" y="3429000"/>
            <a:ext cx="5566275" cy="535803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latin typeface="Century Gothic" panose="020B0502020202020204" pitchFamily="34" charset="0"/>
              </a:rPr>
              <a:t>Chapter sub-heading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92D8899-6DB6-21E2-F3B5-132DE31EE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95915" y="4418205"/>
            <a:ext cx="5566275" cy="24622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latin typeface="Century Gothic" panose="020B0502020202020204" pitchFamily="34" charset="0"/>
              </a:rPr>
              <a:t>Presenter name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8597F579-8277-0946-1CFA-B04E8B2470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95914" y="5431665"/>
            <a:ext cx="5566275" cy="24622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latin typeface="Century Gothic" panose="020B0502020202020204" pitchFamily="34" charset="0"/>
              </a:rPr>
              <a:t>Meeting name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CB5CCCFD-A4C5-2231-AE3B-A6327F656C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95914" y="4682846"/>
            <a:ext cx="5566275" cy="24622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latin typeface="Century Gothic" panose="020B0502020202020204" pitchFamily="34" charset="0"/>
              </a:rPr>
              <a:t>Job title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A6E563D-8EA3-0C71-CAFF-3E0C5786A3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95914" y="5131824"/>
            <a:ext cx="5566274" cy="24622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72863BB-4373-9D40-A4B8-89C2E12DD0BC}" type="datetime2">
              <a:rPr lang="en-GB" smtClean="0">
                <a:latin typeface="Century Gothic" panose="020B0502020202020204" pitchFamily="34" charset="0"/>
              </a:rPr>
              <a:t>Monday, 9 May 2022</a:t>
            </a:fld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164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749D2ABB-F623-9D46-AAC1-02303D55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04E51A-5B02-5F4F-8335-373A566B9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BA42FB-FC66-CE42-94A0-9343C5877B16}"/>
              </a:ext>
            </a:extLst>
          </p:cNvPr>
          <p:cNvSpPr txBox="1"/>
          <p:nvPr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37207B5-289C-4043-9405-5E4217A4E7C4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AAC986D8-73EC-3E4A-ADBF-C841E12B2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53170E9-E4B1-9C40-861A-4F610728CE22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16" name="Picture 15" descr="Shape&#10;&#10;Description automatically generated">
            <a:extLst>
              <a:ext uri="{FF2B5EF4-FFF2-40B4-BE49-F238E27FC236}">
                <a16:creationId xmlns:a16="http://schemas.microsoft.com/office/drawing/2014/main" id="{1E6BE93C-6D2E-3844-9259-540F3264230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95" y="1848104"/>
            <a:ext cx="1232283" cy="1916884"/>
          </a:xfrm>
          <a:prstGeom prst="rect">
            <a:avLst/>
          </a:prstGeom>
        </p:spPr>
      </p:pic>
      <p:pic>
        <p:nvPicPr>
          <p:cNvPr id="17" name="Picture 16" descr="Shape&#10;&#10;Description automatically generated">
            <a:extLst>
              <a:ext uri="{FF2B5EF4-FFF2-40B4-BE49-F238E27FC236}">
                <a16:creationId xmlns:a16="http://schemas.microsoft.com/office/drawing/2014/main" id="{83C6CCA0-A075-E745-B53D-808EDC9A9C7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588" y="1848104"/>
            <a:ext cx="1232283" cy="1916884"/>
          </a:xfrm>
          <a:prstGeom prst="rect">
            <a:avLst/>
          </a:prstGeom>
        </p:spPr>
      </p:pic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978E0AD4-3CA6-D244-88B7-3FF31E43859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338" y="1848104"/>
            <a:ext cx="1232283" cy="1916884"/>
          </a:xfrm>
          <a:prstGeom prst="rect">
            <a:avLst/>
          </a:prstGeom>
        </p:spPr>
      </p:pic>
      <p:pic>
        <p:nvPicPr>
          <p:cNvPr id="20" name="Picture 19" descr="Shape&#10;&#10;Description automatically generated">
            <a:extLst>
              <a:ext uri="{FF2B5EF4-FFF2-40B4-BE49-F238E27FC236}">
                <a16:creationId xmlns:a16="http://schemas.microsoft.com/office/drawing/2014/main" id="{2623BDE3-29E5-EF4B-B39F-0D0F0EA40A9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840" y="1848104"/>
            <a:ext cx="1232283" cy="1916884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CEDBA8BA-3F60-AB43-ABD1-DDB70CB038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2452" y="3922264"/>
            <a:ext cx="2243842" cy="76935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 dirty="0"/>
              <a:t>Insert Agenda item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38379C-67A5-7848-B7AC-B71C01F4BD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2452" y="4778328"/>
            <a:ext cx="2243842" cy="98777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65EDE323-9DAD-9B41-BC90-0ED618C878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76325" y="3922264"/>
            <a:ext cx="2243842" cy="76935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 dirty="0"/>
              <a:t>Insert Agenda item here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B6D3A7FE-A826-3E46-96CA-19EFB717E8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76325" y="4778328"/>
            <a:ext cx="2243842" cy="98777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9A8B5A06-97B6-C84B-BADC-52B3498A24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0198" y="3922264"/>
            <a:ext cx="2243842" cy="76935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 dirty="0"/>
              <a:t>Insert Agenda item here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981BD8F-63E7-1046-912D-FE3D7B8DFB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0198" y="4778328"/>
            <a:ext cx="2243842" cy="98777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1DB38645-D851-F642-9A80-EFB5C3EAE1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65036" y="3922264"/>
            <a:ext cx="2243842" cy="76935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 dirty="0"/>
              <a:t>Insert Agenda item here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10C9655-3B17-0D49-BC9A-4C6820F5713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65036" y="4778328"/>
            <a:ext cx="2243842" cy="98777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A5ECB510-9C9B-8E4E-8613-A034159D2A9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39882" y="2254117"/>
            <a:ext cx="301458" cy="29527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4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9B41DF54-AB58-2A41-A6F4-A640571B5A9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83614" y="2259832"/>
            <a:ext cx="301458" cy="29527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3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0210E2CC-65BE-D642-972A-FACE80E7606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51171" y="2254117"/>
            <a:ext cx="301458" cy="29527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2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21C94F66-9B1C-154B-B836-2707473B20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07298" y="2254117"/>
            <a:ext cx="301458" cy="29527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1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9F73063-F583-CA4C-B071-3C2944023D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Agenda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90DFBD8B-1D45-FF48-9495-BCB34AA120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465" y="1578226"/>
            <a:ext cx="10033000" cy="3315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GB" dirty="0"/>
              <a:t>Insert sub-heading here</a:t>
            </a:r>
          </a:p>
        </p:txBody>
      </p:sp>
      <p:pic>
        <p:nvPicPr>
          <p:cNvPr id="39" name="Picture 38" descr="Shape&#10;&#10;Description automatically generated">
            <a:extLst>
              <a:ext uri="{FF2B5EF4-FFF2-40B4-BE49-F238E27FC236}">
                <a16:creationId xmlns:a16="http://schemas.microsoft.com/office/drawing/2014/main" id="{32A1A179-22B4-F2D3-68F1-3FA8EF2A8E1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644E144A-4F1D-2DF4-B3FE-A94A623EF86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41" name="TextBox 40">
            <a:hlinkClick r:id="rId11"/>
            <a:extLst>
              <a:ext uri="{FF2B5EF4-FFF2-40B4-BE49-F238E27FC236}">
                <a16:creationId xmlns:a16="http://schemas.microsoft.com/office/drawing/2014/main" id="{0F57D0AC-3F34-7A45-612D-98D6BC15354F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3003627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749D2ABB-F623-9D46-AAC1-02303D55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04E51A-5B02-5F4F-8335-373A566B9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BA42FB-FC66-CE42-94A0-9343C5877B16}"/>
              </a:ext>
            </a:extLst>
          </p:cNvPr>
          <p:cNvSpPr txBox="1"/>
          <p:nvPr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1A4FC6C-6B76-0A48-8CC5-9FD0D5F7CF5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932109" y="3214391"/>
            <a:ext cx="8191498" cy="706959"/>
          </a:xfrm>
          <a:prstGeom prst="rect">
            <a:avLst/>
          </a:prstGeom>
          <a:effectLst>
            <a:outerShdw blurRad="203459" sx="102000" sy="102000" algn="ctr" rotWithShape="0">
              <a:prstClr val="black">
                <a:alpha val="9173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48681EB-CEB4-DB4E-A2A4-6113D672EDF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932109" y="4098576"/>
            <a:ext cx="8191498" cy="706959"/>
          </a:xfrm>
          <a:prstGeom prst="rect">
            <a:avLst/>
          </a:prstGeom>
          <a:effectLst>
            <a:outerShdw blurRad="203459" sx="102000" sy="102000" algn="ctr" rotWithShape="0">
              <a:prstClr val="black">
                <a:alpha val="9173"/>
              </a:prst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5F0AC23-D789-3C41-9100-875B001D48F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932109" y="4973538"/>
            <a:ext cx="8191498" cy="706959"/>
          </a:xfrm>
          <a:prstGeom prst="rect">
            <a:avLst/>
          </a:prstGeom>
          <a:effectLst>
            <a:outerShdw blurRad="203459" sx="102000" sy="102000" algn="ctr" rotWithShape="0">
              <a:prstClr val="black">
                <a:alpha val="9173"/>
              </a:prst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CC5A249-4D7E-2F4F-90A1-4D96EC88F00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932109" y="2335219"/>
            <a:ext cx="8191498" cy="706959"/>
          </a:xfrm>
          <a:prstGeom prst="rect">
            <a:avLst/>
          </a:prstGeom>
          <a:effectLst>
            <a:outerShdw blurRad="203459" sx="102000" sy="102000" algn="ctr" rotWithShape="0">
              <a:prstClr val="black">
                <a:alpha val="9173"/>
              </a:prst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00E4FC6-7849-0B47-90B0-09D58D391D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23405"/>
          <a:stretch/>
        </p:blipFill>
        <p:spPr>
          <a:xfrm>
            <a:off x="0" y="1003501"/>
            <a:ext cx="1828800" cy="4850997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CED0EB1-4EFA-354A-867E-E2DA5EB32A67}"/>
              </a:ext>
            </a:extLst>
          </p:cNvPr>
          <p:cNvGrpSpPr/>
          <p:nvPr userDrawn="1"/>
        </p:nvGrpSpPr>
        <p:grpSpPr>
          <a:xfrm rot="5400000">
            <a:off x="8407458" y="318017"/>
            <a:ext cx="1070074" cy="406401"/>
            <a:chOff x="3648630" y="1397156"/>
            <a:chExt cx="1070074" cy="406401"/>
          </a:xfrm>
        </p:grpSpPr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464BF99E-517A-F345-86FA-704927810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55FA5F8-E9FE-F241-8123-52EDFCE9BEC9}"/>
                </a:ext>
              </a:extLst>
            </p:cNvPr>
            <p:cNvCxnSpPr>
              <a:cxnSpLocks/>
              <a:stCxn id="25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31C5359-FDD1-E743-80FE-9C13320B1F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04728" y="1124255"/>
            <a:ext cx="8507737" cy="93148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Agenda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C505B09E-A9A9-4044-9E14-5218F95F96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34043" y="2498274"/>
            <a:ext cx="6242137" cy="362161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latin typeface="Century Gothic" panose="020B0502020202020204" pitchFamily="34" charset="0"/>
              </a:rPr>
              <a:t>Chapter sub-heading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B31D0CC2-E00D-5442-A813-FE0B589F04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34042" y="3382459"/>
            <a:ext cx="6242137" cy="362161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latin typeface="Century Gothic" panose="020B0502020202020204" pitchFamily="34" charset="0"/>
              </a:rPr>
              <a:t>Chapter sub-heading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4D89940E-0981-2245-85F4-E06344D8AE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34041" y="4270974"/>
            <a:ext cx="6242137" cy="362161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latin typeface="Century Gothic" panose="020B0502020202020204" pitchFamily="34" charset="0"/>
              </a:rPr>
              <a:t>Chapter sub-heading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9EE1B4C7-3E4A-324A-8A95-05B64E76D1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34040" y="5145936"/>
            <a:ext cx="6242137" cy="362161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latin typeface="Century Gothic" panose="020B0502020202020204" pitchFamily="34" charset="0"/>
              </a:rPr>
              <a:t>Chapter sub-heading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A1461-1866-5943-A7C1-7DDF1153AD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455798" y="2541060"/>
            <a:ext cx="301458" cy="29527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1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386135C4-C5A7-4F40-A714-5BA6CF88C3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55798" y="3415901"/>
            <a:ext cx="301458" cy="29527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2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A7E8BB91-9107-9845-9E87-FA63A6FF55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455798" y="4304416"/>
            <a:ext cx="301458" cy="29527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3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AFAA6032-7EC1-9747-8B50-E1AB690CCC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455798" y="5179378"/>
            <a:ext cx="301458" cy="29527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4</a:t>
            </a:r>
          </a:p>
        </p:txBody>
      </p:sp>
      <p:pic>
        <p:nvPicPr>
          <p:cNvPr id="37" name="Picture 36" descr="Shape&#10;&#10;Description automatically generated">
            <a:extLst>
              <a:ext uri="{FF2B5EF4-FFF2-40B4-BE49-F238E27FC236}">
                <a16:creationId xmlns:a16="http://schemas.microsoft.com/office/drawing/2014/main" id="{BD385827-5FCF-0511-0B47-64A9EDA7FDB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9DC9DB1D-975C-3F91-BA87-6722B581853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39" name="TextBox 38">
            <a:hlinkClick r:id="rId13"/>
            <a:extLst>
              <a:ext uri="{FF2B5EF4-FFF2-40B4-BE49-F238E27FC236}">
                <a16:creationId xmlns:a16="http://schemas.microsoft.com/office/drawing/2014/main" id="{F1433A0C-20E0-ECD3-E52F-80CFFA38D05A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533033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749D2ABB-F623-9D46-AAC1-02303D55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04E51A-5B02-5F4F-8335-373A566B9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BA42FB-FC66-CE42-94A0-9343C5877B16}"/>
              </a:ext>
            </a:extLst>
          </p:cNvPr>
          <p:cNvSpPr txBox="1"/>
          <p:nvPr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37207B5-289C-4043-9405-5E4217A4E7C4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AAC986D8-73EC-3E4A-ADBF-C841E12B2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53170E9-E4B1-9C40-861A-4F610728CE22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0" name="Line">
            <a:extLst>
              <a:ext uri="{FF2B5EF4-FFF2-40B4-BE49-F238E27FC236}">
                <a16:creationId xmlns:a16="http://schemas.microsoft.com/office/drawing/2014/main" id="{15FBD558-814D-5F4D-ADE5-E0EDE8CB0651}"/>
              </a:ext>
            </a:extLst>
          </p:cNvPr>
          <p:cNvSpPr/>
          <p:nvPr userDrawn="1"/>
        </p:nvSpPr>
        <p:spPr>
          <a:xfrm flipV="1">
            <a:off x="1307740" y="2125734"/>
            <a:ext cx="0" cy="3276000"/>
          </a:xfrm>
          <a:prstGeom prst="line">
            <a:avLst/>
          </a:prstGeom>
          <a:noFill/>
          <a:ln w="25400" cap="flat">
            <a:solidFill>
              <a:srgbClr val="E0E4E9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rmAutofit fontScale="25000" lnSpcReduction="20000"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A3F2A83A-4144-684E-8B02-4605F86DEC8A}"/>
              </a:ext>
            </a:extLst>
          </p:cNvPr>
          <p:cNvSpPr/>
          <p:nvPr userDrawn="1"/>
        </p:nvSpPr>
        <p:spPr>
          <a:xfrm>
            <a:off x="1260660" y="2233104"/>
            <a:ext cx="94160" cy="94160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E576A82B-FDA5-E245-9775-DE7E640D82E3}"/>
              </a:ext>
            </a:extLst>
          </p:cNvPr>
          <p:cNvSpPr/>
          <p:nvPr userDrawn="1"/>
        </p:nvSpPr>
        <p:spPr>
          <a:xfrm>
            <a:off x="1260660" y="3973596"/>
            <a:ext cx="94160" cy="94159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26" name="Line">
            <a:extLst>
              <a:ext uri="{FF2B5EF4-FFF2-40B4-BE49-F238E27FC236}">
                <a16:creationId xmlns:a16="http://schemas.microsoft.com/office/drawing/2014/main" id="{9DAB4F2A-759B-D440-B0E2-AE9A1B048394}"/>
              </a:ext>
            </a:extLst>
          </p:cNvPr>
          <p:cNvSpPr/>
          <p:nvPr userDrawn="1"/>
        </p:nvSpPr>
        <p:spPr>
          <a:xfrm flipV="1">
            <a:off x="4631702" y="2125734"/>
            <a:ext cx="0" cy="3276000"/>
          </a:xfrm>
          <a:prstGeom prst="line">
            <a:avLst/>
          </a:prstGeom>
          <a:noFill/>
          <a:ln w="25400" cap="flat">
            <a:solidFill>
              <a:srgbClr val="E0E4E9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rmAutofit fontScale="25000" lnSpcReduction="20000"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B2829342-8D01-1A49-864C-F81D3D9E2343}"/>
              </a:ext>
            </a:extLst>
          </p:cNvPr>
          <p:cNvSpPr/>
          <p:nvPr userDrawn="1"/>
        </p:nvSpPr>
        <p:spPr>
          <a:xfrm>
            <a:off x="4584623" y="2233104"/>
            <a:ext cx="94160" cy="9416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rmAutofit fontScale="32500" lnSpcReduction="20000"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1B5F4DB0-BC29-A741-84EB-6576155AAB7B}"/>
              </a:ext>
            </a:extLst>
          </p:cNvPr>
          <p:cNvSpPr/>
          <p:nvPr userDrawn="1"/>
        </p:nvSpPr>
        <p:spPr>
          <a:xfrm>
            <a:off x="4584623" y="3973596"/>
            <a:ext cx="94160" cy="94159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rmAutofit fontScale="32500" lnSpcReduction="20000"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31" name="Line">
            <a:extLst>
              <a:ext uri="{FF2B5EF4-FFF2-40B4-BE49-F238E27FC236}">
                <a16:creationId xmlns:a16="http://schemas.microsoft.com/office/drawing/2014/main" id="{1EB73CE1-7B48-964A-B2DA-9EE04601CEF8}"/>
              </a:ext>
            </a:extLst>
          </p:cNvPr>
          <p:cNvSpPr/>
          <p:nvPr userDrawn="1"/>
        </p:nvSpPr>
        <p:spPr>
          <a:xfrm flipV="1">
            <a:off x="7955665" y="2125734"/>
            <a:ext cx="0" cy="3276000"/>
          </a:xfrm>
          <a:prstGeom prst="line">
            <a:avLst/>
          </a:prstGeom>
          <a:noFill/>
          <a:ln w="25400" cap="flat">
            <a:solidFill>
              <a:srgbClr val="E0E4E9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rmAutofit fontScale="25000" lnSpcReduction="20000"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39C3A570-D0B6-4B47-8CD6-75AA9787FBEE}"/>
              </a:ext>
            </a:extLst>
          </p:cNvPr>
          <p:cNvSpPr/>
          <p:nvPr userDrawn="1"/>
        </p:nvSpPr>
        <p:spPr>
          <a:xfrm>
            <a:off x="7908585" y="2233104"/>
            <a:ext cx="94160" cy="94160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rmAutofit fontScale="32500" lnSpcReduction="20000"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51B99057-1B32-0B48-95DC-509007840C29}"/>
              </a:ext>
            </a:extLst>
          </p:cNvPr>
          <p:cNvSpPr/>
          <p:nvPr userDrawn="1"/>
        </p:nvSpPr>
        <p:spPr>
          <a:xfrm>
            <a:off x="7908585" y="3973596"/>
            <a:ext cx="94160" cy="94159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rmAutofit fontScale="32500" lnSpcReduction="20000"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439EED16-CBAA-2A46-B482-E21CDB1A50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31903" y="2142815"/>
            <a:ext cx="2842142" cy="274737"/>
          </a:xfrm>
          <a:prstGeom prst="rect">
            <a:avLst/>
          </a:prstGeo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2CADD620-24EE-A241-940B-5EAF9C7F42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1900" y="2472986"/>
            <a:ext cx="2842145" cy="1231136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671F6EE9-9F80-8C49-A408-9D7ADD4B1E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31903" y="3879325"/>
            <a:ext cx="2842142" cy="274737"/>
          </a:xfrm>
          <a:prstGeom prst="rect">
            <a:avLst/>
          </a:prstGeo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F408A2C1-1613-FF46-B3A2-E7A4050D9A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1900" y="4209496"/>
            <a:ext cx="2842145" cy="1231136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A3C633B-BC01-8A45-92E2-AE0EE9F8073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5864" y="2128888"/>
            <a:ext cx="2842142" cy="274737"/>
          </a:xfrm>
          <a:prstGeom prst="rect">
            <a:avLst/>
          </a:prstGeo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09BEF9E8-1096-9749-99FB-7A20ADC17B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55861" y="2459059"/>
            <a:ext cx="2842145" cy="1231136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62C67FEE-476F-A241-82F9-803B4EDF31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55864" y="3865398"/>
            <a:ext cx="2842142" cy="274737"/>
          </a:xfrm>
          <a:prstGeom prst="rect">
            <a:avLst/>
          </a:prstGeo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C3CDB8CC-203A-7446-8A0D-1531C7A331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55861" y="4195569"/>
            <a:ext cx="2842145" cy="1231136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70E60DC9-A823-7E4B-B11A-07E74FC5A49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90435" y="2128888"/>
            <a:ext cx="2842142" cy="274737"/>
          </a:xfrm>
          <a:prstGeom prst="rect">
            <a:avLst/>
          </a:prstGeo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B919F9BB-FCC8-F84F-91AE-4470359267E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90432" y="2459059"/>
            <a:ext cx="2842145" cy="1231136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BB8B0616-FF3F-A74E-AD0A-8B24FF133C7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090435" y="3865398"/>
            <a:ext cx="2842142" cy="274737"/>
          </a:xfrm>
          <a:prstGeom prst="rect">
            <a:avLst/>
          </a:prstGeo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4AB2F835-5363-204E-929A-6AA6C6AB19B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90432" y="4195569"/>
            <a:ext cx="2842145" cy="1231136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A0BF337B-BDA5-BCFB-DD0B-57F0E497C8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Agenda</a:t>
            </a:r>
          </a:p>
        </p:txBody>
      </p:sp>
      <p:pic>
        <p:nvPicPr>
          <p:cNvPr id="39" name="Picture 38" descr="Shape&#10;&#10;Description automatically generated">
            <a:extLst>
              <a:ext uri="{FF2B5EF4-FFF2-40B4-BE49-F238E27FC236}">
                <a16:creationId xmlns:a16="http://schemas.microsoft.com/office/drawing/2014/main" id="{145FB562-BA1E-AAF6-64F7-7EE006F0756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F1DB4DAA-E82B-121D-E56C-EC16BA6CB87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43" name="TextBox 42">
            <a:hlinkClick r:id="rId11"/>
            <a:extLst>
              <a:ext uri="{FF2B5EF4-FFF2-40B4-BE49-F238E27FC236}">
                <a16:creationId xmlns:a16="http://schemas.microsoft.com/office/drawing/2014/main" id="{917BB1BC-1C89-1163-3AB3-D61434DD52C3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1188860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749D2ABB-F623-9D46-AAC1-02303D55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04E51A-5B02-5F4F-8335-373A566B9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BA42FB-FC66-CE42-94A0-9343C5877B16}"/>
              </a:ext>
            </a:extLst>
          </p:cNvPr>
          <p:cNvSpPr txBox="1"/>
          <p:nvPr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37207B5-289C-4043-9405-5E4217A4E7C4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AAC986D8-73EC-3E4A-ADBF-C841E12B2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53170E9-E4B1-9C40-861A-4F610728CE22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0" name="Line">
            <a:extLst>
              <a:ext uri="{FF2B5EF4-FFF2-40B4-BE49-F238E27FC236}">
                <a16:creationId xmlns:a16="http://schemas.microsoft.com/office/drawing/2014/main" id="{15FBD558-814D-5F4D-ADE5-E0EDE8CB0651}"/>
              </a:ext>
            </a:extLst>
          </p:cNvPr>
          <p:cNvSpPr/>
          <p:nvPr userDrawn="1"/>
        </p:nvSpPr>
        <p:spPr>
          <a:xfrm flipV="1">
            <a:off x="1307740" y="2125734"/>
            <a:ext cx="0" cy="3564000"/>
          </a:xfrm>
          <a:prstGeom prst="line">
            <a:avLst/>
          </a:prstGeom>
          <a:noFill/>
          <a:ln w="25400" cap="flat">
            <a:solidFill>
              <a:srgbClr val="E0E4E9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A3F2A83A-4144-684E-8B02-4605F86DEC8A}"/>
              </a:ext>
            </a:extLst>
          </p:cNvPr>
          <p:cNvSpPr/>
          <p:nvPr userDrawn="1"/>
        </p:nvSpPr>
        <p:spPr>
          <a:xfrm>
            <a:off x="1260660" y="2233104"/>
            <a:ext cx="94160" cy="94160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E576A82B-FDA5-E245-9775-DE7E640D82E3}"/>
              </a:ext>
            </a:extLst>
          </p:cNvPr>
          <p:cNvSpPr/>
          <p:nvPr userDrawn="1"/>
        </p:nvSpPr>
        <p:spPr>
          <a:xfrm>
            <a:off x="1260660" y="3449611"/>
            <a:ext cx="94160" cy="94159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63388C7D-C90A-8B41-8C53-A5A8E88D2084}"/>
              </a:ext>
            </a:extLst>
          </p:cNvPr>
          <p:cNvSpPr/>
          <p:nvPr userDrawn="1"/>
        </p:nvSpPr>
        <p:spPr>
          <a:xfrm>
            <a:off x="1260657" y="4672234"/>
            <a:ext cx="94160" cy="94159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26" name="Line">
            <a:extLst>
              <a:ext uri="{FF2B5EF4-FFF2-40B4-BE49-F238E27FC236}">
                <a16:creationId xmlns:a16="http://schemas.microsoft.com/office/drawing/2014/main" id="{9DAB4F2A-759B-D440-B0E2-AE9A1B048394}"/>
              </a:ext>
            </a:extLst>
          </p:cNvPr>
          <p:cNvSpPr/>
          <p:nvPr userDrawn="1"/>
        </p:nvSpPr>
        <p:spPr>
          <a:xfrm flipV="1">
            <a:off x="4631702" y="2125734"/>
            <a:ext cx="0" cy="3564000"/>
          </a:xfrm>
          <a:prstGeom prst="line">
            <a:avLst/>
          </a:prstGeom>
          <a:noFill/>
          <a:ln w="25400" cap="flat">
            <a:solidFill>
              <a:srgbClr val="E0E4E9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B2829342-8D01-1A49-864C-F81D3D9E2343}"/>
              </a:ext>
            </a:extLst>
          </p:cNvPr>
          <p:cNvSpPr/>
          <p:nvPr userDrawn="1"/>
        </p:nvSpPr>
        <p:spPr>
          <a:xfrm>
            <a:off x="4584623" y="2233104"/>
            <a:ext cx="94160" cy="94160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1B5F4DB0-BC29-A741-84EB-6576155AAB7B}"/>
              </a:ext>
            </a:extLst>
          </p:cNvPr>
          <p:cNvSpPr/>
          <p:nvPr userDrawn="1"/>
        </p:nvSpPr>
        <p:spPr>
          <a:xfrm>
            <a:off x="4584623" y="3449611"/>
            <a:ext cx="94160" cy="94159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E0D67448-1D29-0C44-BB3F-E52E5DED1C4E}"/>
              </a:ext>
            </a:extLst>
          </p:cNvPr>
          <p:cNvSpPr/>
          <p:nvPr userDrawn="1"/>
        </p:nvSpPr>
        <p:spPr>
          <a:xfrm>
            <a:off x="4584620" y="4672234"/>
            <a:ext cx="94160" cy="94159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31" name="Line">
            <a:extLst>
              <a:ext uri="{FF2B5EF4-FFF2-40B4-BE49-F238E27FC236}">
                <a16:creationId xmlns:a16="http://schemas.microsoft.com/office/drawing/2014/main" id="{1EB73CE1-7B48-964A-B2DA-9EE04601CEF8}"/>
              </a:ext>
            </a:extLst>
          </p:cNvPr>
          <p:cNvSpPr/>
          <p:nvPr userDrawn="1"/>
        </p:nvSpPr>
        <p:spPr>
          <a:xfrm flipV="1">
            <a:off x="7955665" y="2125734"/>
            <a:ext cx="0" cy="3564000"/>
          </a:xfrm>
          <a:prstGeom prst="line">
            <a:avLst/>
          </a:prstGeom>
          <a:noFill/>
          <a:ln w="25400" cap="flat">
            <a:solidFill>
              <a:srgbClr val="E0E4E9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39C3A570-D0B6-4B47-8CD6-75AA9787FBEE}"/>
              </a:ext>
            </a:extLst>
          </p:cNvPr>
          <p:cNvSpPr/>
          <p:nvPr userDrawn="1"/>
        </p:nvSpPr>
        <p:spPr>
          <a:xfrm>
            <a:off x="7908585" y="2233104"/>
            <a:ext cx="94160" cy="94160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51B99057-1B32-0B48-95DC-509007840C29}"/>
              </a:ext>
            </a:extLst>
          </p:cNvPr>
          <p:cNvSpPr/>
          <p:nvPr userDrawn="1"/>
        </p:nvSpPr>
        <p:spPr>
          <a:xfrm>
            <a:off x="7908585" y="3449611"/>
            <a:ext cx="94160" cy="94159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24CA147C-13FC-6942-9C25-0A427B46BF60}"/>
              </a:ext>
            </a:extLst>
          </p:cNvPr>
          <p:cNvSpPr/>
          <p:nvPr userDrawn="1"/>
        </p:nvSpPr>
        <p:spPr>
          <a:xfrm>
            <a:off x="7908582" y="4672234"/>
            <a:ext cx="94160" cy="94159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439EED16-CBAA-2A46-B482-E21CDB1A50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31903" y="2142815"/>
            <a:ext cx="2842142" cy="274737"/>
          </a:xfrm>
          <a:prstGeom prst="rect">
            <a:avLst/>
          </a:prstGeo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2CADD620-24EE-A241-940B-5EAF9C7F42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1900" y="2472986"/>
            <a:ext cx="2842145" cy="799912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671F6EE9-9F80-8C49-A408-9D7ADD4B1E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31903" y="3355340"/>
            <a:ext cx="2842142" cy="274737"/>
          </a:xfrm>
          <a:prstGeom prst="rect">
            <a:avLst/>
          </a:prstGeo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F408A2C1-1613-FF46-B3A2-E7A4050D9A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1900" y="3685511"/>
            <a:ext cx="2842145" cy="799912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7666EA02-DBF9-AF49-8ECC-D6AAD20646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31900" y="4575961"/>
            <a:ext cx="2842142" cy="274737"/>
          </a:xfrm>
          <a:prstGeom prst="rect">
            <a:avLst/>
          </a:prstGeo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2C0DF23-4A3D-1644-ADD5-4A439A6343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31897" y="4906132"/>
            <a:ext cx="2842145" cy="799912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A3C633B-BC01-8A45-92E2-AE0EE9F8073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5864" y="2128888"/>
            <a:ext cx="2842142" cy="274737"/>
          </a:xfrm>
          <a:prstGeom prst="rect">
            <a:avLst/>
          </a:prstGeo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09BEF9E8-1096-9749-99FB-7A20ADC17B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55861" y="2459059"/>
            <a:ext cx="2842145" cy="799912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62C67FEE-476F-A241-82F9-803B4EDF31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55864" y="3341413"/>
            <a:ext cx="2842142" cy="274737"/>
          </a:xfrm>
          <a:prstGeom prst="rect">
            <a:avLst/>
          </a:prstGeo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C3CDB8CC-203A-7446-8A0D-1531C7A331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55861" y="3671584"/>
            <a:ext cx="2842145" cy="799912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260FD69F-7211-4644-B0D4-CF5A20CA51B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55861" y="4562034"/>
            <a:ext cx="2842142" cy="274737"/>
          </a:xfrm>
          <a:prstGeom prst="rect">
            <a:avLst/>
          </a:prstGeo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314AD05A-9FE9-E847-BE38-5B9D7AABD9A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55858" y="4892205"/>
            <a:ext cx="2842145" cy="799912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70E60DC9-A823-7E4B-B11A-07E74FC5A49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90435" y="2128888"/>
            <a:ext cx="2842142" cy="274737"/>
          </a:xfrm>
          <a:prstGeom prst="rect">
            <a:avLst/>
          </a:prstGeo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B919F9BB-FCC8-F84F-91AE-4470359267E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90432" y="2459059"/>
            <a:ext cx="2842145" cy="799912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BB8B0616-FF3F-A74E-AD0A-8B24FF133C7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090435" y="3341413"/>
            <a:ext cx="2842142" cy="274737"/>
          </a:xfrm>
          <a:prstGeom prst="rect">
            <a:avLst/>
          </a:prstGeo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4AB2F835-5363-204E-929A-6AA6C6AB19B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90432" y="3671584"/>
            <a:ext cx="2842145" cy="799912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294E131F-4A1C-F647-8AC2-E9147D148D9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090432" y="4562034"/>
            <a:ext cx="2842142" cy="274737"/>
          </a:xfrm>
          <a:prstGeom prst="rect">
            <a:avLst/>
          </a:prstGeo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CA59F89-57E6-C244-A7D1-7A733CC7186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90429" y="4892205"/>
            <a:ext cx="2842145" cy="799912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44BBD75D-D68B-ED82-9307-BCC7A90E08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Agenda</a:t>
            </a:r>
          </a:p>
        </p:txBody>
      </p:sp>
      <p:pic>
        <p:nvPicPr>
          <p:cNvPr id="53" name="Picture 52" descr="Shape&#10;&#10;Description automatically generated">
            <a:extLst>
              <a:ext uri="{FF2B5EF4-FFF2-40B4-BE49-F238E27FC236}">
                <a16:creationId xmlns:a16="http://schemas.microsoft.com/office/drawing/2014/main" id="{0C4AB1F0-FA3C-F3FE-6D92-86C66AB6D98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D511CA61-ECF2-B41C-0CD0-2CCB877BCBA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61" name="TextBox 60">
            <a:hlinkClick r:id="rId11"/>
            <a:extLst>
              <a:ext uri="{FF2B5EF4-FFF2-40B4-BE49-F238E27FC236}">
                <a16:creationId xmlns:a16="http://schemas.microsoft.com/office/drawing/2014/main" id="{F656A312-4F4F-BC3E-CF51-EE267A52347C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665977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749D2ABB-F623-9D46-AAC1-02303D55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04E51A-5B02-5F4F-8335-373A566B9A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BA42FB-FC66-CE42-94A0-9343C5877B16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37207B5-289C-4043-9405-5E4217A4E7C4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AAC986D8-73EC-3E4A-ADBF-C841E12B2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53170E9-E4B1-9C40-861A-4F610728CE22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0" name="Line">
            <a:extLst>
              <a:ext uri="{FF2B5EF4-FFF2-40B4-BE49-F238E27FC236}">
                <a16:creationId xmlns:a16="http://schemas.microsoft.com/office/drawing/2014/main" id="{15FBD558-814D-5F4D-ADE5-E0EDE8CB0651}"/>
              </a:ext>
            </a:extLst>
          </p:cNvPr>
          <p:cNvSpPr/>
          <p:nvPr userDrawn="1"/>
        </p:nvSpPr>
        <p:spPr>
          <a:xfrm flipV="1">
            <a:off x="1307740" y="2136008"/>
            <a:ext cx="0" cy="3636000"/>
          </a:xfrm>
          <a:prstGeom prst="line">
            <a:avLst/>
          </a:prstGeom>
          <a:noFill/>
          <a:ln w="25400" cap="flat">
            <a:solidFill>
              <a:srgbClr val="E0E4E9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>
              <a:latin typeface="+mj-lt"/>
            </a:endParaRPr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A3F2A83A-4144-684E-8B02-4605F86DEC8A}"/>
              </a:ext>
            </a:extLst>
          </p:cNvPr>
          <p:cNvSpPr/>
          <p:nvPr userDrawn="1"/>
        </p:nvSpPr>
        <p:spPr>
          <a:xfrm>
            <a:off x="1260660" y="2233104"/>
            <a:ext cx="94160" cy="94160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>
              <a:latin typeface="+mj-lt"/>
            </a:endParaRPr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E576A82B-FDA5-E245-9775-DE7E640D82E3}"/>
              </a:ext>
            </a:extLst>
          </p:cNvPr>
          <p:cNvSpPr/>
          <p:nvPr userDrawn="1"/>
        </p:nvSpPr>
        <p:spPr>
          <a:xfrm>
            <a:off x="1260660" y="3172213"/>
            <a:ext cx="94160" cy="94159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>
              <a:latin typeface="+mj-lt"/>
            </a:endParaRPr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63388C7D-C90A-8B41-8C53-A5A8E88D2084}"/>
              </a:ext>
            </a:extLst>
          </p:cNvPr>
          <p:cNvSpPr/>
          <p:nvPr userDrawn="1"/>
        </p:nvSpPr>
        <p:spPr>
          <a:xfrm>
            <a:off x="1260660" y="4118349"/>
            <a:ext cx="94160" cy="94159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>
              <a:latin typeface="+mj-lt"/>
            </a:endParaRPr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C4A7BBC5-B04C-E448-B1B2-61B6029D40DE}"/>
              </a:ext>
            </a:extLst>
          </p:cNvPr>
          <p:cNvSpPr/>
          <p:nvPr userDrawn="1"/>
        </p:nvSpPr>
        <p:spPr>
          <a:xfrm>
            <a:off x="1260660" y="5056210"/>
            <a:ext cx="94160" cy="94159"/>
          </a:xfrm>
          <a:prstGeom prst="ellipse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>
              <a:latin typeface="+mj-lt"/>
            </a:endParaRPr>
          </a:p>
        </p:txBody>
      </p:sp>
      <p:sp>
        <p:nvSpPr>
          <p:cNvPr id="26" name="Line">
            <a:extLst>
              <a:ext uri="{FF2B5EF4-FFF2-40B4-BE49-F238E27FC236}">
                <a16:creationId xmlns:a16="http://schemas.microsoft.com/office/drawing/2014/main" id="{9DAB4F2A-759B-D440-B0E2-AE9A1B048394}"/>
              </a:ext>
            </a:extLst>
          </p:cNvPr>
          <p:cNvSpPr/>
          <p:nvPr userDrawn="1"/>
        </p:nvSpPr>
        <p:spPr>
          <a:xfrm flipV="1">
            <a:off x="4631702" y="2136008"/>
            <a:ext cx="0" cy="3636000"/>
          </a:xfrm>
          <a:prstGeom prst="line">
            <a:avLst/>
          </a:prstGeom>
          <a:noFill/>
          <a:ln w="25400" cap="flat">
            <a:solidFill>
              <a:srgbClr val="E0E4E9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>
              <a:latin typeface="+mj-lt"/>
            </a:endParaRPr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B2829342-8D01-1A49-864C-F81D3D9E2343}"/>
              </a:ext>
            </a:extLst>
          </p:cNvPr>
          <p:cNvSpPr/>
          <p:nvPr userDrawn="1"/>
        </p:nvSpPr>
        <p:spPr>
          <a:xfrm>
            <a:off x="4584623" y="2233104"/>
            <a:ext cx="94160" cy="94160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>
              <a:latin typeface="+mj-lt"/>
            </a:endParaRPr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1B5F4DB0-BC29-A741-84EB-6576155AAB7B}"/>
              </a:ext>
            </a:extLst>
          </p:cNvPr>
          <p:cNvSpPr/>
          <p:nvPr userDrawn="1"/>
        </p:nvSpPr>
        <p:spPr>
          <a:xfrm>
            <a:off x="4584623" y="3172213"/>
            <a:ext cx="94160" cy="94159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>
              <a:latin typeface="+mj-lt"/>
            </a:endParaRPr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E0D67448-1D29-0C44-BB3F-E52E5DED1C4E}"/>
              </a:ext>
            </a:extLst>
          </p:cNvPr>
          <p:cNvSpPr/>
          <p:nvPr userDrawn="1"/>
        </p:nvSpPr>
        <p:spPr>
          <a:xfrm>
            <a:off x="4584623" y="4118349"/>
            <a:ext cx="94160" cy="94159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>
              <a:latin typeface="+mj-lt"/>
            </a:endParaRPr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B5C20340-7033-374B-8832-337A3905A638}"/>
              </a:ext>
            </a:extLst>
          </p:cNvPr>
          <p:cNvSpPr/>
          <p:nvPr userDrawn="1"/>
        </p:nvSpPr>
        <p:spPr>
          <a:xfrm>
            <a:off x="4584623" y="5056210"/>
            <a:ext cx="94160" cy="94159"/>
          </a:xfrm>
          <a:prstGeom prst="ellipse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>
              <a:latin typeface="+mj-lt"/>
            </a:endParaRPr>
          </a:p>
        </p:txBody>
      </p:sp>
      <p:sp>
        <p:nvSpPr>
          <p:cNvPr id="31" name="Line">
            <a:extLst>
              <a:ext uri="{FF2B5EF4-FFF2-40B4-BE49-F238E27FC236}">
                <a16:creationId xmlns:a16="http://schemas.microsoft.com/office/drawing/2014/main" id="{1EB73CE1-7B48-964A-B2DA-9EE04601CEF8}"/>
              </a:ext>
            </a:extLst>
          </p:cNvPr>
          <p:cNvSpPr/>
          <p:nvPr userDrawn="1"/>
        </p:nvSpPr>
        <p:spPr>
          <a:xfrm flipV="1">
            <a:off x="7955665" y="2136008"/>
            <a:ext cx="0" cy="3636000"/>
          </a:xfrm>
          <a:prstGeom prst="line">
            <a:avLst/>
          </a:prstGeom>
          <a:noFill/>
          <a:ln w="25400" cap="flat">
            <a:solidFill>
              <a:srgbClr val="E0E4E9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>
              <a:latin typeface="+mj-lt"/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39C3A570-D0B6-4B47-8CD6-75AA9787FBEE}"/>
              </a:ext>
            </a:extLst>
          </p:cNvPr>
          <p:cNvSpPr/>
          <p:nvPr userDrawn="1"/>
        </p:nvSpPr>
        <p:spPr>
          <a:xfrm>
            <a:off x="7908585" y="2233104"/>
            <a:ext cx="94160" cy="94160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>
              <a:latin typeface="+mj-lt"/>
            </a:endParaRP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51B99057-1B32-0B48-95DC-509007840C29}"/>
              </a:ext>
            </a:extLst>
          </p:cNvPr>
          <p:cNvSpPr/>
          <p:nvPr userDrawn="1"/>
        </p:nvSpPr>
        <p:spPr>
          <a:xfrm>
            <a:off x="7908585" y="3172213"/>
            <a:ext cx="94160" cy="94159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>
              <a:latin typeface="+mj-lt"/>
            </a:endParaRPr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24CA147C-13FC-6942-9C25-0A427B46BF60}"/>
              </a:ext>
            </a:extLst>
          </p:cNvPr>
          <p:cNvSpPr/>
          <p:nvPr userDrawn="1"/>
        </p:nvSpPr>
        <p:spPr>
          <a:xfrm>
            <a:off x="7908585" y="4118349"/>
            <a:ext cx="94160" cy="94159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>
              <a:latin typeface="+mj-lt"/>
            </a:endParaRPr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372C966B-6C76-844B-8890-6A5528426882}"/>
              </a:ext>
            </a:extLst>
          </p:cNvPr>
          <p:cNvSpPr/>
          <p:nvPr userDrawn="1"/>
        </p:nvSpPr>
        <p:spPr>
          <a:xfrm>
            <a:off x="7908585" y="5056210"/>
            <a:ext cx="94160" cy="94159"/>
          </a:xfrm>
          <a:prstGeom prst="ellipse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800">
              <a:latin typeface="+mj-lt"/>
            </a:endParaRP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439EED16-CBAA-2A46-B482-E21CDB1A50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31903" y="2142815"/>
            <a:ext cx="2842142" cy="274737"/>
          </a:xfrm>
          <a:prstGeom prst="rect">
            <a:avLst/>
          </a:prstGeom>
        </p:spPr>
        <p:txBody>
          <a:bodyPr r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2CADD620-24EE-A241-940B-5EAF9C7F42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1900" y="2472986"/>
            <a:ext cx="2842145" cy="477837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671F6EE9-9F80-8C49-A408-9D7ADD4B1E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31903" y="3077942"/>
            <a:ext cx="2842142" cy="274737"/>
          </a:xfrm>
          <a:prstGeom prst="rect">
            <a:avLst/>
          </a:prstGeom>
        </p:spPr>
        <p:txBody>
          <a:bodyPr r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F408A2C1-1613-FF46-B3A2-E7A4050D9A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1900" y="3408113"/>
            <a:ext cx="2842145" cy="477837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7666EA02-DBF9-AF49-8ECC-D6AAD20646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31903" y="4022076"/>
            <a:ext cx="2842142" cy="274737"/>
          </a:xfrm>
          <a:prstGeom prst="rect">
            <a:avLst/>
          </a:prstGeom>
        </p:spPr>
        <p:txBody>
          <a:bodyPr r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2C0DF23-4A3D-1644-ADD5-4A439A6343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31900" y="4352247"/>
            <a:ext cx="2842145" cy="477837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C16B2AE-7E87-B74A-B4A8-F567ECA66AC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31903" y="4968763"/>
            <a:ext cx="2842142" cy="274737"/>
          </a:xfrm>
          <a:prstGeom prst="rect">
            <a:avLst/>
          </a:prstGeom>
        </p:spPr>
        <p:txBody>
          <a:bodyPr r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AC1FAD9E-05B2-D446-9919-C75E69EFF41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31900" y="5298934"/>
            <a:ext cx="2842145" cy="477837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A3C633B-BC01-8A45-92E2-AE0EE9F8073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5864" y="2128888"/>
            <a:ext cx="2842142" cy="274737"/>
          </a:xfrm>
          <a:prstGeom prst="rect">
            <a:avLst/>
          </a:prstGeom>
        </p:spPr>
        <p:txBody>
          <a:bodyPr r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09BEF9E8-1096-9749-99FB-7A20ADC17B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55861" y="2459059"/>
            <a:ext cx="2842145" cy="477837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62C67FEE-476F-A241-82F9-803B4EDF31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55864" y="3064015"/>
            <a:ext cx="2842142" cy="274737"/>
          </a:xfrm>
          <a:prstGeom prst="rect">
            <a:avLst/>
          </a:prstGeom>
        </p:spPr>
        <p:txBody>
          <a:bodyPr r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C3CDB8CC-203A-7446-8A0D-1531C7A331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55861" y="3394186"/>
            <a:ext cx="2842145" cy="477837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260FD69F-7211-4644-B0D4-CF5A20CA51B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55864" y="4008149"/>
            <a:ext cx="2842142" cy="274737"/>
          </a:xfrm>
          <a:prstGeom prst="rect">
            <a:avLst/>
          </a:prstGeom>
        </p:spPr>
        <p:txBody>
          <a:bodyPr r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314AD05A-9FE9-E847-BE38-5B9D7AABD9A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55861" y="4338320"/>
            <a:ext cx="2842145" cy="477837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FE14AF5F-F676-7B47-BA0A-C85D7E54E0B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55864" y="4954836"/>
            <a:ext cx="2842142" cy="274737"/>
          </a:xfrm>
          <a:prstGeom prst="rect">
            <a:avLst/>
          </a:prstGeom>
        </p:spPr>
        <p:txBody>
          <a:bodyPr r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E527ECAB-FE90-8745-8673-5DAE2D8D109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55861" y="5285007"/>
            <a:ext cx="2842145" cy="477837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70E60DC9-A823-7E4B-B11A-07E74FC5A49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90435" y="2128888"/>
            <a:ext cx="2842142" cy="274737"/>
          </a:xfrm>
          <a:prstGeom prst="rect">
            <a:avLst/>
          </a:prstGeom>
        </p:spPr>
        <p:txBody>
          <a:bodyPr r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B919F9BB-FCC8-F84F-91AE-4470359267E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90432" y="2459059"/>
            <a:ext cx="2842145" cy="477837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BB8B0616-FF3F-A74E-AD0A-8B24FF133C7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090435" y="3064015"/>
            <a:ext cx="2842142" cy="274737"/>
          </a:xfrm>
          <a:prstGeom prst="rect">
            <a:avLst/>
          </a:prstGeom>
        </p:spPr>
        <p:txBody>
          <a:bodyPr r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4AB2F835-5363-204E-929A-6AA6C6AB19B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90432" y="3394186"/>
            <a:ext cx="2842145" cy="477837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294E131F-4A1C-F647-8AC2-E9147D148D9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090435" y="4008149"/>
            <a:ext cx="2842142" cy="274737"/>
          </a:xfrm>
          <a:prstGeom prst="rect">
            <a:avLst/>
          </a:prstGeom>
        </p:spPr>
        <p:txBody>
          <a:bodyPr r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CA59F89-57E6-C244-A7D1-7A733CC7186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90432" y="4338320"/>
            <a:ext cx="2842145" cy="477837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4708FA40-6AD3-734C-83AA-584EBBB8177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090435" y="4954836"/>
            <a:ext cx="2842142" cy="274737"/>
          </a:xfrm>
          <a:prstGeom prst="rect">
            <a:avLst/>
          </a:prstGeom>
        </p:spPr>
        <p:txBody>
          <a:bodyPr r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Agenda Item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7395A9AD-E10B-8047-BE0B-BF27FC3B262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90432" y="5285007"/>
            <a:ext cx="2842145" cy="477837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GB" dirty="0"/>
              <a:t>Insert your text here 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5672487B-11B7-2B59-2784-36AA974111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Agenda</a:t>
            </a:r>
          </a:p>
        </p:txBody>
      </p:sp>
      <p:pic>
        <p:nvPicPr>
          <p:cNvPr id="65" name="Picture 64" descr="Shape&#10;&#10;Description automatically generated">
            <a:extLst>
              <a:ext uri="{FF2B5EF4-FFF2-40B4-BE49-F238E27FC236}">
                <a16:creationId xmlns:a16="http://schemas.microsoft.com/office/drawing/2014/main" id="{B379DC21-CC9A-D55B-A21D-B0946AAE680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0EDB934B-C029-2FA8-347B-E354B9BF409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67" name="TextBox 66">
            <a:hlinkClick r:id="rId11"/>
            <a:extLst>
              <a:ext uri="{FF2B5EF4-FFF2-40B4-BE49-F238E27FC236}">
                <a16:creationId xmlns:a16="http://schemas.microsoft.com/office/drawing/2014/main" id="{9FC2CCCA-4F24-4D39-D304-385421C308F3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526690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D81291F3-13E9-0B4B-8506-EE25AEC28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0371" y="5987559"/>
            <a:ext cx="467968" cy="4679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EBCD53-0B60-1242-AF2A-2CA23854AE7A}"/>
              </a:ext>
            </a:extLst>
          </p:cNvPr>
          <p:cNvSpPr txBox="1"/>
          <p:nvPr/>
        </p:nvSpPr>
        <p:spPr>
          <a:xfrm>
            <a:off x="10900371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7" descr="A picture containing transport, satellite&#10;&#10;Description automatically generated">
            <a:extLst>
              <a:ext uri="{FF2B5EF4-FFF2-40B4-BE49-F238E27FC236}">
                <a16:creationId xmlns:a16="http://schemas.microsoft.com/office/drawing/2014/main" id="{8D79D8F8-BB79-B04D-9634-B9FE44749C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8" t="18064" b="18064"/>
          <a:stretch/>
        </p:blipFill>
        <p:spPr>
          <a:xfrm>
            <a:off x="0" y="0"/>
            <a:ext cx="7180289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2165606-1C64-CC44-A1B0-A6ABFB5CC0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0371" y="5987559"/>
            <a:ext cx="467968" cy="4679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DBC3FA-FBA6-E543-A3C4-A6B38AA66808}"/>
              </a:ext>
            </a:extLst>
          </p:cNvPr>
          <p:cNvSpPr txBox="1"/>
          <p:nvPr userDrawn="1"/>
        </p:nvSpPr>
        <p:spPr>
          <a:xfrm>
            <a:off x="10900371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Picture 9" descr="A picture containing transport, satellite&#10;&#10;Description automatically generated">
            <a:extLst>
              <a:ext uri="{FF2B5EF4-FFF2-40B4-BE49-F238E27FC236}">
                <a16:creationId xmlns:a16="http://schemas.microsoft.com/office/drawing/2014/main" id="{C63D3E90-5AC0-1F48-B7FC-8EE6B2ADA9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8" t="18064" b="18064"/>
          <a:stretch/>
        </p:blipFill>
        <p:spPr>
          <a:xfrm>
            <a:off x="0" y="0"/>
            <a:ext cx="7180289" cy="68580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2DEB85B-73BF-DD40-AE8D-733A6471B6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02063" y="2469047"/>
            <a:ext cx="5566276" cy="68022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53F873A-858A-714A-A37C-486C8962D9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2061" y="3149272"/>
            <a:ext cx="5566275" cy="1242389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latin typeface="Century Gothic" panose="020B0502020202020204" pitchFamily="34" charset="0"/>
              </a:rPr>
              <a:t>Chapter sub-heading</a:t>
            </a:r>
          </a:p>
        </p:txBody>
      </p:sp>
    </p:spTree>
    <p:extLst>
      <p:ext uri="{BB962C8B-B14F-4D97-AF65-F5344CB8AC3E}">
        <p14:creationId xmlns:p14="http://schemas.microsoft.com/office/powerpoint/2010/main" val="10343193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DFE663C-2707-5544-922E-606C26562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D3341B-3A80-F34E-8525-73E5B5DD0E91}"/>
              </a:ext>
            </a:extLst>
          </p:cNvPr>
          <p:cNvSpPr txBox="1"/>
          <p:nvPr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A303FA6-6F81-2642-8758-D2EA0464FE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22BB16-1C92-8247-8E9C-B1CC9C56C264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B92C7D58-BCC8-2546-55C4-55E6CEF38F8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81177" y="0"/>
            <a:ext cx="10541937" cy="5270968"/>
          </a:xfrm>
          <a:custGeom>
            <a:avLst/>
            <a:gdLst>
              <a:gd name="connsiteX0" fmla="*/ 0 w 10541937"/>
              <a:gd name="connsiteY0" fmla="*/ 0 h 5270968"/>
              <a:gd name="connsiteX1" fmla="*/ 10541937 w 10541937"/>
              <a:gd name="connsiteY1" fmla="*/ 0 h 5270968"/>
              <a:gd name="connsiteX2" fmla="*/ 5270969 w 10541937"/>
              <a:gd name="connsiteY2" fmla="*/ 5270968 h 527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41937" h="5270968">
                <a:moveTo>
                  <a:pt x="0" y="0"/>
                </a:moveTo>
                <a:lnTo>
                  <a:pt x="10541937" y="0"/>
                </a:lnTo>
                <a:lnTo>
                  <a:pt x="5270969" y="527096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CB00786E-1B28-6F76-8CDC-4F05DE1C062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95682" y="3429000"/>
            <a:ext cx="6858000" cy="3429000"/>
          </a:xfrm>
          <a:custGeom>
            <a:avLst/>
            <a:gdLst>
              <a:gd name="connsiteX0" fmla="*/ 3429000 w 6858000"/>
              <a:gd name="connsiteY0" fmla="*/ 0 h 3429000"/>
              <a:gd name="connsiteX1" fmla="*/ 6858000 w 6858000"/>
              <a:gd name="connsiteY1" fmla="*/ 3429000 h 3429000"/>
              <a:gd name="connsiteX2" fmla="*/ 0 w 6858000"/>
              <a:gd name="connsiteY2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000" h="3429000">
                <a:moveTo>
                  <a:pt x="3429000" y="0"/>
                </a:moveTo>
                <a:lnTo>
                  <a:pt x="6858000" y="3429000"/>
                </a:lnTo>
                <a:lnTo>
                  <a:pt x="0" y="34290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ABCA5ACC-3C64-C6B2-B01E-736EFCA16E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1037" y="3048202"/>
            <a:ext cx="4019884" cy="68022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FBABD019-4ED7-B469-621F-ED35D41F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1035" y="3728427"/>
            <a:ext cx="4019883" cy="1242389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latin typeface="Century Gothic" panose="020B0502020202020204" pitchFamily="34" charset="0"/>
              </a:rPr>
              <a:t>Chapter sub-heading</a:t>
            </a:r>
          </a:p>
        </p:txBody>
      </p:sp>
    </p:spTree>
    <p:extLst>
      <p:ext uri="{BB962C8B-B14F-4D97-AF65-F5344CB8AC3E}">
        <p14:creationId xmlns:p14="http://schemas.microsoft.com/office/powerpoint/2010/main" val="3257714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2668686" y="1"/>
            <a:ext cx="8231633" cy="5835739"/>
          </a:xfrm>
          <a:custGeom>
            <a:avLst/>
            <a:gdLst>
              <a:gd name="connsiteX0" fmla="*/ 0 w 8231633"/>
              <a:gd name="connsiteY0" fmla="*/ 0 h 5835739"/>
              <a:gd name="connsiteX1" fmla="*/ 4791789 w 8231633"/>
              <a:gd name="connsiteY1" fmla="*/ 0 h 5835739"/>
              <a:gd name="connsiteX2" fmla="*/ 8231633 w 8231633"/>
              <a:gd name="connsiteY2" fmla="*/ 3439845 h 5835739"/>
              <a:gd name="connsiteX3" fmla="*/ 5835739 w 8231633"/>
              <a:gd name="connsiteY3" fmla="*/ 5835739 h 5835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1633" h="5835739">
                <a:moveTo>
                  <a:pt x="0" y="0"/>
                </a:moveTo>
                <a:lnTo>
                  <a:pt x="4791789" y="0"/>
                </a:lnTo>
                <a:lnTo>
                  <a:pt x="8231633" y="3439845"/>
                </a:lnTo>
                <a:lnTo>
                  <a:pt x="5835739" y="583573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8172118" y="0"/>
            <a:ext cx="4019883" cy="4062873"/>
          </a:xfrm>
          <a:custGeom>
            <a:avLst/>
            <a:gdLst>
              <a:gd name="connsiteX0" fmla="*/ 4019882 w 4019883"/>
              <a:gd name="connsiteY0" fmla="*/ 2818042 h 4062873"/>
              <a:gd name="connsiteX1" fmla="*/ 4019882 w 4019883"/>
              <a:gd name="connsiteY1" fmla="*/ 4062873 h 4062873"/>
              <a:gd name="connsiteX2" fmla="*/ 3397466 w 4019883"/>
              <a:gd name="connsiteY2" fmla="*/ 3440458 h 4062873"/>
              <a:gd name="connsiteX3" fmla="*/ 0 w 4019883"/>
              <a:gd name="connsiteY3" fmla="*/ 0 h 4062873"/>
              <a:gd name="connsiteX4" fmla="*/ 4019883 w 4019883"/>
              <a:gd name="connsiteY4" fmla="*/ 0 h 4062873"/>
              <a:gd name="connsiteX5" fmla="*/ 4019883 w 4019883"/>
              <a:gd name="connsiteY5" fmla="*/ 2131129 h 4062873"/>
              <a:gd name="connsiteX6" fmla="*/ 3075506 w 4019883"/>
              <a:gd name="connsiteY6" fmla="*/ 3075506 h 4062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9883" h="4062873">
                <a:moveTo>
                  <a:pt x="4019882" y="2818042"/>
                </a:moveTo>
                <a:lnTo>
                  <a:pt x="4019882" y="4062873"/>
                </a:lnTo>
                <a:lnTo>
                  <a:pt x="3397466" y="3440458"/>
                </a:lnTo>
                <a:close/>
                <a:moveTo>
                  <a:pt x="0" y="0"/>
                </a:moveTo>
                <a:lnTo>
                  <a:pt x="4019883" y="0"/>
                </a:lnTo>
                <a:lnTo>
                  <a:pt x="4019883" y="2131129"/>
                </a:lnTo>
                <a:lnTo>
                  <a:pt x="3075506" y="307550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3" hasCustomPrompt="1"/>
          </p:nvPr>
        </p:nvSpPr>
        <p:spPr>
          <a:xfrm>
            <a:off x="8852340" y="3776610"/>
            <a:ext cx="3339661" cy="3081391"/>
          </a:xfrm>
          <a:custGeom>
            <a:avLst/>
            <a:gdLst>
              <a:gd name="connsiteX0" fmla="*/ 2395894 w 3339661"/>
              <a:gd name="connsiteY0" fmla="*/ 0 h 3081391"/>
              <a:gd name="connsiteX1" fmla="*/ 3339661 w 3339661"/>
              <a:gd name="connsiteY1" fmla="*/ 943767 h 3081391"/>
              <a:gd name="connsiteX2" fmla="*/ 3339661 w 3339661"/>
              <a:gd name="connsiteY2" fmla="*/ 3081391 h 3081391"/>
              <a:gd name="connsiteX3" fmla="*/ 685497 w 3339661"/>
              <a:gd name="connsiteY3" fmla="*/ 3081391 h 3081391"/>
              <a:gd name="connsiteX4" fmla="*/ 0 w 3339661"/>
              <a:gd name="connsiteY4" fmla="*/ 2395894 h 308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9661" h="3081391">
                <a:moveTo>
                  <a:pt x="2395894" y="0"/>
                </a:moveTo>
                <a:lnTo>
                  <a:pt x="3339661" y="943767"/>
                </a:lnTo>
                <a:lnTo>
                  <a:pt x="3339661" y="3081391"/>
                </a:lnTo>
                <a:lnTo>
                  <a:pt x="685497" y="3081391"/>
                </a:lnTo>
                <a:lnTo>
                  <a:pt x="0" y="239589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5E4823B-5738-5541-9866-3315DCE41D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C2BFB5-CE7A-864A-A946-4DB9013CB506}"/>
              </a:ext>
            </a:extLst>
          </p:cNvPr>
          <p:cNvSpPr txBox="1"/>
          <p:nvPr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833B0C1-ABE6-DA4B-A0A5-0E97BAA664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AFB15A-B6D3-0743-9A20-F219D0B0A91B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AA88ECA-E9E2-635D-FF5F-30CDD8103D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1037" y="3048202"/>
            <a:ext cx="4019884" cy="68022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F7CAAD1-6642-CDF4-F58A-271439709C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1035" y="3728427"/>
            <a:ext cx="4019883" cy="1242389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latin typeface="Century Gothic" panose="020B0502020202020204" pitchFamily="34" charset="0"/>
              </a:rPr>
              <a:t>Chapter sub-heading</a:t>
            </a:r>
          </a:p>
        </p:txBody>
      </p:sp>
    </p:spTree>
    <p:extLst>
      <p:ext uri="{BB962C8B-B14F-4D97-AF65-F5344CB8AC3E}">
        <p14:creationId xmlns:p14="http://schemas.microsoft.com/office/powerpoint/2010/main" val="3492406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0D237C2-3B0D-6F47-92BE-15BE8AC582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540573B-745B-6F4B-98BB-653715151CC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0053" y="0"/>
            <a:ext cx="6891895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75408C6-C1A4-A347-86C9-6018DF1BD99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" y="507999"/>
            <a:ext cx="12192000" cy="5842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7582793-A775-2E44-8046-B5D0E3DF57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9961" y="1947522"/>
            <a:ext cx="4692077" cy="120207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Break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435071C-BD41-904E-8E03-4635363ABA4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flipV="1">
            <a:off x="5870111" y="4513455"/>
            <a:ext cx="451776" cy="107566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CB2B6D4-D19A-F84B-97F2-9169398DED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49675" y="3149599"/>
            <a:ext cx="4692650" cy="116363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2"/>
                </a:solidFill>
              </a:defRPr>
            </a:lvl2pPr>
            <a:lvl3pPr marL="914400" indent="0">
              <a:buNone/>
              <a:defRPr>
                <a:solidFill>
                  <a:schemeClr val="bg2"/>
                </a:solidFill>
              </a:defRPr>
            </a:lvl3pPr>
            <a:lvl4pPr marL="1371600" indent="0">
              <a:buNone/>
              <a:defRPr>
                <a:solidFill>
                  <a:schemeClr val="bg2"/>
                </a:solidFill>
              </a:defRPr>
            </a:lvl4pPr>
            <a:lvl5pPr marL="1828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Insert sub-heading text here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E62B0BF5-331D-EB40-8388-023AC056EC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339" y="3265089"/>
            <a:ext cx="1805607" cy="32781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000" b="1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bg2"/>
                </a:solidFill>
              </a:defRPr>
            </a:lvl2pPr>
            <a:lvl3pPr marL="914400" indent="0">
              <a:buNone/>
              <a:defRPr>
                <a:solidFill>
                  <a:schemeClr val="bg2"/>
                </a:solidFill>
              </a:defRPr>
            </a:lvl3pPr>
            <a:lvl4pPr marL="1371600" indent="0">
              <a:buNone/>
              <a:defRPr>
                <a:solidFill>
                  <a:schemeClr val="bg2"/>
                </a:solidFill>
              </a:defRPr>
            </a:lvl4pPr>
            <a:lvl5pPr marL="1828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2:00PM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177D7B52-67FF-1849-A1A0-43D41C4500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39055" y="3265089"/>
            <a:ext cx="1805607" cy="327819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bg2"/>
                </a:solidFill>
              </a:defRPr>
            </a:lvl2pPr>
            <a:lvl3pPr marL="914400" indent="0">
              <a:buNone/>
              <a:defRPr>
                <a:solidFill>
                  <a:schemeClr val="bg2"/>
                </a:solidFill>
              </a:defRPr>
            </a:lvl3pPr>
            <a:lvl4pPr marL="1371600" indent="0">
              <a:buNone/>
              <a:defRPr>
                <a:solidFill>
                  <a:schemeClr val="bg2"/>
                </a:solidFill>
              </a:defRPr>
            </a:lvl4pPr>
            <a:lvl5pPr marL="1828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2:30PM</a:t>
            </a:r>
          </a:p>
        </p:txBody>
      </p:sp>
    </p:spTree>
    <p:extLst>
      <p:ext uri="{BB962C8B-B14F-4D97-AF65-F5344CB8AC3E}">
        <p14:creationId xmlns:p14="http://schemas.microsoft.com/office/powerpoint/2010/main" val="797842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Empty_Title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160BB89-FE2F-9446-8968-2C49340941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0AF2DD-21B7-2B49-A08A-937BEA39DE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0E478F-3450-F145-AFD2-F789333D73A4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5BBB6B4-1CD4-F04B-B3EE-A36AAE15B0BC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1173DDD-F89B-774F-85F7-31015B6FE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EA88377-72DA-554E-B45A-65785642310F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A375D17-76B6-8D8C-5AD0-EF4E8BDF7C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9BDB77E-DED1-3221-1C20-AA9BD73108A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465" y="1578226"/>
            <a:ext cx="10033000" cy="3315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GB" dirty="0"/>
              <a:t>Insert sub-heading here</a:t>
            </a:r>
          </a:p>
        </p:txBody>
      </p:sp>
      <p:pic>
        <p:nvPicPr>
          <p:cNvPr id="16" name="Picture 15" descr="Shape&#10;&#10;Description automatically generated">
            <a:extLst>
              <a:ext uri="{FF2B5EF4-FFF2-40B4-BE49-F238E27FC236}">
                <a16:creationId xmlns:a16="http://schemas.microsoft.com/office/drawing/2014/main" id="{91901D2F-3CA6-3C0D-70DC-26262C82335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411C0C1-7046-E717-3018-530B72BF0F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21" name="TextBox 20">
            <a:hlinkClick r:id="rId11"/>
            <a:extLst>
              <a:ext uri="{FF2B5EF4-FFF2-40B4-BE49-F238E27FC236}">
                <a16:creationId xmlns:a16="http://schemas.microsoft.com/office/drawing/2014/main" id="{A1518573-2262-52C6-AF48-D2A44C13C4CC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2083859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Empty_Title &amp; Green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160BB89-FE2F-9446-8968-2C49340941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0AF2DD-21B7-2B49-A08A-937BEA39DE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0E478F-3450-F145-AFD2-F789333D73A4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5BBB6B4-1CD4-F04B-B3EE-A36AAE15B0BC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1173DDD-F89B-774F-85F7-31015B6FE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EA88377-72DA-554E-B45A-65785642310F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C9259D9-BA33-94D1-ED04-5FB517915E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D3556251-FD1F-762B-0894-71505FCBFCC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1ABC342D-36ED-94F3-32A3-AAC30E73DC4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19" name="TextBox 18">
            <a:hlinkClick r:id="rId11"/>
            <a:extLst>
              <a:ext uri="{FF2B5EF4-FFF2-40B4-BE49-F238E27FC236}">
                <a16:creationId xmlns:a16="http://schemas.microsoft.com/office/drawing/2014/main" id="{C1AB882C-A7ED-B4E2-349B-D0438379C0D8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3352513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160BB89-FE2F-9446-8968-2C49340941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0AF2DD-21B7-2B49-A08A-937BEA39DE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0E478F-3450-F145-AFD2-F789333D73A4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151C21-F98E-C045-9C7D-CF74946DFC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1EB5912-6A0F-704B-B037-D5BB38F3DF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1DA3B0-086C-294F-BED1-6FFEAA7C63C4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5BBB6B4-1CD4-F04B-B3EE-A36AAE15B0BC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1173DDD-F89B-774F-85F7-31015B6FE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EA88377-72DA-554E-B45A-65785642310F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F8BBE4E-B0B4-2BBD-9C84-15DF4E388F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11EA33D-916D-6DEE-C08E-222910900C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79500" y="1728788"/>
            <a:ext cx="10033000" cy="3965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800"/>
            </a:lvl4pPr>
            <a:lvl5pPr>
              <a:buClr>
                <a:schemeClr val="accent1"/>
              </a:buClr>
              <a:defRPr sz="18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</a:t>
            </a:r>
            <a:r>
              <a:rPr lang="en-GB" dirty="0" err="1"/>
              <a:t>levelx</a:t>
            </a:r>
            <a:endParaRPr lang="en-GB" dirty="0"/>
          </a:p>
        </p:txBody>
      </p:sp>
      <p:pic>
        <p:nvPicPr>
          <p:cNvPr id="15" name="Picture 14" descr="Shape&#10;&#10;Description automatically generated">
            <a:extLst>
              <a:ext uri="{FF2B5EF4-FFF2-40B4-BE49-F238E27FC236}">
                <a16:creationId xmlns:a16="http://schemas.microsoft.com/office/drawing/2014/main" id="{CC133A0D-AA07-C507-7D08-3136C54D20A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4325051-2E7A-3849-F99F-C3F8D643B60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21" name="TextBox 20">
            <a:hlinkClick r:id="rId11"/>
            <a:extLst>
              <a:ext uri="{FF2B5EF4-FFF2-40B4-BE49-F238E27FC236}">
                <a16:creationId xmlns:a16="http://schemas.microsoft.com/office/drawing/2014/main" id="{DCB88B19-9E71-D21C-A385-168508A0C392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3186832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Bullet Lis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160BB89-FE2F-9446-8968-2C49340941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0AF2DD-21B7-2B49-A08A-937BEA39DE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0E478F-3450-F145-AFD2-F789333D73A4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151C21-F98E-C045-9C7D-CF74946DFC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1EB5912-6A0F-704B-B037-D5BB38F3DF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1DA3B0-086C-294F-BED1-6FFEAA7C63C4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5BBB6B4-1CD4-F04B-B3EE-A36AAE15B0BC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1173DDD-F89B-774F-85F7-31015B6FE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EA88377-72DA-554E-B45A-65785642310F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C2EE15A-EA74-3018-542E-D05B3E7C5A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F7BE3376-59BF-0860-DA30-41734E7AF5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79500" y="1728788"/>
            <a:ext cx="10033000" cy="3965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800"/>
            </a:lvl4pPr>
            <a:lvl5pPr>
              <a:buClr>
                <a:schemeClr val="accent1"/>
              </a:buClr>
              <a:defRPr sz="18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</a:t>
            </a:r>
            <a:r>
              <a:rPr lang="en-GB" dirty="0" err="1"/>
              <a:t>levelx</a:t>
            </a:r>
            <a:endParaRPr lang="en-GB" dirty="0"/>
          </a:p>
        </p:txBody>
      </p:sp>
      <p:pic>
        <p:nvPicPr>
          <p:cNvPr id="15" name="Picture 14" descr="Shape&#10;&#10;Description automatically generated">
            <a:extLst>
              <a:ext uri="{FF2B5EF4-FFF2-40B4-BE49-F238E27FC236}">
                <a16:creationId xmlns:a16="http://schemas.microsoft.com/office/drawing/2014/main" id="{8CADCB34-ACE7-70BF-574A-D1120B2427E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03266F8F-CF21-866A-065D-83674DF66D3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19" name="TextBox 18">
            <a:hlinkClick r:id="rId11"/>
            <a:extLst>
              <a:ext uri="{FF2B5EF4-FFF2-40B4-BE49-F238E27FC236}">
                <a16:creationId xmlns:a16="http://schemas.microsoft.com/office/drawing/2014/main" id="{305029CF-80F3-ACDA-2242-AD5741B9230C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40585745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Bullet Lis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160BB89-FE2F-9446-8968-2C49340941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0AF2DD-21B7-2B49-A08A-937BEA39DE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0E478F-3450-F145-AFD2-F789333D73A4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151C21-F98E-C045-9C7D-CF74946DFC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1EB5912-6A0F-704B-B037-D5BB38F3DF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1DA3B0-086C-294F-BED1-6FFEAA7C63C4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5BBB6B4-1CD4-F04B-B3EE-A36AAE15B0BC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1173DDD-F89B-774F-85F7-31015B6FE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EA88377-72DA-554E-B45A-65785642310F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9B903C39-C5E4-B87D-234B-69CBA47F4A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79500" y="1728788"/>
            <a:ext cx="10033000" cy="3965575"/>
          </a:xfrm>
          <a:prstGeom prst="rect">
            <a:avLst/>
          </a:prstGeom>
        </p:spPr>
        <p:txBody>
          <a:bodyPr numCol="2"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800"/>
            </a:lvl4pPr>
            <a:lvl5pPr>
              <a:buClr>
                <a:schemeClr val="accent1"/>
              </a:buClr>
              <a:defRPr sz="18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16DCF-263F-7809-9184-AB6299C49F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pic>
        <p:nvPicPr>
          <p:cNvPr id="15" name="Picture 14" descr="Shape&#10;&#10;Description automatically generated">
            <a:extLst>
              <a:ext uri="{FF2B5EF4-FFF2-40B4-BE49-F238E27FC236}">
                <a16:creationId xmlns:a16="http://schemas.microsoft.com/office/drawing/2014/main" id="{22E8CFEE-5EF0-1DB7-93B1-0D5339D6F8C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8DCAB574-0381-3BAD-E44F-C72DDBFF3DB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20" name="TextBox 19">
            <a:hlinkClick r:id="rId11"/>
            <a:extLst>
              <a:ext uri="{FF2B5EF4-FFF2-40B4-BE49-F238E27FC236}">
                <a16:creationId xmlns:a16="http://schemas.microsoft.com/office/drawing/2014/main" id="{267FE22F-2051-E7BB-C528-55E489B296DD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3686985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Feature 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749D2ABB-F623-9D46-AAC1-02303D55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04E51A-5B02-5F4F-8335-373A566B9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BA42FB-FC66-CE42-94A0-9343C5877B16}"/>
              </a:ext>
            </a:extLst>
          </p:cNvPr>
          <p:cNvSpPr txBox="1"/>
          <p:nvPr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37207B5-289C-4043-9405-5E4217A4E7C4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AAC986D8-73EC-3E4A-ADBF-C841E12B2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53170E9-E4B1-9C40-861A-4F610728CE22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0" name="Line">
            <a:extLst>
              <a:ext uri="{FF2B5EF4-FFF2-40B4-BE49-F238E27FC236}">
                <a16:creationId xmlns:a16="http://schemas.microsoft.com/office/drawing/2014/main" id="{15FBD558-814D-5F4D-ADE5-E0EDE8CB0651}"/>
              </a:ext>
            </a:extLst>
          </p:cNvPr>
          <p:cNvSpPr/>
          <p:nvPr userDrawn="1"/>
        </p:nvSpPr>
        <p:spPr>
          <a:xfrm flipV="1">
            <a:off x="1307740" y="2094686"/>
            <a:ext cx="0" cy="3492000"/>
          </a:xfrm>
          <a:prstGeom prst="line">
            <a:avLst/>
          </a:prstGeom>
          <a:noFill/>
          <a:ln w="25400" cap="flat">
            <a:solidFill>
              <a:srgbClr val="E0E4E9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A3F2A83A-4144-684E-8B02-4605F86DEC8A}"/>
              </a:ext>
            </a:extLst>
          </p:cNvPr>
          <p:cNvSpPr/>
          <p:nvPr userDrawn="1"/>
        </p:nvSpPr>
        <p:spPr>
          <a:xfrm>
            <a:off x="1260660" y="2202056"/>
            <a:ext cx="94160" cy="94160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26" name="Line">
            <a:extLst>
              <a:ext uri="{FF2B5EF4-FFF2-40B4-BE49-F238E27FC236}">
                <a16:creationId xmlns:a16="http://schemas.microsoft.com/office/drawing/2014/main" id="{9DAB4F2A-759B-D440-B0E2-AE9A1B048394}"/>
              </a:ext>
            </a:extLst>
          </p:cNvPr>
          <p:cNvSpPr/>
          <p:nvPr userDrawn="1"/>
        </p:nvSpPr>
        <p:spPr>
          <a:xfrm flipV="1">
            <a:off x="4631702" y="2094686"/>
            <a:ext cx="0" cy="3492000"/>
          </a:xfrm>
          <a:prstGeom prst="line">
            <a:avLst/>
          </a:prstGeom>
          <a:noFill/>
          <a:ln w="25400" cap="flat">
            <a:solidFill>
              <a:srgbClr val="E0E4E9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B2829342-8D01-1A49-864C-F81D3D9E2343}"/>
              </a:ext>
            </a:extLst>
          </p:cNvPr>
          <p:cNvSpPr/>
          <p:nvPr userDrawn="1"/>
        </p:nvSpPr>
        <p:spPr>
          <a:xfrm>
            <a:off x="4584623" y="2202056"/>
            <a:ext cx="94160" cy="9416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31" name="Line">
            <a:extLst>
              <a:ext uri="{FF2B5EF4-FFF2-40B4-BE49-F238E27FC236}">
                <a16:creationId xmlns:a16="http://schemas.microsoft.com/office/drawing/2014/main" id="{1EB73CE1-7B48-964A-B2DA-9EE04601CEF8}"/>
              </a:ext>
            </a:extLst>
          </p:cNvPr>
          <p:cNvSpPr/>
          <p:nvPr userDrawn="1"/>
        </p:nvSpPr>
        <p:spPr>
          <a:xfrm flipV="1">
            <a:off x="7955665" y="2094686"/>
            <a:ext cx="0" cy="3492000"/>
          </a:xfrm>
          <a:prstGeom prst="line">
            <a:avLst/>
          </a:prstGeom>
          <a:noFill/>
          <a:ln w="25400" cap="flat">
            <a:solidFill>
              <a:srgbClr val="E0E4E9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39C3A570-D0B6-4B47-8CD6-75AA9787FBEE}"/>
              </a:ext>
            </a:extLst>
          </p:cNvPr>
          <p:cNvSpPr/>
          <p:nvPr userDrawn="1"/>
        </p:nvSpPr>
        <p:spPr>
          <a:xfrm>
            <a:off x="7908585" y="2202056"/>
            <a:ext cx="94160" cy="94160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latin typeface="+mj-lt"/>
            </a:endParaRP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439EED16-CBAA-2A46-B482-E21CDB1A50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31903" y="2111767"/>
            <a:ext cx="2842142" cy="580508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Insert feature text here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A3C633B-BC01-8A45-92E2-AE0EE9F8073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5864" y="2097840"/>
            <a:ext cx="2842142" cy="580508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Insert feature text here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70E60DC9-A823-7E4B-B11A-07E74FC5A49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90435" y="2097840"/>
            <a:ext cx="2842142" cy="580508"/>
          </a:xfrm>
          <a:prstGeom prst="rect">
            <a:avLst/>
          </a:prstGeom>
        </p:spPr>
        <p:txBody>
          <a:bodyPr r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Insert feature text here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E59EF01-9AF2-05E2-5A20-4E6D438083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4848E3-6EA3-6C4E-9A10-199EE478DA8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431925" y="2802641"/>
            <a:ext cx="2841625" cy="27747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600"/>
            </a:lvl1pPr>
            <a:lvl2pPr>
              <a:buClr>
                <a:schemeClr val="accent1"/>
              </a:buClr>
              <a:defRPr sz="16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6BF46768-63F5-F939-8987-26F574B1E75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55864" y="2802259"/>
            <a:ext cx="2841625" cy="27747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600"/>
            </a:lvl1pPr>
            <a:lvl2pPr>
              <a:buClr>
                <a:schemeClr val="accent1"/>
              </a:buClr>
              <a:defRPr sz="16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8B22AF2-AF87-05D0-7B69-049B80AB9D0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090435" y="2801961"/>
            <a:ext cx="2841625" cy="27747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600"/>
            </a:lvl1pPr>
            <a:lvl2pPr>
              <a:buClr>
                <a:schemeClr val="accent1"/>
              </a:buClr>
              <a:defRPr sz="16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23" name="Picture 22" descr="Shape&#10;&#10;Description automatically generated">
            <a:extLst>
              <a:ext uri="{FF2B5EF4-FFF2-40B4-BE49-F238E27FC236}">
                <a16:creationId xmlns:a16="http://schemas.microsoft.com/office/drawing/2014/main" id="{E3731BA0-7161-9857-A1A6-E32329475FD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D3C820E0-08A2-0B38-F134-7D4FE90E268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34" name="TextBox 33">
            <a:hlinkClick r:id="rId11"/>
            <a:extLst>
              <a:ext uri="{FF2B5EF4-FFF2-40B4-BE49-F238E27FC236}">
                <a16:creationId xmlns:a16="http://schemas.microsoft.com/office/drawing/2014/main" id="{3B18895E-28D1-4F16-F421-9748BF6F2544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32200906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Feature Tex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9E95740-63C3-9542-962F-AFB744DF3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5905CB0-B63A-184C-BDDC-DCD9EB28C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38952" y="0"/>
            <a:ext cx="6891895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B502A11-E757-4444-B122-9939D42DC0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6E16D46-9A29-DD4C-9BCE-91C2B26718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CEED29-A369-4649-8C29-BAAB1909468A}"/>
              </a:ext>
            </a:extLst>
          </p:cNvPr>
          <p:cNvSpPr txBox="1"/>
          <p:nvPr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3053BA1-88D5-144A-912C-19A40429DF5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4436931" y="2088498"/>
            <a:ext cx="3308220" cy="36471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9A0702C-172E-8846-A6E7-2EACBD197C03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594807" y="2088498"/>
            <a:ext cx="3308220" cy="364710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4B778AB-E440-5745-B771-2E82762B640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288973" y="2088498"/>
            <a:ext cx="3308220" cy="3647102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B4A2B767-513D-224B-83C3-549D7020DB85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D595AC4C-DA74-E64B-BCC9-94619D1AA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B7F18D-DCFB-A444-8D11-FBEB4D3B0EBF}"/>
                </a:ext>
              </a:extLst>
            </p:cNvPr>
            <p:cNvCxnSpPr>
              <a:cxnSpLocks/>
              <a:stCxn id="24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37999B32-507D-4240-A053-20243C9B85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558208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6FB2315A-AA58-314D-A612-337ED61856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45864" y="3012087"/>
            <a:ext cx="1537817" cy="4778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Insert Agenda item here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D6F264B1-D200-D14D-932C-990FDF87F4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95528" y="3012087"/>
            <a:ext cx="1537817" cy="4778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Insert Agenda item here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71E90C65-AB6F-D943-A487-ACA46DCE7D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68584" y="3012087"/>
            <a:ext cx="1537817" cy="4778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Insert Agenda item here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836287C1-ACC7-2A85-87E1-6D770608C60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775891" y="3600485"/>
            <a:ext cx="2285486" cy="178652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400">
                <a:solidFill>
                  <a:schemeClr val="bg2"/>
                </a:solidFill>
              </a:defRPr>
            </a:lvl2pPr>
            <a:lvl3pPr>
              <a:defRPr sz="14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27A53A50-3847-DD52-52EF-38A15ACF949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48303" y="3600485"/>
            <a:ext cx="2285486" cy="178652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400">
                <a:solidFill>
                  <a:schemeClr val="bg2"/>
                </a:solidFill>
              </a:defRPr>
            </a:lvl2pPr>
            <a:lvl3pPr>
              <a:defRPr sz="14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F73313B3-DD7A-7C5E-2017-D3C151D845A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098611" y="3600484"/>
            <a:ext cx="2285486" cy="178652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400">
                <a:solidFill>
                  <a:schemeClr val="bg2"/>
                </a:solidFill>
              </a:defRPr>
            </a:lvl2pPr>
            <a:lvl3pPr>
              <a:defRPr sz="14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57754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Feature Tex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483703"/>
            <a:ext cx="10130359" cy="5890590"/>
          </a:xfrm>
          <a:custGeom>
            <a:avLst/>
            <a:gdLst>
              <a:gd name="connsiteX0" fmla="*/ 0 w 10130359"/>
              <a:gd name="connsiteY0" fmla="*/ 0 h 5890590"/>
              <a:gd name="connsiteX1" fmla="*/ 7185939 w 10130359"/>
              <a:gd name="connsiteY1" fmla="*/ 0 h 5890590"/>
              <a:gd name="connsiteX2" fmla="*/ 7185939 w 10130359"/>
              <a:gd name="connsiteY2" fmla="*/ 1 h 5890590"/>
              <a:gd name="connsiteX3" fmla="*/ 7185940 w 10130359"/>
              <a:gd name="connsiteY3" fmla="*/ 0 h 5890590"/>
              <a:gd name="connsiteX4" fmla="*/ 10130359 w 10130359"/>
              <a:gd name="connsiteY4" fmla="*/ 2944419 h 5890590"/>
              <a:gd name="connsiteX5" fmla="*/ 10129483 w 10130359"/>
              <a:gd name="connsiteY5" fmla="*/ 2945295 h 5890590"/>
              <a:gd name="connsiteX6" fmla="*/ 10130358 w 10130359"/>
              <a:gd name="connsiteY6" fmla="*/ 2946171 h 5890590"/>
              <a:gd name="connsiteX7" fmla="*/ 7185939 w 10130359"/>
              <a:gd name="connsiteY7" fmla="*/ 5890590 h 5890590"/>
              <a:gd name="connsiteX8" fmla="*/ 0 w 10130359"/>
              <a:gd name="connsiteY8" fmla="*/ 5890590 h 5890590"/>
              <a:gd name="connsiteX9" fmla="*/ 0 w 10130359"/>
              <a:gd name="connsiteY9" fmla="*/ 5310425 h 5890590"/>
              <a:gd name="connsiteX10" fmla="*/ 6958247 w 10130359"/>
              <a:gd name="connsiteY10" fmla="*/ 5310425 h 5890590"/>
              <a:gd name="connsiteX11" fmla="*/ 9323377 w 10130359"/>
              <a:gd name="connsiteY11" fmla="*/ 2945295 h 5890590"/>
              <a:gd name="connsiteX12" fmla="*/ 6958248 w 10130359"/>
              <a:gd name="connsiteY12" fmla="*/ 580165 h 5890590"/>
              <a:gd name="connsiteX13" fmla="*/ 0 w 10130359"/>
              <a:gd name="connsiteY13" fmla="*/ 580165 h 589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130359" h="5890590">
                <a:moveTo>
                  <a:pt x="0" y="0"/>
                </a:moveTo>
                <a:lnTo>
                  <a:pt x="7185939" y="0"/>
                </a:lnTo>
                <a:lnTo>
                  <a:pt x="7185939" y="1"/>
                </a:lnTo>
                <a:lnTo>
                  <a:pt x="7185940" y="0"/>
                </a:lnTo>
                <a:lnTo>
                  <a:pt x="10130359" y="2944419"/>
                </a:lnTo>
                <a:lnTo>
                  <a:pt x="10129483" y="2945295"/>
                </a:lnTo>
                <a:lnTo>
                  <a:pt x="10130358" y="2946171"/>
                </a:lnTo>
                <a:lnTo>
                  <a:pt x="7185939" y="5890590"/>
                </a:lnTo>
                <a:lnTo>
                  <a:pt x="0" y="5890590"/>
                </a:lnTo>
                <a:lnTo>
                  <a:pt x="0" y="5310425"/>
                </a:lnTo>
                <a:lnTo>
                  <a:pt x="6958247" y="5310425"/>
                </a:lnTo>
                <a:lnTo>
                  <a:pt x="9323377" y="2945295"/>
                </a:lnTo>
                <a:lnTo>
                  <a:pt x="6958248" y="580165"/>
                </a:lnTo>
                <a:lnTo>
                  <a:pt x="0" y="580165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</p:spPr>
        <p:txBody>
          <a:bodyPr wrap="square" lIns="90000" anchor="ctr">
            <a:noAutofit/>
          </a:bodyPr>
          <a:lstStyle>
            <a:lvl1pPr algn="l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4340A38-5518-864D-929B-3F07DB089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0371" y="5987559"/>
            <a:ext cx="467968" cy="4679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8D9C02-448A-4C42-90C7-1D7223C333E6}"/>
              </a:ext>
            </a:extLst>
          </p:cNvPr>
          <p:cNvSpPr txBox="1"/>
          <p:nvPr/>
        </p:nvSpPr>
        <p:spPr>
          <a:xfrm>
            <a:off x="10900371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D9B4148-3CFE-1A4C-A847-86882CBA09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53111" y="483703"/>
            <a:ext cx="915228" cy="35428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CB58268-46AE-714C-AF7C-19EB4360840B}"/>
              </a:ext>
            </a:extLst>
          </p:cNvPr>
          <p:cNvGrpSpPr/>
          <p:nvPr/>
        </p:nvGrpSpPr>
        <p:grpSpPr>
          <a:xfrm>
            <a:off x="0" y="1517303"/>
            <a:ext cx="1825033" cy="406401"/>
            <a:chOff x="2893671" y="1397156"/>
            <a:chExt cx="1825033" cy="406401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B337AABB-DEC4-9D4E-AC65-BF71077B0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9F2C041-1867-6148-A6C2-177C182FADC0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>
              <a:off x="2893671" y="1600357"/>
              <a:ext cx="1405932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52515-20F5-3A4F-9B8E-2DFD2F6289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2798" y="1517303"/>
            <a:ext cx="4889014" cy="907845"/>
          </a:xfrm>
          <a:prstGeom prst="rect">
            <a:avLst/>
          </a:prstGeom>
        </p:spPr>
        <p:txBody>
          <a:bodyPr lIns="90000" anchor="t">
            <a:norm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DB420EA-6B02-5543-9C97-B5F32D5FA78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3484"/>
          <a:stretch/>
        </p:blipFill>
        <p:spPr>
          <a:xfrm>
            <a:off x="10130360" y="1392780"/>
            <a:ext cx="2061639" cy="407243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D625863-BE14-7A4F-9341-C43E78B5A2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27176" y="3022597"/>
            <a:ext cx="838200" cy="812800"/>
          </a:xfrm>
          <a:prstGeom prst="rect">
            <a:avLst/>
          </a:prstGeom>
        </p:spPr>
      </p:pic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DD4E8E6E-45C5-0D8B-2D6D-C48C8A337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2798" y="2425148"/>
            <a:ext cx="4889014" cy="2604052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800"/>
            </a:lvl4pPr>
            <a:lvl5pPr>
              <a:buClr>
                <a:schemeClr val="accent1"/>
              </a:buClr>
              <a:defRPr sz="18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7041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Feature Tex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4959384" y="0"/>
            <a:ext cx="7232616" cy="6858000"/>
          </a:xfrm>
          <a:custGeom>
            <a:avLst/>
            <a:gdLst>
              <a:gd name="connsiteX0" fmla="*/ 2911920 w 7232616"/>
              <a:gd name="connsiteY0" fmla="*/ 3979530 h 6858000"/>
              <a:gd name="connsiteX1" fmla="*/ 3645235 w 7232616"/>
              <a:gd name="connsiteY1" fmla="*/ 4712845 h 6858000"/>
              <a:gd name="connsiteX2" fmla="*/ 1500080 w 7232616"/>
              <a:gd name="connsiteY2" fmla="*/ 6858000 h 6858000"/>
              <a:gd name="connsiteX3" fmla="*/ 33450 w 7232616"/>
              <a:gd name="connsiteY3" fmla="*/ 6858000 h 6858000"/>
              <a:gd name="connsiteX4" fmla="*/ 6586933 w 7232616"/>
              <a:gd name="connsiteY4" fmla="*/ 0 h 6858000"/>
              <a:gd name="connsiteX5" fmla="*/ 7232616 w 7232616"/>
              <a:gd name="connsiteY5" fmla="*/ 0 h 6858000"/>
              <a:gd name="connsiteX6" fmla="*/ 7232616 w 7232616"/>
              <a:gd name="connsiteY6" fmla="*/ 820947 h 6858000"/>
              <a:gd name="connsiteX7" fmla="*/ 4607836 w 7232616"/>
              <a:gd name="connsiteY7" fmla="*/ 3445727 h 6858000"/>
              <a:gd name="connsiteX8" fmla="*/ 7232616 w 7232616"/>
              <a:gd name="connsiteY8" fmla="*/ 6070507 h 6858000"/>
              <a:gd name="connsiteX9" fmla="*/ 7232616 w 7232616"/>
              <a:gd name="connsiteY9" fmla="*/ 6858000 h 6858000"/>
              <a:gd name="connsiteX10" fmla="*/ 6553479 w 7232616"/>
              <a:gd name="connsiteY10" fmla="*/ 6858000 h 6858000"/>
              <a:gd name="connsiteX11" fmla="*/ 3142318 w 7232616"/>
              <a:gd name="connsiteY11" fmla="*/ 3446838 h 6858000"/>
              <a:gd name="connsiteX12" fmla="*/ 3143433 w 7232616"/>
              <a:gd name="connsiteY12" fmla="*/ 3445725 h 6858000"/>
              <a:gd name="connsiteX13" fmla="*/ 3142320 w 7232616"/>
              <a:gd name="connsiteY13" fmla="*/ 3444613 h 6858000"/>
              <a:gd name="connsiteX14" fmla="*/ 0 w 7232616"/>
              <a:gd name="connsiteY14" fmla="*/ 0 h 6858000"/>
              <a:gd name="connsiteX15" fmla="*/ 1466629 w 7232616"/>
              <a:gd name="connsiteY15" fmla="*/ 0 h 6858000"/>
              <a:gd name="connsiteX16" fmla="*/ 3645235 w 7232616"/>
              <a:gd name="connsiteY16" fmla="*/ 2178607 h 6858000"/>
              <a:gd name="connsiteX17" fmla="*/ 2911920 w 7232616"/>
              <a:gd name="connsiteY17" fmla="*/ 291192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232616" h="6858000">
                <a:moveTo>
                  <a:pt x="2911920" y="3979530"/>
                </a:moveTo>
                <a:lnTo>
                  <a:pt x="3645235" y="4712845"/>
                </a:lnTo>
                <a:lnTo>
                  <a:pt x="1500080" y="6858000"/>
                </a:lnTo>
                <a:lnTo>
                  <a:pt x="33450" y="6858000"/>
                </a:lnTo>
                <a:close/>
                <a:moveTo>
                  <a:pt x="6586933" y="0"/>
                </a:moveTo>
                <a:lnTo>
                  <a:pt x="7232616" y="0"/>
                </a:lnTo>
                <a:lnTo>
                  <a:pt x="7232616" y="820947"/>
                </a:lnTo>
                <a:lnTo>
                  <a:pt x="4607836" y="3445727"/>
                </a:lnTo>
                <a:lnTo>
                  <a:pt x="7232616" y="6070507"/>
                </a:lnTo>
                <a:lnTo>
                  <a:pt x="7232616" y="6858000"/>
                </a:lnTo>
                <a:lnTo>
                  <a:pt x="6553479" y="6858000"/>
                </a:lnTo>
                <a:lnTo>
                  <a:pt x="3142318" y="3446838"/>
                </a:lnTo>
                <a:lnTo>
                  <a:pt x="3143433" y="3445725"/>
                </a:lnTo>
                <a:lnTo>
                  <a:pt x="3142320" y="3444613"/>
                </a:lnTo>
                <a:close/>
                <a:moveTo>
                  <a:pt x="0" y="0"/>
                </a:moveTo>
                <a:lnTo>
                  <a:pt x="1466629" y="0"/>
                </a:lnTo>
                <a:lnTo>
                  <a:pt x="3645235" y="2178607"/>
                </a:lnTo>
                <a:lnTo>
                  <a:pt x="2911920" y="291192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1851102"/>
            <a:ext cx="2605264" cy="3155796"/>
          </a:xfrm>
          <a:custGeom>
            <a:avLst/>
            <a:gdLst>
              <a:gd name="connsiteX0" fmla="*/ 0 w 2605264"/>
              <a:gd name="connsiteY0" fmla="*/ 0 h 3155796"/>
              <a:gd name="connsiteX1" fmla="*/ 1011753 w 2605264"/>
              <a:gd name="connsiteY1" fmla="*/ 0 h 3155796"/>
              <a:gd name="connsiteX2" fmla="*/ 2605264 w 2605264"/>
              <a:gd name="connsiteY2" fmla="*/ 1593511 h 3155796"/>
              <a:gd name="connsiteX3" fmla="*/ 2604150 w 2605264"/>
              <a:gd name="connsiteY3" fmla="*/ 1594625 h 3155796"/>
              <a:gd name="connsiteX4" fmla="*/ 2605263 w 2605264"/>
              <a:gd name="connsiteY4" fmla="*/ 1595737 h 3155796"/>
              <a:gd name="connsiteX5" fmla="*/ 1045203 w 2605264"/>
              <a:gd name="connsiteY5" fmla="*/ 3155796 h 3155796"/>
              <a:gd name="connsiteX6" fmla="*/ 0 w 2605264"/>
              <a:gd name="connsiteY6" fmla="*/ 3155796 h 3155796"/>
              <a:gd name="connsiteX7" fmla="*/ 0 w 2605264"/>
              <a:gd name="connsiteY7" fmla="*/ 2734369 h 3155796"/>
              <a:gd name="connsiteX8" fmla="*/ 1139746 w 2605264"/>
              <a:gd name="connsiteY8" fmla="*/ 1594623 h 3155796"/>
              <a:gd name="connsiteX9" fmla="*/ 0 w 2605264"/>
              <a:gd name="connsiteY9" fmla="*/ 454877 h 3155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05264" h="3155796">
                <a:moveTo>
                  <a:pt x="0" y="0"/>
                </a:moveTo>
                <a:lnTo>
                  <a:pt x="1011753" y="0"/>
                </a:lnTo>
                <a:lnTo>
                  <a:pt x="2605264" y="1593511"/>
                </a:lnTo>
                <a:lnTo>
                  <a:pt x="2604150" y="1594625"/>
                </a:lnTo>
                <a:lnTo>
                  <a:pt x="2605263" y="1595737"/>
                </a:lnTo>
                <a:lnTo>
                  <a:pt x="1045203" y="3155796"/>
                </a:lnTo>
                <a:lnTo>
                  <a:pt x="0" y="3155796"/>
                </a:lnTo>
                <a:lnTo>
                  <a:pt x="0" y="2734369"/>
                </a:lnTo>
                <a:lnTo>
                  <a:pt x="1139746" y="1594623"/>
                </a:lnTo>
                <a:lnTo>
                  <a:pt x="0" y="45487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D370E67-7838-854D-8772-D660402BC3B0}"/>
              </a:ext>
            </a:extLst>
          </p:cNvPr>
          <p:cNvGrpSpPr/>
          <p:nvPr userDrawn="1"/>
        </p:nvGrpSpPr>
        <p:grpSpPr>
          <a:xfrm>
            <a:off x="0" y="1956551"/>
            <a:ext cx="2690452" cy="406401"/>
            <a:chOff x="2028252" y="1397156"/>
            <a:chExt cx="2690452" cy="406401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1A686F0E-3B38-5144-87A3-0E25CD0DB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95894ED-D87F-664D-A5CD-A56363EF81B4}"/>
                </a:ext>
              </a:extLst>
            </p:cNvPr>
            <p:cNvCxnSpPr>
              <a:cxnSpLocks/>
              <a:stCxn id="5" idx="1"/>
            </p:cNvCxnSpPr>
            <p:nvPr/>
          </p:nvCxnSpPr>
          <p:spPr>
            <a:xfrm flipH="1">
              <a:off x="2028252" y="1600357"/>
              <a:ext cx="2271351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669308D-CA7C-8980-377D-2C8CA6DCF0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79085" y="1906856"/>
            <a:ext cx="4039158" cy="907845"/>
          </a:xfrm>
          <a:prstGeom prst="rect">
            <a:avLst/>
          </a:prstGeom>
        </p:spPr>
        <p:txBody>
          <a:bodyPr lIns="90000" anchor="t">
            <a:norm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ECB697F6-45F6-A90B-6AF3-9572CEBB21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79085" y="2864396"/>
            <a:ext cx="4039158" cy="2604052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800"/>
            </a:lvl4pPr>
            <a:lvl5pPr>
              <a:buClr>
                <a:schemeClr val="accent1"/>
              </a:buClr>
              <a:defRPr sz="18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5030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Feature Text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0482EF7-407A-1F48-A72B-6004258B53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1872" y="0"/>
            <a:ext cx="6889916" cy="6858000"/>
          </a:xfrm>
          <a:custGeom>
            <a:avLst/>
            <a:gdLst>
              <a:gd name="connsiteX0" fmla="*/ 0 w 10721369"/>
              <a:gd name="connsiteY0" fmla="*/ 0 h 6858000"/>
              <a:gd name="connsiteX1" fmla="*/ 3832547 w 10721369"/>
              <a:gd name="connsiteY1" fmla="*/ 0 h 6858000"/>
              <a:gd name="connsiteX2" fmla="*/ 5360684 w 10721369"/>
              <a:gd name="connsiteY2" fmla="*/ 1528138 h 6858000"/>
              <a:gd name="connsiteX3" fmla="*/ 6888822 w 10721369"/>
              <a:gd name="connsiteY3" fmla="*/ 0 h 6858000"/>
              <a:gd name="connsiteX4" fmla="*/ 10721369 w 10721369"/>
              <a:gd name="connsiteY4" fmla="*/ 0 h 6858000"/>
              <a:gd name="connsiteX5" fmla="*/ 7276957 w 10721369"/>
              <a:gd name="connsiteY5" fmla="*/ 3444412 h 6858000"/>
              <a:gd name="connsiteX6" fmla="*/ 10690545 w 10721369"/>
              <a:gd name="connsiteY6" fmla="*/ 6858000 h 6858000"/>
              <a:gd name="connsiteX7" fmla="*/ 6858000 w 10721369"/>
              <a:gd name="connsiteY7" fmla="*/ 6858000 h 6858000"/>
              <a:gd name="connsiteX8" fmla="*/ 5360684 w 10721369"/>
              <a:gd name="connsiteY8" fmla="*/ 5360685 h 6858000"/>
              <a:gd name="connsiteX9" fmla="*/ 3863369 w 10721369"/>
              <a:gd name="connsiteY9" fmla="*/ 6858000 h 6858000"/>
              <a:gd name="connsiteX10" fmla="*/ 30822 w 10721369"/>
              <a:gd name="connsiteY10" fmla="*/ 6858000 h 6858000"/>
              <a:gd name="connsiteX11" fmla="*/ 3444411 w 10721369"/>
              <a:gd name="connsiteY11" fmla="*/ 3444411 h 6858000"/>
              <a:gd name="connsiteX0" fmla="*/ 3413589 w 10690547"/>
              <a:gd name="connsiteY0" fmla="*/ 3444411 h 6858000"/>
              <a:gd name="connsiteX1" fmla="*/ 3801725 w 10690547"/>
              <a:gd name="connsiteY1" fmla="*/ 0 h 6858000"/>
              <a:gd name="connsiteX2" fmla="*/ 5329862 w 10690547"/>
              <a:gd name="connsiteY2" fmla="*/ 1528138 h 6858000"/>
              <a:gd name="connsiteX3" fmla="*/ 6858000 w 10690547"/>
              <a:gd name="connsiteY3" fmla="*/ 0 h 6858000"/>
              <a:gd name="connsiteX4" fmla="*/ 10690547 w 10690547"/>
              <a:gd name="connsiteY4" fmla="*/ 0 h 6858000"/>
              <a:gd name="connsiteX5" fmla="*/ 7246135 w 10690547"/>
              <a:gd name="connsiteY5" fmla="*/ 3444412 h 6858000"/>
              <a:gd name="connsiteX6" fmla="*/ 10659723 w 10690547"/>
              <a:gd name="connsiteY6" fmla="*/ 6858000 h 6858000"/>
              <a:gd name="connsiteX7" fmla="*/ 6827178 w 10690547"/>
              <a:gd name="connsiteY7" fmla="*/ 6858000 h 6858000"/>
              <a:gd name="connsiteX8" fmla="*/ 5329862 w 10690547"/>
              <a:gd name="connsiteY8" fmla="*/ 5360685 h 6858000"/>
              <a:gd name="connsiteX9" fmla="*/ 3832547 w 10690547"/>
              <a:gd name="connsiteY9" fmla="*/ 6858000 h 6858000"/>
              <a:gd name="connsiteX10" fmla="*/ 0 w 10690547"/>
              <a:gd name="connsiteY10" fmla="*/ 6858000 h 6858000"/>
              <a:gd name="connsiteX11" fmla="*/ 3413589 w 10690547"/>
              <a:gd name="connsiteY11" fmla="*/ 3444411 h 6858000"/>
              <a:gd name="connsiteX0" fmla="*/ 0 w 7276958"/>
              <a:gd name="connsiteY0" fmla="*/ 3444411 h 6858000"/>
              <a:gd name="connsiteX1" fmla="*/ 388136 w 7276958"/>
              <a:gd name="connsiteY1" fmla="*/ 0 h 6858000"/>
              <a:gd name="connsiteX2" fmla="*/ 1916273 w 7276958"/>
              <a:gd name="connsiteY2" fmla="*/ 1528138 h 6858000"/>
              <a:gd name="connsiteX3" fmla="*/ 3444411 w 7276958"/>
              <a:gd name="connsiteY3" fmla="*/ 0 h 6858000"/>
              <a:gd name="connsiteX4" fmla="*/ 7276958 w 7276958"/>
              <a:gd name="connsiteY4" fmla="*/ 0 h 6858000"/>
              <a:gd name="connsiteX5" fmla="*/ 3832546 w 7276958"/>
              <a:gd name="connsiteY5" fmla="*/ 3444412 h 6858000"/>
              <a:gd name="connsiteX6" fmla="*/ 7246134 w 7276958"/>
              <a:gd name="connsiteY6" fmla="*/ 6858000 h 6858000"/>
              <a:gd name="connsiteX7" fmla="*/ 3413589 w 7276958"/>
              <a:gd name="connsiteY7" fmla="*/ 6858000 h 6858000"/>
              <a:gd name="connsiteX8" fmla="*/ 1916273 w 7276958"/>
              <a:gd name="connsiteY8" fmla="*/ 5360685 h 6858000"/>
              <a:gd name="connsiteX9" fmla="*/ 418958 w 7276958"/>
              <a:gd name="connsiteY9" fmla="*/ 6858000 h 6858000"/>
              <a:gd name="connsiteX10" fmla="*/ 0 w 7276958"/>
              <a:gd name="connsiteY10" fmla="*/ 3444411 h 6858000"/>
              <a:gd name="connsiteX0" fmla="*/ 30822 w 6888822"/>
              <a:gd name="connsiteY0" fmla="*/ 6858000 h 6858000"/>
              <a:gd name="connsiteX1" fmla="*/ 0 w 6888822"/>
              <a:gd name="connsiteY1" fmla="*/ 0 h 6858000"/>
              <a:gd name="connsiteX2" fmla="*/ 1528137 w 6888822"/>
              <a:gd name="connsiteY2" fmla="*/ 1528138 h 6858000"/>
              <a:gd name="connsiteX3" fmla="*/ 3056275 w 6888822"/>
              <a:gd name="connsiteY3" fmla="*/ 0 h 6858000"/>
              <a:gd name="connsiteX4" fmla="*/ 6888822 w 6888822"/>
              <a:gd name="connsiteY4" fmla="*/ 0 h 6858000"/>
              <a:gd name="connsiteX5" fmla="*/ 3444410 w 6888822"/>
              <a:gd name="connsiteY5" fmla="*/ 3444412 h 6858000"/>
              <a:gd name="connsiteX6" fmla="*/ 6857998 w 6888822"/>
              <a:gd name="connsiteY6" fmla="*/ 6858000 h 6858000"/>
              <a:gd name="connsiteX7" fmla="*/ 3025453 w 6888822"/>
              <a:gd name="connsiteY7" fmla="*/ 6858000 h 6858000"/>
              <a:gd name="connsiteX8" fmla="*/ 1528137 w 6888822"/>
              <a:gd name="connsiteY8" fmla="*/ 5360685 h 6858000"/>
              <a:gd name="connsiteX9" fmla="*/ 30822 w 6888822"/>
              <a:gd name="connsiteY9" fmla="*/ 6858000 h 6858000"/>
              <a:gd name="connsiteX0" fmla="*/ 0 w 6905708"/>
              <a:gd name="connsiteY0" fmla="*/ 6770536 h 6858000"/>
              <a:gd name="connsiteX1" fmla="*/ 16886 w 6905708"/>
              <a:gd name="connsiteY1" fmla="*/ 0 h 6858000"/>
              <a:gd name="connsiteX2" fmla="*/ 1545023 w 6905708"/>
              <a:gd name="connsiteY2" fmla="*/ 1528138 h 6858000"/>
              <a:gd name="connsiteX3" fmla="*/ 3073161 w 6905708"/>
              <a:gd name="connsiteY3" fmla="*/ 0 h 6858000"/>
              <a:gd name="connsiteX4" fmla="*/ 6905708 w 6905708"/>
              <a:gd name="connsiteY4" fmla="*/ 0 h 6858000"/>
              <a:gd name="connsiteX5" fmla="*/ 3461296 w 6905708"/>
              <a:gd name="connsiteY5" fmla="*/ 3444412 h 6858000"/>
              <a:gd name="connsiteX6" fmla="*/ 6874884 w 6905708"/>
              <a:gd name="connsiteY6" fmla="*/ 6858000 h 6858000"/>
              <a:gd name="connsiteX7" fmla="*/ 3042339 w 6905708"/>
              <a:gd name="connsiteY7" fmla="*/ 6858000 h 6858000"/>
              <a:gd name="connsiteX8" fmla="*/ 1545023 w 6905708"/>
              <a:gd name="connsiteY8" fmla="*/ 5360685 h 6858000"/>
              <a:gd name="connsiteX9" fmla="*/ 0 w 6905708"/>
              <a:gd name="connsiteY9" fmla="*/ 6770536 h 6858000"/>
              <a:gd name="connsiteX0" fmla="*/ 8062 w 6889916"/>
              <a:gd name="connsiteY0" fmla="*/ 6850049 h 6858000"/>
              <a:gd name="connsiteX1" fmla="*/ 1094 w 6889916"/>
              <a:gd name="connsiteY1" fmla="*/ 0 h 6858000"/>
              <a:gd name="connsiteX2" fmla="*/ 1529231 w 6889916"/>
              <a:gd name="connsiteY2" fmla="*/ 1528138 h 6858000"/>
              <a:gd name="connsiteX3" fmla="*/ 3057369 w 6889916"/>
              <a:gd name="connsiteY3" fmla="*/ 0 h 6858000"/>
              <a:gd name="connsiteX4" fmla="*/ 6889916 w 6889916"/>
              <a:gd name="connsiteY4" fmla="*/ 0 h 6858000"/>
              <a:gd name="connsiteX5" fmla="*/ 3445504 w 6889916"/>
              <a:gd name="connsiteY5" fmla="*/ 3444412 h 6858000"/>
              <a:gd name="connsiteX6" fmla="*/ 6859092 w 6889916"/>
              <a:gd name="connsiteY6" fmla="*/ 6858000 h 6858000"/>
              <a:gd name="connsiteX7" fmla="*/ 3026547 w 6889916"/>
              <a:gd name="connsiteY7" fmla="*/ 6858000 h 6858000"/>
              <a:gd name="connsiteX8" fmla="*/ 1529231 w 6889916"/>
              <a:gd name="connsiteY8" fmla="*/ 5360685 h 6858000"/>
              <a:gd name="connsiteX9" fmla="*/ 8062 w 6889916"/>
              <a:gd name="connsiteY9" fmla="*/ 6850049 h 6858000"/>
              <a:gd name="connsiteX0" fmla="*/ 8062 w 6889916"/>
              <a:gd name="connsiteY0" fmla="*/ 6850049 h 6858000"/>
              <a:gd name="connsiteX1" fmla="*/ 1094 w 6889916"/>
              <a:gd name="connsiteY1" fmla="*/ 0 h 6858000"/>
              <a:gd name="connsiteX2" fmla="*/ 1529231 w 6889916"/>
              <a:gd name="connsiteY2" fmla="*/ 1528138 h 6858000"/>
              <a:gd name="connsiteX3" fmla="*/ 3057369 w 6889916"/>
              <a:gd name="connsiteY3" fmla="*/ 0 h 6858000"/>
              <a:gd name="connsiteX4" fmla="*/ 6889916 w 6889916"/>
              <a:gd name="connsiteY4" fmla="*/ 0 h 6858000"/>
              <a:gd name="connsiteX5" fmla="*/ 3445504 w 6889916"/>
              <a:gd name="connsiteY5" fmla="*/ 3444412 h 6858000"/>
              <a:gd name="connsiteX6" fmla="*/ 6859092 w 6889916"/>
              <a:gd name="connsiteY6" fmla="*/ 6858000 h 6858000"/>
              <a:gd name="connsiteX7" fmla="*/ 3026547 w 6889916"/>
              <a:gd name="connsiteY7" fmla="*/ 6858000 h 6858000"/>
              <a:gd name="connsiteX8" fmla="*/ 1529231 w 6889916"/>
              <a:gd name="connsiteY8" fmla="*/ 5360685 h 6858000"/>
              <a:gd name="connsiteX9" fmla="*/ 8062 w 6889916"/>
              <a:gd name="connsiteY9" fmla="*/ 685004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89916" h="6858000">
                <a:moveTo>
                  <a:pt x="8062" y="6850049"/>
                </a:moveTo>
                <a:cubicBezTo>
                  <a:pt x="13691" y="6859325"/>
                  <a:pt x="-4535" y="2256845"/>
                  <a:pt x="1094" y="0"/>
                </a:cubicBezTo>
                <a:lnTo>
                  <a:pt x="1529231" y="1528138"/>
                </a:lnTo>
                <a:lnTo>
                  <a:pt x="3057369" y="0"/>
                </a:lnTo>
                <a:lnTo>
                  <a:pt x="6889916" y="0"/>
                </a:lnTo>
                <a:lnTo>
                  <a:pt x="3445504" y="3444412"/>
                </a:lnTo>
                <a:lnTo>
                  <a:pt x="6859092" y="6858000"/>
                </a:lnTo>
                <a:lnTo>
                  <a:pt x="3026547" y="6858000"/>
                </a:lnTo>
                <a:lnTo>
                  <a:pt x="1529231" y="5360685"/>
                </a:lnTo>
                <a:lnTo>
                  <a:pt x="8062" y="68500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9C7E896-149C-404F-A212-7117F25FA4A3}"/>
              </a:ext>
            </a:extLst>
          </p:cNvPr>
          <p:cNvSpPr/>
          <p:nvPr userDrawn="1"/>
        </p:nvSpPr>
        <p:spPr>
          <a:xfrm rot="18900000">
            <a:off x="6187666" y="-633486"/>
            <a:ext cx="8129088" cy="8115032"/>
          </a:xfrm>
          <a:custGeom>
            <a:avLst/>
            <a:gdLst>
              <a:gd name="connsiteX0" fmla="*/ 5111718 w 8129088"/>
              <a:gd name="connsiteY0" fmla="*/ 0 h 8115032"/>
              <a:gd name="connsiteX1" fmla="*/ 8129088 w 8129088"/>
              <a:gd name="connsiteY1" fmla="*/ 3017371 h 8115032"/>
              <a:gd name="connsiteX2" fmla="*/ 3031427 w 8129088"/>
              <a:gd name="connsiteY2" fmla="*/ 8115032 h 8115032"/>
              <a:gd name="connsiteX3" fmla="*/ 0 w 8129088"/>
              <a:gd name="connsiteY3" fmla="*/ 5083606 h 8115032"/>
              <a:gd name="connsiteX4" fmla="*/ 0 w 8129088"/>
              <a:gd name="connsiteY4" fmla="*/ 0 h 811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9088" h="8115032">
                <a:moveTo>
                  <a:pt x="5111718" y="0"/>
                </a:moveTo>
                <a:lnTo>
                  <a:pt x="8129088" y="3017371"/>
                </a:lnTo>
                <a:lnTo>
                  <a:pt x="3031427" y="8115032"/>
                </a:lnTo>
                <a:lnTo>
                  <a:pt x="0" y="508360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4"/>
              </a:gs>
              <a:gs pos="11000">
                <a:schemeClr val="accent1"/>
              </a:gs>
            </a:gsLst>
            <a:lin ang="5400000" scaled="1"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DCAB7BC-4CE8-6C44-91A5-495E1F2242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18652" y="0"/>
            <a:ext cx="6891895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509E9B9-9908-1948-8892-7239F1B26A86}"/>
              </a:ext>
            </a:extLst>
          </p:cNvPr>
          <p:cNvGrpSpPr/>
          <p:nvPr userDrawn="1"/>
        </p:nvGrpSpPr>
        <p:grpSpPr>
          <a:xfrm>
            <a:off x="-1090" y="2165270"/>
            <a:ext cx="6627438" cy="406401"/>
            <a:chOff x="-1908734" y="1397156"/>
            <a:chExt cx="6627438" cy="406401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B517785-1E0D-2048-8DE7-F62CCC539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AABA9FB-DE0F-1D43-859C-3470628AAF22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>
              <a:off x="-1908734" y="1600357"/>
              <a:ext cx="6208337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B4E3A83-B648-FBFC-CA0B-524622A745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9440" y="2117748"/>
            <a:ext cx="4889014" cy="907845"/>
          </a:xfrm>
          <a:prstGeom prst="rect">
            <a:avLst/>
          </a:prstGeom>
        </p:spPr>
        <p:txBody>
          <a:bodyPr lIns="90000" anchor="t">
            <a:norm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D3A81DBD-3B8E-0A4A-48D0-CB5A1D0D3B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19440" y="3025593"/>
            <a:ext cx="4889014" cy="2604052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buClr>
                <a:schemeClr val="accent1"/>
              </a:buClr>
              <a:defRPr sz="2000"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 sz="1800"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 sz="1800"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2115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913CC0C-1FA1-114C-BD15-22CF21DDB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46CFE82-A624-4447-9B3E-885AF7BEA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38952" y="0"/>
            <a:ext cx="6891895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971CF8B-EE57-BB4F-8125-5A8E63EC8C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81685DE-14F1-BB4E-B371-F96D09F60A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8D37D7-F8CD-1840-9F3F-6FD44C073BFC}"/>
              </a:ext>
            </a:extLst>
          </p:cNvPr>
          <p:cNvSpPr txBox="1"/>
          <p:nvPr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468899" y="-1287000"/>
            <a:ext cx="9432000" cy="9432000"/>
          </a:xfrm>
          <a:custGeom>
            <a:avLst/>
            <a:gdLst>
              <a:gd name="connsiteX0" fmla="*/ 2869094 w 5738188"/>
              <a:gd name="connsiteY0" fmla="*/ 717273 h 5738188"/>
              <a:gd name="connsiteX1" fmla="*/ 717273 w 5738188"/>
              <a:gd name="connsiteY1" fmla="*/ 2869094 h 5738188"/>
              <a:gd name="connsiteX2" fmla="*/ 2869094 w 5738188"/>
              <a:gd name="connsiteY2" fmla="*/ 5020915 h 5738188"/>
              <a:gd name="connsiteX3" fmla="*/ 5020915 w 5738188"/>
              <a:gd name="connsiteY3" fmla="*/ 2869094 h 5738188"/>
              <a:gd name="connsiteX4" fmla="*/ 2869094 w 5738188"/>
              <a:gd name="connsiteY4" fmla="*/ 0 h 5738188"/>
              <a:gd name="connsiteX5" fmla="*/ 5738188 w 5738188"/>
              <a:gd name="connsiteY5" fmla="*/ 2869094 h 5738188"/>
              <a:gd name="connsiteX6" fmla="*/ 2869094 w 5738188"/>
              <a:gd name="connsiteY6" fmla="*/ 5738188 h 5738188"/>
              <a:gd name="connsiteX7" fmla="*/ 0 w 5738188"/>
              <a:gd name="connsiteY7" fmla="*/ 2869094 h 573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38188" h="5738188">
                <a:moveTo>
                  <a:pt x="2869094" y="717273"/>
                </a:moveTo>
                <a:lnTo>
                  <a:pt x="717273" y="2869094"/>
                </a:lnTo>
                <a:lnTo>
                  <a:pt x="2869094" y="5020915"/>
                </a:lnTo>
                <a:lnTo>
                  <a:pt x="5020915" y="2869094"/>
                </a:lnTo>
                <a:close/>
                <a:moveTo>
                  <a:pt x="2869094" y="0"/>
                </a:moveTo>
                <a:lnTo>
                  <a:pt x="5738188" y="2869094"/>
                </a:lnTo>
                <a:lnTo>
                  <a:pt x="2869094" y="5738188"/>
                </a:lnTo>
                <a:lnTo>
                  <a:pt x="0" y="2869094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algn="l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42D8984-8988-B344-B541-03E398649C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97438" y="4383432"/>
            <a:ext cx="3575050" cy="2780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Client Name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67DE9608-26A2-1642-89B3-1724340604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97438" y="4661452"/>
            <a:ext cx="3575050" cy="2780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Company Name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70F1A8A-49AB-8A50-B34B-5B3531D610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97375" y="2117725"/>
            <a:ext cx="3575050" cy="22653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65713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90845717-8BE2-444E-BFBA-9C026CF36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92129D6-4583-794B-8240-B4C8129E42B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38952" y="0"/>
            <a:ext cx="6891895" cy="6858000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7343360" y="-467140"/>
            <a:ext cx="7792280" cy="7792280"/>
          </a:xfrm>
          <a:custGeom>
            <a:avLst/>
            <a:gdLst>
              <a:gd name="connsiteX0" fmla="*/ 2869094 w 5738188"/>
              <a:gd name="connsiteY0" fmla="*/ 717273 h 5738188"/>
              <a:gd name="connsiteX1" fmla="*/ 717273 w 5738188"/>
              <a:gd name="connsiteY1" fmla="*/ 2869094 h 5738188"/>
              <a:gd name="connsiteX2" fmla="*/ 2869094 w 5738188"/>
              <a:gd name="connsiteY2" fmla="*/ 5020915 h 5738188"/>
              <a:gd name="connsiteX3" fmla="*/ 5020915 w 5738188"/>
              <a:gd name="connsiteY3" fmla="*/ 2869094 h 5738188"/>
              <a:gd name="connsiteX4" fmla="*/ 2869094 w 5738188"/>
              <a:gd name="connsiteY4" fmla="*/ 0 h 5738188"/>
              <a:gd name="connsiteX5" fmla="*/ 5738188 w 5738188"/>
              <a:gd name="connsiteY5" fmla="*/ 2869094 h 5738188"/>
              <a:gd name="connsiteX6" fmla="*/ 2869094 w 5738188"/>
              <a:gd name="connsiteY6" fmla="*/ 5738188 h 5738188"/>
              <a:gd name="connsiteX7" fmla="*/ 0 w 5738188"/>
              <a:gd name="connsiteY7" fmla="*/ 2869094 h 573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38188" h="5738188">
                <a:moveTo>
                  <a:pt x="2869094" y="717273"/>
                </a:moveTo>
                <a:lnTo>
                  <a:pt x="717273" y="2869094"/>
                </a:lnTo>
                <a:lnTo>
                  <a:pt x="2869094" y="5020915"/>
                </a:lnTo>
                <a:lnTo>
                  <a:pt x="5020915" y="2869094"/>
                </a:lnTo>
                <a:close/>
                <a:moveTo>
                  <a:pt x="2869094" y="0"/>
                </a:moveTo>
                <a:lnTo>
                  <a:pt x="5738188" y="2869094"/>
                </a:lnTo>
                <a:lnTo>
                  <a:pt x="2869094" y="5738188"/>
                </a:lnTo>
                <a:lnTo>
                  <a:pt x="0" y="2869094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and Drop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F855625-CEAB-AE47-9B5A-4E1B36D759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9C5A793-7B1E-FB41-BD5C-2DED36DF44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20321FFE-E07F-6614-71B4-9CF7EE7F529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24581" y="884192"/>
            <a:ext cx="5533109" cy="50896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675F914-1C44-3840-8BE2-9BF446AB23CD}"/>
              </a:ext>
            </a:extLst>
          </p:cNvPr>
          <p:cNvSpPr txBox="1"/>
          <p:nvPr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38801C7E-68F3-3D43-B0CC-EC0E1B56E1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3363" y="4795906"/>
            <a:ext cx="3575050" cy="27802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Client Name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3E6257C3-93AE-6744-AAD4-1358134F83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43363" y="5073926"/>
            <a:ext cx="3575050" cy="27802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Company Name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A0D62554-1E2E-A944-7A2F-ABCEF124EA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43299" y="2187472"/>
            <a:ext cx="3575050" cy="26084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86468668-D12D-35AD-E2D2-40DF394BE2AE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5455971" y="1109851"/>
            <a:ext cx="4606266" cy="4606266"/>
          </a:xfrm>
          <a:prstGeom prst="diamond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en-GB" dirty="0"/>
              <a:t>Insert logo here</a:t>
            </a:r>
          </a:p>
        </p:txBody>
      </p:sp>
      <p:sp>
        <p:nvSpPr>
          <p:cNvPr id="25" name="Picture Placeholder 21">
            <a:extLst>
              <a:ext uri="{FF2B5EF4-FFF2-40B4-BE49-F238E27FC236}">
                <a16:creationId xmlns:a16="http://schemas.microsoft.com/office/drawing/2014/main" id="{80D020E9-3FEA-C968-DC35-FCC74F1F1DEE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897771" y="1551651"/>
            <a:ext cx="3722665" cy="3722665"/>
          </a:xfrm>
          <a:prstGeom prst="diamond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en-GB" dirty="0"/>
              <a:t>Insert logo here</a:t>
            </a:r>
          </a:p>
        </p:txBody>
      </p:sp>
    </p:spTree>
    <p:extLst>
      <p:ext uri="{BB962C8B-B14F-4D97-AF65-F5344CB8AC3E}">
        <p14:creationId xmlns:p14="http://schemas.microsoft.com/office/powerpoint/2010/main" val="36416564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739456" y="0"/>
            <a:ext cx="10721369" cy="6858000"/>
          </a:xfrm>
          <a:custGeom>
            <a:avLst/>
            <a:gdLst>
              <a:gd name="connsiteX0" fmla="*/ 0 w 10721369"/>
              <a:gd name="connsiteY0" fmla="*/ 0 h 6858000"/>
              <a:gd name="connsiteX1" fmla="*/ 3832547 w 10721369"/>
              <a:gd name="connsiteY1" fmla="*/ 0 h 6858000"/>
              <a:gd name="connsiteX2" fmla="*/ 5360684 w 10721369"/>
              <a:gd name="connsiteY2" fmla="*/ 1528138 h 6858000"/>
              <a:gd name="connsiteX3" fmla="*/ 6888822 w 10721369"/>
              <a:gd name="connsiteY3" fmla="*/ 0 h 6858000"/>
              <a:gd name="connsiteX4" fmla="*/ 10721369 w 10721369"/>
              <a:gd name="connsiteY4" fmla="*/ 0 h 6858000"/>
              <a:gd name="connsiteX5" fmla="*/ 7276957 w 10721369"/>
              <a:gd name="connsiteY5" fmla="*/ 3444412 h 6858000"/>
              <a:gd name="connsiteX6" fmla="*/ 10690545 w 10721369"/>
              <a:gd name="connsiteY6" fmla="*/ 6858000 h 6858000"/>
              <a:gd name="connsiteX7" fmla="*/ 6858000 w 10721369"/>
              <a:gd name="connsiteY7" fmla="*/ 6858000 h 6858000"/>
              <a:gd name="connsiteX8" fmla="*/ 5360684 w 10721369"/>
              <a:gd name="connsiteY8" fmla="*/ 5360685 h 6858000"/>
              <a:gd name="connsiteX9" fmla="*/ 3863369 w 10721369"/>
              <a:gd name="connsiteY9" fmla="*/ 6858000 h 6858000"/>
              <a:gd name="connsiteX10" fmla="*/ 30822 w 10721369"/>
              <a:gd name="connsiteY10" fmla="*/ 6858000 h 6858000"/>
              <a:gd name="connsiteX11" fmla="*/ 3444411 w 10721369"/>
              <a:gd name="connsiteY11" fmla="*/ 344441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721369" h="6858000">
                <a:moveTo>
                  <a:pt x="0" y="0"/>
                </a:moveTo>
                <a:lnTo>
                  <a:pt x="3832547" y="0"/>
                </a:lnTo>
                <a:lnTo>
                  <a:pt x="5360684" y="1528138"/>
                </a:lnTo>
                <a:lnTo>
                  <a:pt x="6888822" y="0"/>
                </a:lnTo>
                <a:lnTo>
                  <a:pt x="10721369" y="0"/>
                </a:lnTo>
                <a:lnTo>
                  <a:pt x="7276957" y="3444412"/>
                </a:lnTo>
                <a:lnTo>
                  <a:pt x="10690545" y="6858000"/>
                </a:lnTo>
                <a:lnTo>
                  <a:pt x="6858000" y="6858000"/>
                </a:lnTo>
                <a:lnTo>
                  <a:pt x="5360684" y="5360685"/>
                </a:lnTo>
                <a:lnTo>
                  <a:pt x="3863369" y="6858000"/>
                </a:lnTo>
                <a:lnTo>
                  <a:pt x="30822" y="6858000"/>
                </a:lnTo>
                <a:lnTo>
                  <a:pt x="3444411" y="344441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algn="ctr">
              <a:lnSpc>
                <a:spcPct val="100000"/>
              </a:lnSpc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71CFEBE-FD9D-9946-93A7-4E1274B813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674606-7037-B54B-80EB-6623DA0C82A7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5DA0C0B-5616-9B48-A97B-690B1C4667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9961" y="2136365"/>
            <a:ext cx="4692077" cy="156099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heading here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8D52696D-52C2-E74F-AA52-CA84CB98B7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49675" y="3846443"/>
            <a:ext cx="4692650" cy="65563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2"/>
                </a:solidFill>
              </a:defRPr>
            </a:lvl2pPr>
            <a:lvl3pPr marL="914400" indent="0">
              <a:buNone/>
              <a:defRPr>
                <a:solidFill>
                  <a:schemeClr val="bg2"/>
                </a:solidFill>
              </a:defRPr>
            </a:lvl3pPr>
            <a:lvl4pPr marL="1371600" indent="0">
              <a:buNone/>
              <a:defRPr>
                <a:solidFill>
                  <a:schemeClr val="bg2"/>
                </a:solidFill>
              </a:defRPr>
            </a:lvl4pPr>
            <a:lvl5pPr marL="1828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Insert sub-heading text here</a:t>
            </a:r>
          </a:p>
        </p:txBody>
      </p:sp>
    </p:spTree>
    <p:extLst>
      <p:ext uri="{BB962C8B-B14F-4D97-AF65-F5344CB8AC3E}">
        <p14:creationId xmlns:p14="http://schemas.microsoft.com/office/powerpoint/2010/main" val="26656769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72FD35AE-798D-994D-AC27-2DBD91DD3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89C596-8714-BC4A-A690-554BE1176BFD}"/>
              </a:ext>
            </a:extLst>
          </p:cNvPr>
          <p:cNvSpPr txBox="1"/>
          <p:nvPr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9F47636-DE75-854A-BA0F-607547C7D2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F41E3B8-D212-F141-9982-9D6BD9B06AE7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8D59575-4859-CB4C-B628-DE2704598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AE3F2F4-AB7E-4644-8FEA-527415F6E26B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18" name="Graphic 17">
            <a:extLst>
              <a:ext uri="{FF2B5EF4-FFF2-40B4-BE49-F238E27FC236}">
                <a16:creationId xmlns:a16="http://schemas.microsoft.com/office/drawing/2014/main" id="{EAD7821C-4ADF-CB44-8D34-EF84568E1CC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3322242" y="4057815"/>
            <a:ext cx="498852" cy="48373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65B4C69-661A-4744-9E41-A934E84AC11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8389193" y="4056211"/>
            <a:ext cx="498852" cy="483735"/>
          </a:xfrm>
          <a:prstGeom prst="rect">
            <a:avLst/>
          </a:prstGeom>
        </p:spPr>
      </p:pic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E0EE289F-BFC0-D24A-9536-07818612DD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67603" y="4619059"/>
            <a:ext cx="2612509" cy="66274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 dirty="0"/>
              <a:t>Insert short statement text here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966B3162-304C-EF49-BB6B-0A8761FC44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34554" y="4619058"/>
            <a:ext cx="2612509" cy="66274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 dirty="0"/>
              <a:t>Insert short statement text here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D6ACFF9-CAD5-E347-8CB0-DD82A1299D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79712" y="2824266"/>
            <a:ext cx="3792198" cy="95284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1,900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95E99BB-5F6F-A14F-B686-10617F6DEB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42520" y="2824266"/>
            <a:ext cx="3792198" cy="95284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850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F8BBD96-269F-BA33-C209-CD684E4CF3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flipV="1">
            <a:off x="5870099" y="2042836"/>
            <a:ext cx="451776" cy="107566"/>
          </a:xfrm>
          <a:prstGeom prst="rect">
            <a:avLst/>
          </a:prstGeom>
        </p:spPr>
      </p:pic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B655F4F4-BE35-7665-9BEB-15D5FF2E09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E505B148-560B-E2BC-3D37-9DF22B02D1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465" y="1578226"/>
            <a:ext cx="10033000" cy="3315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GB" dirty="0"/>
              <a:t>Insert sub-heading here</a:t>
            </a:r>
          </a:p>
        </p:txBody>
      </p:sp>
      <p:pic>
        <p:nvPicPr>
          <p:cNvPr id="22" name="Picture 21" descr="Shape&#10;&#10;Description automatically generated">
            <a:extLst>
              <a:ext uri="{FF2B5EF4-FFF2-40B4-BE49-F238E27FC236}">
                <a16:creationId xmlns:a16="http://schemas.microsoft.com/office/drawing/2014/main" id="{D0E9DCDF-D976-DE44-EF48-3C827AACF44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63376A6E-66B4-5C20-DFD2-6E9039D76BB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27" name="TextBox 26">
            <a:hlinkClick r:id="rId12"/>
            <a:extLst>
              <a:ext uri="{FF2B5EF4-FFF2-40B4-BE49-F238E27FC236}">
                <a16:creationId xmlns:a16="http://schemas.microsoft.com/office/drawing/2014/main" id="{2E0E910D-78F2-F1F3-1455-B4C09E16DAFE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9100493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160BB89-FE2F-9446-8968-2C49340941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0AF2DD-21B7-2B49-A08A-937BEA39DE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0E478F-3450-F145-AFD2-F789333D73A4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5BBB6B4-1CD4-F04B-B3EE-A36AAE15B0BC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1173DDD-F89B-774F-85F7-31015B6FE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EA88377-72DA-554E-B45A-65785642310F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6676BD5-D945-1C41-9015-10772A5BE7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9500" y="2020655"/>
            <a:ext cx="10042525" cy="3856030"/>
          </a:xfrm>
          <a:prstGeom prst="rect">
            <a:avLst/>
          </a:prstGeom>
          <a:noFill/>
        </p:spPr>
        <p:txBody>
          <a:bodyPr anchor="ctr"/>
          <a:lstStyle>
            <a:lvl1pPr algn="ctr">
              <a:lnSpc>
                <a:spcPct val="100000"/>
              </a:lnSpc>
              <a:defRPr sz="1400"/>
            </a:lvl1pPr>
          </a:lstStyle>
          <a:p>
            <a:endParaRPr lang="en-GB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0E120A2-70BA-0FBD-D94E-3ADFEE77B9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5AA9ACDB-D7EF-187C-EED9-8A04AF8B6D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465" y="1578226"/>
            <a:ext cx="10033000" cy="3315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GB" dirty="0"/>
              <a:t>Insert sub-heading here</a:t>
            </a:r>
          </a:p>
        </p:txBody>
      </p:sp>
      <p:pic>
        <p:nvPicPr>
          <p:cNvPr id="15" name="Picture 14" descr="Shape&#10;&#10;Description automatically generated">
            <a:extLst>
              <a:ext uri="{FF2B5EF4-FFF2-40B4-BE49-F238E27FC236}">
                <a16:creationId xmlns:a16="http://schemas.microsoft.com/office/drawing/2014/main" id="{D39B2D51-306F-9D65-D1C2-C00731F8D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5A8B9E50-7E60-E2CB-F959-FFE6C8BF5F4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19" name="TextBox 18">
            <a:hlinkClick r:id="rId11"/>
            <a:extLst>
              <a:ext uri="{FF2B5EF4-FFF2-40B4-BE49-F238E27FC236}">
                <a16:creationId xmlns:a16="http://schemas.microsoft.com/office/drawing/2014/main" id="{0D3BF2C9-111E-F9B5-EA7D-257FE57ED781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23081593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A366BEA5-C93B-1647-9C10-5CE6A8863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53B2020-E22D-C44E-809A-D5761C1686A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C5C024-9F61-4F4F-9A88-BDCE02097A6C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ADB07D0-3B68-BB48-9BE0-565F40E603AD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78F716B-6CAA-3648-96E9-ACF27BFA0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5A03252-EC61-064D-B115-BC7AA5DCC37E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EA3F4686-AC84-C048-880D-DA7467BB37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9500" y="2035821"/>
            <a:ext cx="4913795" cy="3754892"/>
          </a:xfrm>
          <a:prstGeom prst="rect">
            <a:avLst/>
          </a:prstGeom>
          <a:noFill/>
        </p:spPr>
        <p:txBody>
          <a:bodyPr anchor="ctr"/>
          <a:lstStyle>
            <a:lvl1pPr algn="ctr">
              <a:lnSpc>
                <a:spcPct val="100000"/>
              </a:lnSpc>
              <a:defRPr sz="1400"/>
            </a:lvl1pPr>
          </a:lstStyle>
          <a:p>
            <a:endParaRPr lang="en-GB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7B13FFB0-2E22-304D-84C0-F6907F96953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7686" y="2035822"/>
            <a:ext cx="4913795" cy="3755262"/>
          </a:xfrm>
          <a:prstGeom prst="rect">
            <a:avLst/>
          </a:prstGeom>
          <a:noFill/>
        </p:spPr>
        <p:txBody>
          <a:bodyPr anchor="ctr"/>
          <a:lstStyle>
            <a:lvl1pPr algn="ctr">
              <a:lnSpc>
                <a:spcPct val="100000"/>
              </a:lnSpc>
              <a:defRPr sz="1400"/>
            </a:lvl1pPr>
          </a:lstStyle>
          <a:p>
            <a:endParaRPr lang="en-GB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08A09980-0FCA-CBF9-EFEB-702D37F5F3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5BF1576A-C0C6-3B6D-51CE-2E15595E21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465" y="1578226"/>
            <a:ext cx="10033000" cy="3315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GB" dirty="0"/>
              <a:t>Insert sub-heading here</a:t>
            </a:r>
          </a:p>
        </p:txBody>
      </p:sp>
      <p:pic>
        <p:nvPicPr>
          <p:cNvPr id="14" name="Picture 13" descr="Shape&#10;&#10;Description automatically generated">
            <a:extLst>
              <a:ext uri="{FF2B5EF4-FFF2-40B4-BE49-F238E27FC236}">
                <a16:creationId xmlns:a16="http://schemas.microsoft.com/office/drawing/2014/main" id="{7EE81456-DC5B-2E43-6459-A02778A8E6C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3FCB206-5D4E-DDC3-D948-261D0ED2342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19" name="TextBox 18">
            <a:hlinkClick r:id="rId11"/>
            <a:extLst>
              <a:ext uri="{FF2B5EF4-FFF2-40B4-BE49-F238E27FC236}">
                <a16:creationId xmlns:a16="http://schemas.microsoft.com/office/drawing/2014/main" id="{7352421E-C0E0-F908-EDA9-AFA3BA3F9B25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21258997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A366BEA5-C93B-1647-9C10-5CE6A8863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53B2020-E22D-C44E-809A-D5761C1686A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C5C024-9F61-4F4F-9A88-BDCE02097A6C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ADB07D0-3B68-BB48-9BE0-565F40E603AD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78F716B-6CAA-3648-96E9-ACF27BFA0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5A03252-EC61-064D-B115-BC7AA5DCC37E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170694F5-363B-2D40-80BE-61BC0B3955BB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079487" y="2020655"/>
            <a:ext cx="10041994" cy="3862524"/>
          </a:xfrm>
          <a:prstGeom prst="rect">
            <a:avLst/>
          </a:prstGeom>
          <a:noFill/>
        </p:spPr>
        <p:txBody>
          <a:bodyPr anchor="ctr"/>
          <a:lstStyle>
            <a:lvl1pPr algn="ctr">
              <a:lnSpc>
                <a:spcPct val="100000"/>
              </a:lnSpc>
              <a:defRPr sz="1400"/>
            </a:lvl1pPr>
          </a:lstStyle>
          <a:p>
            <a:endParaRPr lang="en-GB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478B9D80-8C3A-7950-20F5-A46182AD7D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C2E1A4F9-FF1E-3A31-0077-79E685470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465" y="1578226"/>
            <a:ext cx="10033000" cy="3315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GB" dirty="0"/>
              <a:t>Insert sub-heading here</a:t>
            </a:r>
          </a:p>
        </p:txBody>
      </p:sp>
      <p:pic>
        <p:nvPicPr>
          <p:cNvPr id="13" name="Picture 12" descr="Shape&#10;&#10;Description automatically generated">
            <a:extLst>
              <a:ext uri="{FF2B5EF4-FFF2-40B4-BE49-F238E27FC236}">
                <a16:creationId xmlns:a16="http://schemas.microsoft.com/office/drawing/2014/main" id="{DA25CB41-2BCE-A857-F4E7-4F99B2F2A13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D38C3EE5-3553-B793-B8DE-A510448F1A6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16" name="TextBox 15">
            <a:hlinkClick r:id="rId11"/>
            <a:extLst>
              <a:ext uri="{FF2B5EF4-FFF2-40B4-BE49-F238E27FC236}">
                <a16:creationId xmlns:a16="http://schemas.microsoft.com/office/drawing/2014/main" id="{4040ACA2-4774-9784-E22B-59E77CE58D1A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15158926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4890051" y="2309193"/>
            <a:ext cx="2411898" cy="241189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537251" y="2309193"/>
            <a:ext cx="2411898" cy="241189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8242851" y="2309193"/>
            <a:ext cx="2411898" cy="241189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62946D4-BDD1-8344-A23E-86296C1B1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CDDFBEB-1D89-BE4F-A4A7-789442BAB1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A9F8C5-9633-494F-BBA6-4F25C5E1CB59}"/>
              </a:ext>
            </a:extLst>
          </p:cNvPr>
          <p:cNvSpPr txBox="1"/>
          <p:nvPr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6C66D50-ED5A-5B4F-B4E6-0D46B50F71BC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543B2A6-32F6-B044-A36D-665FABB7C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A34BE31-603C-1144-B507-ECD17F528176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682015D-2C50-8943-8562-6EB2108B0B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37251" y="4758332"/>
            <a:ext cx="2411898" cy="34044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en-GB" dirty="0"/>
              <a:t>Insert name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EBFBE656-16E1-D145-94C2-C62F7AF517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37251" y="5151930"/>
            <a:ext cx="2411898" cy="340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GB" dirty="0"/>
              <a:t>Insert job title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DB962F7-02C7-E149-AF2B-287FAA760E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90051" y="4758332"/>
            <a:ext cx="2411898" cy="34044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en-GB" dirty="0"/>
              <a:t>Insert name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98958C1-3821-4644-9DE1-437C44C24A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90051" y="5151930"/>
            <a:ext cx="2411898" cy="340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GB" dirty="0"/>
              <a:t>Insert job title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97FE1C0-95B7-3F42-AC9E-E88761DB6D7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42851" y="4758332"/>
            <a:ext cx="2411898" cy="34044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en-GB" dirty="0"/>
              <a:t>Insert name here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5AEB8FB-24EE-804C-ABD1-22896C4D86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42851" y="5151930"/>
            <a:ext cx="2411898" cy="340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GB" dirty="0"/>
              <a:t>Insert job title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3CDF9D53-91E0-47A6-3E2F-A16BAA48061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2F2CB980-18C9-59A6-5EB5-74032E3DF67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79465" y="1578226"/>
            <a:ext cx="10033000" cy="3315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GB" dirty="0"/>
              <a:t>Insert sub-heading here</a:t>
            </a:r>
          </a:p>
        </p:txBody>
      </p:sp>
      <p:pic>
        <p:nvPicPr>
          <p:cNvPr id="23" name="Picture 22" descr="Shape&#10;&#10;Description automatically generated">
            <a:extLst>
              <a:ext uri="{FF2B5EF4-FFF2-40B4-BE49-F238E27FC236}">
                <a16:creationId xmlns:a16="http://schemas.microsoft.com/office/drawing/2014/main" id="{0C0C3C49-BEFA-5450-753E-02960CC13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98C56478-A20C-22B9-0551-B572940018A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26" name="TextBox 25">
            <a:hlinkClick r:id="rId11"/>
            <a:extLst>
              <a:ext uri="{FF2B5EF4-FFF2-40B4-BE49-F238E27FC236}">
                <a16:creationId xmlns:a16="http://schemas.microsoft.com/office/drawing/2014/main" id="{B99B3931-AC4F-1079-A886-AA517E97C264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24513530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1353489" y="1759890"/>
            <a:ext cx="1719620" cy="12954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200EEA69-16F2-6E4B-B482-8FFAF6BA11A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950913" y="1759890"/>
            <a:ext cx="1719621" cy="12954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8116E709-724A-794C-BF72-DCBA14FB47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573199" y="1759890"/>
            <a:ext cx="1719622" cy="12954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74E341B0-5ED2-8A4E-B717-81AC4558324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66897" y="1750365"/>
            <a:ext cx="1715329" cy="12954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r>
              <a:rPr lang="en-US"/>
              <a:t>Drag and Drop image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917A52FC-5A5E-8141-BD30-AA110265F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3B193426-248E-394A-A877-627224DE32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B32527C-2C01-8D43-9D52-3274E569A4CD}"/>
              </a:ext>
            </a:extLst>
          </p:cNvPr>
          <p:cNvSpPr txBox="1"/>
          <p:nvPr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A549D28-8951-2446-9C5E-813CC331C297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2B4A8E04-EFEB-4349-B90E-A1632F46D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161AB9F-465E-D142-8CF9-51AA952682BF}"/>
                </a:ext>
              </a:extLst>
            </p:cNvPr>
            <p:cNvCxnSpPr>
              <a:cxnSpLocks/>
              <a:stCxn id="25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EF74C16B-5184-4742-814F-331D2F07F1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781" y="3114214"/>
            <a:ext cx="1715329" cy="28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en-GB" dirty="0"/>
              <a:t>Insert name here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B486DED8-6547-0A4A-B843-31EB25A4DF5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57780" y="3448214"/>
            <a:ext cx="1715329" cy="340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GB" dirty="0"/>
              <a:t>Insert job title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E2AB2F64-5A3B-A645-9E28-417E5D3201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55207" y="3117252"/>
            <a:ext cx="1715329" cy="28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en-GB" dirty="0"/>
              <a:t>Insert name here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EDFC2708-BC67-8B4B-A485-C6F55EBE47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55206" y="3451252"/>
            <a:ext cx="1715329" cy="340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GB" dirty="0"/>
              <a:t>Insert job title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D845F257-1286-4943-B17A-759F643A5D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77493" y="3114214"/>
            <a:ext cx="1715329" cy="28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en-GB" dirty="0"/>
              <a:t>Insert name here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52CC6E59-C87F-BD4D-91E9-59D1C57B1AD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77492" y="3448214"/>
            <a:ext cx="1715329" cy="340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GB" dirty="0"/>
              <a:t>Insert job title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9F4EB612-AB17-1F48-B931-0FA642679B5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66899" y="3114214"/>
            <a:ext cx="1715329" cy="28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en-GB" dirty="0"/>
              <a:t>Insert name here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752DB555-0BEF-0942-85A3-569F132B248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66898" y="3448214"/>
            <a:ext cx="1715329" cy="340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GB" dirty="0"/>
              <a:t>Insert job title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EC0700C0-DE3B-766E-7D48-19597C35B79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45" name="Picture Placeholder 4">
            <a:extLst>
              <a:ext uri="{FF2B5EF4-FFF2-40B4-BE49-F238E27FC236}">
                <a16:creationId xmlns:a16="http://schemas.microsoft.com/office/drawing/2014/main" id="{BC7D56A2-56EE-0550-3B4D-5829562DE9A1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353487" y="3900594"/>
            <a:ext cx="1719620" cy="12954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47" name="Picture Placeholder 4">
            <a:extLst>
              <a:ext uri="{FF2B5EF4-FFF2-40B4-BE49-F238E27FC236}">
                <a16:creationId xmlns:a16="http://schemas.microsoft.com/office/drawing/2014/main" id="{F91396E8-2470-5A9F-C8E5-91EF4629DF6B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950911" y="3900594"/>
            <a:ext cx="1719621" cy="12954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48" name="Picture Placeholder 4">
            <a:extLst>
              <a:ext uri="{FF2B5EF4-FFF2-40B4-BE49-F238E27FC236}">
                <a16:creationId xmlns:a16="http://schemas.microsoft.com/office/drawing/2014/main" id="{3AFB6CB3-0413-5024-4D88-5035C4D31186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6573197" y="3900594"/>
            <a:ext cx="1719622" cy="12954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51" name="Picture Placeholder 4">
            <a:extLst>
              <a:ext uri="{FF2B5EF4-FFF2-40B4-BE49-F238E27FC236}">
                <a16:creationId xmlns:a16="http://schemas.microsoft.com/office/drawing/2014/main" id="{E1A45950-DBF5-3205-E433-079D0EC685C3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166895" y="3891069"/>
            <a:ext cx="1715329" cy="12954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4844EA28-C90A-0950-BFFE-C86A7753438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357779" y="5254918"/>
            <a:ext cx="1715329" cy="28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en-GB" dirty="0"/>
              <a:t>Insert name here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1A992447-E2C5-1279-64C1-24F1FD29BB7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357778" y="5588918"/>
            <a:ext cx="1715329" cy="340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GB" dirty="0"/>
              <a:t>Insert job title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F5201D71-B5A7-B56F-1520-97139A1F2B7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955205" y="5257956"/>
            <a:ext cx="1715329" cy="28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en-GB" dirty="0"/>
              <a:t>Insert name here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0DCA8A38-8BE7-950A-5CCB-BCF8AE5A29D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955204" y="5591956"/>
            <a:ext cx="1715329" cy="340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GB" dirty="0"/>
              <a:t>Insert job title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A13A3DE8-299D-11E0-FEFC-AF5BC73840B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577491" y="5254918"/>
            <a:ext cx="1715329" cy="28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en-GB" dirty="0"/>
              <a:t>Insert name here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4BE83983-F20D-B4D1-9DF1-926E15A7B80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577490" y="5588918"/>
            <a:ext cx="1715329" cy="340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GB" dirty="0"/>
              <a:t>Insert job title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16A2A882-6B78-967C-055C-39E398281F0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66897" y="5254918"/>
            <a:ext cx="1715329" cy="28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1"/>
            </a:lvl1pPr>
          </a:lstStyle>
          <a:p>
            <a:pPr lvl="0"/>
            <a:r>
              <a:rPr lang="en-GB" dirty="0"/>
              <a:t>Insert name here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32A6682A-8086-261A-CAA8-4FF6BDB90C8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166896" y="5588918"/>
            <a:ext cx="1715329" cy="3404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GB" dirty="0"/>
              <a:t>Insert job title</a:t>
            </a:r>
          </a:p>
        </p:txBody>
      </p:sp>
      <p:pic>
        <p:nvPicPr>
          <p:cNvPr id="37" name="Picture 36" descr="Shape&#10;&#10;Description automatically generated">
            <a:extLst>
              <a:ext uri="{FF2B5EF4-FFF2-40B4-BE49-F238E27FC236}">
                <a16:creationId xmlns:a16="http://schemas.microsoft.com/office/drawing/2014/main" id="{3AF2F320-36FE-803D-995B-1669088B369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95BFC1A3-771E-3946-6344-62B9EBB343E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39" name="TextBox 38">
            <a:hlinkClick r:id="rId11"/>
            <a:extLst>
              <a:ext uri="{FF2B5EF4-FFF2-40B4-BE49-F238E27FC236}">
                <a16:creationId xmlns:a16="http://schemas.microsoft.com/office/drawing/2014/main" id="{3FADFC04-274B-D573-85B0-5A49073C3883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4052768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9DB23D8D-B6A0-A54F-9A08-45242BCABE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5B787B0-F2D6-8741-BB1A-6ADCF8AA02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EA83E6B-8D6C-594F-A732-B8BD8E8496EF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746C33D-5C30-3146-90B4-5EFFC95FD04A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E6F0E97D-15F0-E249-BA2E-1FA6D3ECF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C3D27E4-A71E-4A4E-8B0A-BE190A598658}"/>
                </a:ext>
              </a:extLst>
            </p:cNvPr>
            <p:cNvCxnSpPr>
              <a:cxnSpLocks/>
              <a:stCxn id="17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75" name="SmartArt Placeholder 74">
            <a:extLst>
              <a:ext uri="{FF2B5EF4-FFF2-40B4-BE49-F238E27FC236}">
                <a16:creationId xmlns:a16="http://schemas.microsoft.com/office/drawing/2014/main" id="{92D54C1B-753C-034C-A51A-D2505DD78D8E}"/>
              </a:ext>
            </a:extLst>
          </p:cNvPr>
          <p:cNvSpPr>
            <a:spLocks noGrp="1"/>
          </p:cNvSpPr>
          <p:nvPr>
            <p:ph type="dgm" sz="quarter" idx="19"/>
          </p:nvPr>
        </p:nvSpPr>
        <p:spPr>
          <a:xfrm>
            <a:off x="1079500" y="2281238"/>
            <a:ext cx="10042525" cy="3503612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sz="1800"/>
            </a:lvl1pPr>
          </a:lstStyle>
          <a:p>
            <a:endParaRPr lang="en-GB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B4C8472-4063-54B9-5273-58E96EC6709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flipV="1">
            <a:off x="5870099" y="2042836"/>
            <a:ext cx="451776" cy="107566"/>
          </a:xfrm>
          <a:prstGeom prst="rect">
            <a:avLst/>
          </a:prstGeom>
        </p:spPr>
      </p:pic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34714AB9-3EF9-2BC8-61CA-B17281CE55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77B1C42-668D-E3F6-2159-263D2AEF99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465" y="1578226"/>
            <a:ext cx="10033000" cy="3315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GB" dirty="0"/>
              <a:t>Insert sub-heading here</a:t>
            </a:r>
          </a:p>
        </p:txBody>
      </p:sp>
      <p:pic>
        <p:nvPicPr>
          <p:cNvPr id="20" name="Picture 19" descr="Shape&#10;&#10;Description automatically generated">
            <a:extLst>
              <a:ext uri="{FF2B5EF4-FFF2-40B4-BE49-F238E27FC236}">
                <a16:creationId xmlns:a16="http://schemas.microsoft.com/office/drawing/2014/main" id="{6BEF25C0-C2C1-529A-E4B8-0B9131B97B7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EBDBA67-8650-16E1-0ED3-35FA2F00568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22" name="TextBox 21">
            <a:hlinkClick r:id="rId12"/>
            <a:extLst>
              <a:ext uri="{FF2B5EF4-FFF2-40B4-BE49-F238E27FC236}">
                <a16:creationId xmlns:a16="http://schemas.microsoft.com/office/drawing/2014/main" id="{28833D74-E5BC-89CF-044E-E64A25722639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36734778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_Bullet Lis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9DB23D8D-B6A0-A54F-9A08-45242BCABE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5B787B0-F2D6-8741-BB1A-6ADCF8AA02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EA83E6B-8D6C-594F-A732-B8BD8E8496EF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746C33D-5C30-3146-90B4-5EFFC95FD04A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E6F0E97D-15F0-E249-BA2E-1FA6D3ECF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C3D27E4-A71E-4A4E-8B0A-BE190A598658}"/>
                </a:ext>
              </a:extLst>
            </p:cNvPr>
            <p:cNvCxnSpPr>
              <a:cxnSpLocks/>
              <a:stCxn id="17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6B2F612-F48B-E349-BBDF-C66019254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9487" y="2396691"/>
            <a:ext cx="4705296" cy="329847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2pPr>
            <a:lvl3pPr marL="1143000" indent="-2286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3pPr>
            <a:lvl4pPr marL="1600200" indent="-2286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4pPr>
            <a:lvl5pPr marL="2057400" indent="-2286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A17AEFF0-12DC-8A47-B23F-67D144A6BD9C}"/>
              </a:ext>
            </a:extLst>
          </p:cNvPr>
          <p:cNvSpPr>
            <a:spLocks noGrp="1"/>
          </p:cNvSpPr>
          <p:nvPr>
            <p:ph type="chart" sz="quarter" idx="20"/>
          </p:nvPr>
        </p:nvSpPr>
        <p:spPr>
          <a:xfrm>
            <a:off x="6223009" y="2396691"/>
            <a:ext cx="4889500" cy="32988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endParaRPr lang="en-GB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2E4C983-852D-AE58-73FE-17085B0EDF8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flipV="1">
            <a:off x="5870099" y="2042836"/>
            <a:ext cx="451776" cy="107566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935E438-024C-A93B-CF39-3C647965B2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BDA198E-ED30-0F77-0AF3-D4485AC92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465" y="1578226"/>
            <a:ext cx="10033000" cy="3315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/>
            </a:lvl1pPr>
          </a:lstStyle>
          <a:p>
            <a:pPr lvl="0"/>
            <a:r>
              <a:rPr lang="en-GB" dirty="0"/>
              <a:t>Insert sub-heading here</a:t>
            </a:r>
          </a:p>
        </p:txBody>
      </p:sp>
      <p:pic>
        <p:nvPicPr>
          <p:cNvPr id="15" name="Picture 14" descr="Shape&#10;&#10;Description automatically generated">
            <a:extLst>
              <a:ext uri="{FF2B5EF4-FFF2-40B4-BE49-F238E27FC236}">
                <a16:creationId xmlns:a16="http://schemas.microsoft.com/office/drawing/2014/main" id="{183861FA-93A9-C7B0-4E6A-C2CCCA90FC5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63D4EF20-53AE-189D-E5DE-52EE97B12F9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22" name="TextBox 21">
            <a:hlinkClick r:id="rId12"/>
            <a:extLst>
              <a:ext uri="{FF2B5EF4-FFF2-40B4-BE49-F238E27FC236}">
                <a16:creationId xmlns:a16="http://schemas.microsoft.com/office/drawing/2014/main" id="{020DC762-1AEC-8574-E3C7-2573A9C4A001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897231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9DB23D8D-B6A0-A54F-9A08-45242BCABE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5B787B0-F2D6-8741-BB1A-6ADCF8AA02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EA83E6B-8D6C-594F-A732-B8BD8E8496EF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746C33D-5C30-3146-90B4-5EFFC95FD04A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E6F0E97D-15F0-E249-BA2E-1FA6D3ECF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C3D27E4-A71E-4A4E-8B0A-BE190A598658}"/>
                </a:ext>
              </a:extLst>
            </p:cNvPr>
            <p:cNvCxnSpPr>
              <a:cxnSpLocks/>
              <a:stCxn id="17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72" name="Table Placeholder 71">
            <a:extLst>
              <a:ext uri="{FF2B5EF4-FFF2-40B4-BE49-F238E27FC236}">
                <a16:creationId xmlns:a16="http://schemas.microsoft.com/office/drawing/2014/main" id="{C6B1A73A-CE41-A344-BAD3-E48F6A5212E7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1069940" y="2270729"/>
            <a:ext cx="10042525" cy="351631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endParaRPr lang="en-GB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FE44DC2-F0F7-5CCE-4A20-684EC3E6523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flipV="1">
            <a:off x="5870099" y="2042836"/>
            <a:ext cx="451776" cy="107566"/>
          </a:xfrm>
          <a:prstGeom prst="rect">
            <a:avLst/>
          </a:prstGeom>
        </p:spPr>
      </p:pic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32A67BBC-DFEB-8F90-E275-6360C9CFBB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11BF510D-5435-0A67-EA94-300F1057BE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465" y="1578226"/>
            <a:ext cx="10033000" cy="3315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GB" dirty="0"/>
              <a:t>Insert sub-heading here</a:t>
            </a:r>
          </a:p>
        </p:txBody>
      </p:sp>
      <p:pic>
        <p:nvPicPr>
          <p:cNvPr id="20" name="Picture 19" descr="Shape&#10;&#10;Description automatically generated">
            <a:extLst>
              <a:ext uri="{FF2B5EF4-FFF2-40B4-BE49-F238E27FC236}">
                <a16:creationId xmlns:a16="http://schemas.microsoft.com/office/drawing/2014/main" id="{3AAEBE99-FA17-71A0-4EC7-3F03CEBAB76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D47E33C5-06D1-A0FC-BD60-2B72BFBF5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22" name="TextBox 21">
            <a:hlinkClick r:id="rId12"/>
            <a:extLst>
              <a:ext uri="{FF2B5EF4-FFF2-40B4-BE49-F238E27FC236}">
                <a16:creationId xmlns:a16="http://schemas.microsoft.com/office/drawing/2014/main" id="{7AEBB286-A804-A18E-68DE-B20C3BE407AD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10186019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Bullet Lis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9DB23D8D-B6A0-A54F-9A08-45242BCABE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5B787B0-F2D6-8741-BB1A-6ADCF8AA02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EA83E6B-8D6C-594F-A732-B8BD8E8496EF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746C33D-5C30-3146-90B4-5EFFC95FD04A}"/>
              </a:ext>
            </a:extLst>
          </p:cNvPr>
          <p:cNvGrpSpPr/>
          <p:nvPr userDrawn="1"/>
        </p:nvGrpSpPr>
        <p:grpSpPr>
          <a:xfrm rot="5400000">
            <a:off x="5560961" y="331836"/>
            <a:ext cx="1070074" cy="406401"/>
            <a:chOff x="3648630" y="1397156"/>
            <a:chExt cx="1070074" cy="406401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E6F0E97D-15F0-E249-BA2E-1FA6D3ECF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9603" y="1397156"/>
              <a:ext cx="419101" cy="406401"/>
            </a:xfrm>
            <a:prstGeom prst="rect">
              <a:avLst/>
            </a:prstGeom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C3D27E4-A71E-4A4E-8B0A-BE190A598658}"/>
                </a:ext>
              </a:extLst>
            </p:cNvPr>
            <p:cNvCxnSpPr>
              <a:cxnSpLocks/>
              <a:stCxn id="17" idx="1"/>
            </p:cNvCxnSpPr>
            <p:nvPr/>
          </p:nvCxnSpPr>
          <p:spPr>
            <a:xfrm rot="16200000" flipV="1">
              <a:off x="3974117" y="1274870"/>
              <a:ext cx="0" cy="650973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72" name="Table Placeholder 71">
            <a:extLst>
              <a:ext uri="{FF2B5EF4-FFF2-40B4-BE49-F238E27FC236}">
                <a16:creationId xmlns:a16="http://schemas.microsoft.com/office/drawing/2014/main" id="{C6B1A73A-CE41-A344-BAD3-E48F6A5212E7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217920" y="2396691"/>
            <a:ext cx="4889266" cy="329847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6B2F612-F48B-E349-BBDF-C66019254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9487" y="2396691"/>
            <a:ext cx="4705296" cy="329847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1pPr>
            <a:lvl2pPr marL="685800" indent="-2286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2pPr>
            <a:lvl3pPr marL="1143000" indent="-2286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  <a:lvl4pPr marL="1600200" indent="-2286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4pPr>
            <a:lvl5pPr marL="2057400" indent="-2286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F2F59A4-80A7-23F9-8EBE-31ED1C0AEE8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flipV="1">
            <a:off x="5870099" y="2042836"/>
            <a:ext cx="451776" cy="107566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FDEAB44F-C7C2-9879-8F09-0DB657DFFE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487" y="1162839"/>
            <a:ext cx="10033022" cy="39057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6590CD1E-A208-F6AD-6126-78E08CEE956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465" y="1578226"/>
            <a:ext cx="10033000" cy="3315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GB" dirty="0"/>
              <a:t>Insert sub-heading here</a:t>
            </a:r>
          </a:p>
        </p:txBody>
      </p:sp>
      <p:pic>
        <p:nvPicPr>
          <p:cNvPr id="15" name="Picture 14" descr="Shape&#10;&#10;Description automatically generated">
            <a:extLst>
              <a:ext uri="{FF2B5EF4-FFF2-40B4-BE49-F238E27FC236}">
                <a16:creationId xmlns:a16="http://schemas.microsoft.com/office/drawing/2014/main" id="{A32E77EA-6803-CCB0-D1C0-6E7CBE2F440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61309" y="5746267"/>
            <a:ext cx="769353" cy="1196771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61BDAD9C-8A28-F854-34B2-EE0B1343389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21481" y="6244108"/>
            <a:ext cx="144000" cy="144000"/>
          </a:xfrm>
          <a:prstGeom prst="rect">
            <a:avLst/>
          </a:prstGeom>
        </p:spPr>
      </p:pic>
      <p:sp>
        <p:nvSpPr>
          <p:cNvPr id="22" name="TextBox 21">
            <a:hlinkClick r:id="rId12"/>
            <a:extLst>
              <a:ext uri="{FF2B5EF4-FFF2-40B4-BE49-F238E27FC236}">
                <a16:creationId xmlns:a16="http://schemas.microsoft.com/office/drawing/2014/main" id="{7D436D82-0080-42D9-8875-F304D80A7245}"/>
              </a:ext>
            </a:extLst>
          </p:cNvPr>
          <p:cNvSpPr txBox="1"/>
          <p:nvPr userDrawn="1"/>
        </p:nvSpPr>
        <p:spPr>
          <a:xfrm>
            <a:off x="9448800" y="6215533"/>
            <a:ext cx="805347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000" b="0" dirty="0">
                <a:solidFill>
                  <a:schemeClr val="tx2"/>
                </a:solidFill>
                <a:latin typeface="+mj-lt"/>
                <a:ea typeface="Montserrat SemiBold" charset="0"/>
                <a:cs typeface="Montserrat SemiBold" charset="0"/>
              </a:rPr>
              <a:t>www.linx.net</a:t>
            </a:r>
          </a:p>
        </p:txBody>
      </p:sp>
    </p:spTree>
    <p:extLst>
      <p:ext uri="{BB962C8B-B14F-4D97-AF65-F5344CB8AC3E}">
        <p14:creationId xmlns:p14="http://schemas.microsoft.com/office/powerpoint/2010/main" val="36682872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354DA65F-1426-8348-8A79-B53AB0F487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F4441EB-9EDE-CD49-8569-D3E9FF0E23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0052" y="-10226"/>
            <a:ext cx="6891895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8DD6410-3D54-BB4F-AC09-8F5E2BF6C58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CD6B1D7-995C-FC44-9402-19F624184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10D9BA-646A-4F4E-8A0E-1F6EEB65500B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/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6A7E83-8FE5-F84A-B0EF-1006FEDBEA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/>
          <a:srcRect t="37391"/>
          <a:stretch/>
        </p:blipFill>
        <p:spPr>
          <a:xfrm>
            <a:off x="3213354" y="0"/>
            <a:ext cx="5718985" cy="23689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0E68FB-E4F0-D04A-B6D2-939AE86719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t="38681"/>
          <a:stretch/>
        </p:blipFill>
        <p:spPr>
          <a:xfrm>
            <a:off x="2882323" y="-1349"/>
            <a:ext cx="6578600" cy="224279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D9D6C03-F0C2-7247-9952-5809A7FF0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r="28747"/>
          <a:stretch/>
        </p:blipFill>
        <p:spPr>
          <a:xfrm>
            <a:off x="9848081" y="943011"/>
            <a:ext cx="2343920" cy="49719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76C5FBF-3830-4A48-AD69-03791D3D1D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b="27414"/>
          <a:stretch/>
        </p:blipFill>
        <p:spPr>
          <a:xfrm>
            <a:off x="3565470" y="4451088"/>
            <a:ext cx="5014749" cy="240826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05757C2-6CE7-BF42-99F5-92BAD26677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t="38681"/>
          <a:stretch/>
        </p:blipFill>
        <p:spPr>
          <a:xfrm rot="5400000">
            <a:off x="7781305" y="2413929"/>
            <a:ext cx="6578600" cy="22427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EC7B88D-4DDF-DB45-9A5C-B7B889DFE6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t="38681"/>
          <a:stretch/>
        </p:blipFill>
        <p:spPr>
          <a:xfrm flipV="1">
            <a:off x="2882320" y="4616559"/>
            <a:ext cx="6578600" cy="224279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1A43833-A495-8B48-B7B5-7058BC7BF2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23884"/>
          <a:stretch/>
        </p:blipFill>
        <p:spPr>
          <a:xfrm>
            <a:off x="-2" y="1184481"/>
            <a:ext cx="2327276" cy="462126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2746399-B1FC-C74B-A045-F5A706CC66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t="38681"/>
          <a:stretch/>
        </p:blipFill>
        <p:spPr>
          <a:xfrm rot="16200000" flipH="1">
            <a:off x="-2167906" y="2413929"/>
            <a:ext cx="6578600" cy="2242790"/>
          </a:xfrm>
          <a:prstGeom prst="rect">
            <a:avLst/>
          </a:prstGeom>
        </p:spPr>
      </p:pic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50D445B-59ED-6E48-BB1D-6DB89D3013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11966" y="2056853"/>
            <a:ext cx="6568066" cy="274429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Insert heading here</a:t>
            </a:r>
          </a:p>
        </p:txBody>
      </p:sp>
    </p:spTree>
    <p:extLst>
      <p:ext uri="{BB962C8B-B14F-4D97-AF65-F5344CB8AC3E}">
        <p14:creationId xmlns:p14="http://schemas.microsoft.com/office/powerpoint/2010/main" val="19160765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2710C96F-D7F6-DF49-AF09-5CF593647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20EBA15-A315-D94E-953E-6ABB474AE4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5370" r="16357"/>
          <a:stretch/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B9F1AB70-5444-5F45-B782-C9D54DAFFF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7911757-D4BD-0C46-9A19-7C25896C2E81}"/>
              </a:ext>
            </a:extLst>
          </p:cNvPr>
          <p:cNvSpPr txBox="1"/>
          <p:nvPr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87E86F9-BCD9-8740-84F3-381C91F1615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20657" y="-87481"/>
            <a:ext cx="7550686" cy="694547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4C0137B-5515-254A-9864-D218F878DD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4484" y="5987559"/>
            <a:ext cx="467968" cy="46796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6ADABE7-EEAC-F44D-804A-F432EC7AEC50}"/>
              </a:ext>
            </a:extLst>
          </p:cNvPr>
          <p:cNvSpPr txBox="1"/>
          <p:nvPr userDrawn="1"/>
        </p:nvSpPr>
        <p:spPr>
          <a:xfrm>
            <a:off x="764484" y="6098432"/>
            <a:ext cx="467968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00000"/>
              </a:lnSpc>
            </a:pPr>
            <a:fld id="{477AC99D-27FF-B146-94A2-2C0EAB9E067D}" type="slidenum">
              <a:rPr lang="en-GB" sz="1000" b="1" i="0" smtClean="0">
                <a:solidFill>
                  <a:schemeClr val="bg1"/>
                </a:solidFill>
                <a:latin typeface="Century Gothic" panose="020B0502020202020204" pitchFamily="34" charset="0"/>
              </a:rPr>
              <a:pPr lvl="0" algn="ctr">
                <a:lnSpc>
                  <a:spcPct val="100000"/>
                </a:lnSpc>
              </a:pPr>
              <a:t>‹#›</a:t>
            </a:fld>
            <a:endParaRPr lang="en-GB" sz="1000" b="1" i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7F6B0305-6E3F-674F-A68E-DDEB36179E3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4484" y="477077"/>
            <a:ext cx="915228" cy="354282"/>
          </a:xfrm>
          <a:prstGeom prst="rect">
            <a:avLst/>
          </a:prstGeom>
        </p:spPr>
      </p:pic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FBDAEBE-1D62-4D4C-9B4A-CA33EF6572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79534" y="1456646"/>
            <a:ext cx="4632931" cy="385722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Insert heading here</a:t>
            </a:r>
          </a:p>
        </p:txBody>
      </p:sp>
    </p:spTree>
    <p:extLst>
      <p:ext uri="{BB962C8B-B14F-4D97-AF65-F5344CB8AC3E}">
        <p14:creationId xmlns:p14="http://schemas.microsoft.com/office/powerpoint/2010/main" val="31188716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00C00824-8EDA-D242-8419-EED5D16B33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717" t="21906" r="11223" b="16169"/>
          <a:stretch/>
        </p:blipFill>
        <p:spPr>
          <a:xfrm>
            <a:off x="0" y="-1"/>
            <a:ext cx="12192000" cy="6852913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29264E1-A135-8A45-8D4F-2C2A07D85B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95915" y="2052353"/>
            <a:ext cx="5120521" cy="70981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Insert title here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030C4D2-2563-794D-B749-CCA07398FA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95915" y="978061"/>
            <a:ext cx="1355398" cy="52467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D0A8343-9FAA-FB4E-99C7-44D1782900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82352" y="1881922"/>
            <a:ext cx="3327400" cy="30607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57F6CDD-2450-9845-A12C-1FAB2DCE3E0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18080" y="4025106"/>
            <a:ext cx="381000" cy="3810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AE7EB5A1-5386-4446-9D60-7FA0E034F71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718080" y="4501965"/>
            <a:ext cx="381000" cy="38100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45C5C716-0542-8941-8FEC-53E9527DD10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695915" y="5023727"/>
            <a:ext cx="381000" cy="310444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5555ED92-A209-004E-BF2C-8F968AC34C30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695915" y="5515554"/>
            <a:ext cx="381000" cy="261257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20EF822A-0E68-6248-9780-2842CEEE74A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718080" y="3071388"/>
            <a:ext cx="381000" cy="381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F6E31805-7769-BA44-B23D-1560F7578DF5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1718080" y="3586347"/>
            <a:ext cx="381000" cy="304800"/>
          </a:xfrm>
          <a:prstGeom prst="rect">
            <a:avLst/>
          </a:prstGeom>
        </p:spPr>
      </p:pic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E8BA6308-7AD4-0D43-8169-33BC5E1A83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25757" y="3024187"/>
            <a:ext cx="4490679" cy="4048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+44 20 7645 3500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ED54F42D-9514-CF47-855B-0A868C65E64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25757" y="3513800"/>
            <a:ext cx="4490679" cy="4048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dirty="0" err="1"/>
              <a:t>email@linx.net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2231B4-8253-F64D-8166-F7FBE3ADE765}"/>
              </a:ext>
            </a:extLst>
          </p:cNvPr>
          <p:cNvSpPr txBox="1"/>
          <p:nvPr userDrawn="1"/>
        </p:nvSpPr>
        <p:spPr>
          <a:xfrm>
            <a:off x="2325757" y="4025106"/>
            <a:ext cx="44906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solidFill>
                  <a:schemeClr val="accent4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linkedin.com/company/linx/</a:t>
            </a:r>
            <a:endParaRPr lang="en-GB" sz="1600">
              <a:solidFill>
                <a:schemeClr val="accent4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94A09F-75D1-D44A-A750-BA7B1106155B}"/>
              </a:ext>
            </a:extLst>
          </p:cNvPr>
          <p:cNvSpPr txBox="1"/>
          <p:nvPr userDrawn="1"/>
        </p:nvSpPr>
        <p:spPr>
          <a:xfrm>
            <a:off x="2325756" y="4523188"/>
            <a:ext cx="44906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600">
                <a:solidFill>
                  <a:schemeClr val="accent4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facebook.com/LondonInternetExchange/</a:t>
            </a:r>
            <a:endParaRPr lang="en-GB" sz="1600">
              <a:solidFill>
                <a:schemeClr val="accent4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DD91990-4BB8-5C4C-A5F9-B7DC51BD0DA1}"/>
              </a:ext>
            </a:extLst>
          </p:cNvPr>
          <p:cNvSpPr txBox="1"/>
          <p:nvPr userDrawn="1"/>
        </p:nvSpPr>
        <p:spPr>
          <a:xfrm>
            <a:off x="2325756" y="4983586"/>
            <a:ext cx="384403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600">
                <a:solidFill>
                  <a:schemeClr val="accent4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twitter.com/linx_network</a:t>
            </a:r>
            <a:endParaRPr lang="en-GB" sz="1600">
              <a:solidFill>
                <a:schemeClr val="accent4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AB3ADC7-D63C-1746-BA32-B9BDF20018B9}"/>
              </a:ext>
            </a:extLst>
          </p:cNvPr>
          <p:cNvSpPr txBox="1"/>
          <p:nvPr userDrawn="1"/>
        </p:nvSpPr>
        <p:spPr>
          <a:xfrm>
            <a:off x="2325755" y="5473199"/>
            <a:ext cx="44906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600">
                <a:solidFill>
                  <a:schemeClr val="accent4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youtube.com/user/LINXnetwork</a:t>
            </a:r>
            <a:endParaRPr lang="en-GB" sz="160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539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8652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8" r:id="rId2"/>
    <p:sldLayoutId id="2147483769" r:id="rId3"/>
    <p:sldLayoutId id="2147483771" r:id="rId4"/>
    <p:sldLayoutId id="2147483733" r:id="rId5"/>
    <p:sldLayoutId id="2147483773" r:id="rId6"/>
    <p:sldLayoutId id="2147483772" r:id="rId7"/>
    <p:sldLayoutId id="2147483740" r:id="rId8"/>
    <p:sldLayoutId id="2147483737" r:id="rId9"/>
    <p:sldLayoutId id="2147483732" r:id="rId10"/>
    <p:sldLayoutId id="2147483727" r:id="rId11"/>
    <p:sldLayoutId id="2147483734" r:id="rId12"/>
    <p:sldLayoutId id="2147483783" r:id="rId13"/>
    <p:sldLayoutId id="2147483774" r:id="rId14"/>
    <p:sldLayoutId id="2147483776" r:id="rId15"/>
    <p:sldLayoutId id="2147483775" r:id="rId16"/>
    <p:sldLayoutId id="2147483778" r:id="rId17"/>
    <p:sldLayoutId id="2147483735" r:id="rId18"/>
    <p:sldLayoutId id="2147483739" r:id="rId19"/>
    <p:sldLayoutId id="2147483730" r:id="rId20"/>
    <p:sldLayoutId id="2147483742" r:id="rId21"/>
    <p:sldLayoutId id="2147483743" r:id="rId22"/>
    <p:sldLayoutId id="2147483744" r:id="rId23"/>
    <p:sldLayoutId id="2147483738" r:id="rId24"/>
    <p:sldLayoutId id="2147483752" r:id="rId25"/>
    <p:sldLayoutId id="2147483780" r:id="rId26"/>
    <p:sldLayoutId id="2147483758" r:id="rId27"/>
    <p:sldLayoutId id="2147483781" r:id="rId28"/>
    <p:sldLayoutId id="2147483754" r:id="rId29"/>
    <p:sldLayoutId id="2147483762" r:id="rId30"/>
    <p:sldLayoutId id="2147483785" r:id="rId31"/>
    <p:sldLayoutId id="2147483788" r:id="rId32"/>
    <p:sldLayoutId id="2147483786" r:id="rId33"/>
    <p:sldLayoutId id="2147483787" r:id="rId34"/>
    <p:sldLayoutId id="2147483741" r:id="rId35"/>
    <p:sldLayoutId id="2147483763" r:id="rId36"/>
    <p:sldLayoutId id="2147483770" r:id="rId3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anose="000005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  <p15:guide id="11" pos="7080" userDrawn="1">
          <p15:clr>
            <a:srgbClr val="F26B43"/>
          </p15:clr>
        </p15:guide>
        <p15:guide id="12" pos="6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201350-4FB6-6FF1-C4A8-1AA97D18D2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OpenBGPD</a:t>
            </a:r>
            <a:r>
              <a:rPr lang="en-US" dirty="0"/>
              <a:t> experience at LINX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C9D302-FD71-0284-4046-F8F9F83484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EF8CC-AA56-6872-5EBB-AEA8923F4E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Richard Petrie with content from Mo Shivji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B2924C-B9AE-69B4-4DB5-BE23D259C6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April 2024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A011D6-D7E2-D9E4-1FA7-7A70003260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GPF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2C03422-D1F1-0598-FCDA-AC32104B970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CTO</a:t>
            </a:r>
          </a:p>
        </p:txBody>
      </p:sp>
    </p:spTree>
    <p:extLst>
      <p:ext uri="{BB962C8B-B14F-4D97-AF65-F5344CB8AC3E}">
        <p14:creationId xmlns:p14="http://schemas.microsoft.com/office/powerpoint/2010/main" val="160540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7B96B8-FEF8-200A-28C8-57A3AFFB31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28A47B-9E73-9D20-E12F-843364182F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A timeline of Route-Servers at LINX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D1A42-9B68-16C8-A5C5-4F87DB5829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Before 2022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3A7700-E5C6-AE18-4CFD-8786D7889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LINX &amp; RSSF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876B51E-3838-3E81-B61E-BABDB14820A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Arial" panose="020B0604020202020204" pitchFamily="34" charset="0"/>
              </a:rPr>
              <a:t>Deployment at LINX - Challenges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6C320B-59DB-46E8-AF0B-93DDC6938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5EB373A-F353-EC1B-63B9-E53E55151D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E85D1A4-5AAE-564C-F9CF-903FEA5C1B4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1D0384B-FAA9-ED7B-ED98-AE66785F00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01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B850F-C0BC-C612-92D9-08728B200C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1A794-5117-D71E-BC21-A2DC6FC75B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The future of </a:t>
            </a:r>
            <a:r>
              <a:rPr lang="en-US" dirty="0" err="1">
                <a:cs typeface="Arial" panose="020B0604020202020204" pitchFamily="34" charset="0"/>
              </a:rPr>
              <a:t>OpenBGPD</a:t>
            </a:r>
            <a:r>
              <a:rPr lang="en-US" dirty="0">
                <a:cs typeface="Arial" panose="020B0604020202020204" pitchFamily="34" charset="0"/>
              </a:rPr>
              <a:t> at LINX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098958-CBAA-1B0E-62DB-E00D595885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D0DDDC-6570-8584-C4A6-8C29D8949F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73190C-BD5D-BD42-E9FB-DE39C62474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C02E2C2-D1F0-B415-172B-542E9414DF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C2C3A9C-48E5-7372-7B15-3DABDA39BE3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4C7156-C839-AEC6-F384-715434735F9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3FF56F4-307C-639D-D82D-11226228A1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590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FCB72C-31E1-6366-C0F0-2C36341919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A timeline of Route Servers at LINX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F5293-36F6-5D66-8339-4E3E32734F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2002 – Deploy of Beta Route Server on Foundry/Brocade (LON1) LAN</a:t>
            </a:r>
          </a:p>
          <a:p>
            <a:pPr marL="0" indent="0">
              <a:buNone/>
            </a:pP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Old RIPE ROOT Server running REDHATOS and Vanilla Quagga</a:t>
            </a:r>
          </a:p>
          <a:p>
            <a:pPr marL="914400" lvl="2" indent="0">
              <a:buNone/>
            </a:pP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Started with 8 members peering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2003 – Deploy of 4 Quagga based Route Servers , 2 on each LON1 and LON2 (Extreme) LAN’s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RS1 and RS3 on LON1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RS2 and RS4 on LON2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Running Gentoo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Running Quagga patch for Route Server and multi-RIB functionality</a:t>
            </a:r>
          </a:p>
        </p:txBody>
      </p:sp>
    </p:spTree>
    <p:extLst>
      <p:ext uri="{BB962C8B-B14F-4D97-AF65-F5344CB8AC3E}">
        <p14:creationId xmlns:p14="http://schemas.microsoft.com/office/powerpoint/2010/main" val="204600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897CF5-E76E-5716-22AF-26136F1622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A timeline of Route Servers at LINX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B66A2-EC35-D6B4-5ACC-56A741ACA2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2003 – Deploy of 4 Quagga based Route Servers , 2 on each LON1 and LON2 (Extreme) LAN’s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RS1 and RS3 on LON1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RS2 and RS4 on LON2</a:t>
            </a:r>
          </a:p>
          <a:p>
            <a:pPr marL="914400" lvl="2" indent="0">
              <a:buNone/>
            </a:pP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Running Gentoo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Running Quagga patch for Route Server and multi-RIB functionality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155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 Placeholder 95">
            <a:extLst>
              <a:ext uri="{FF2B5EF4-FFF2-40B4-BE49-F238E27FC236}">
                <a16:creationId xmlns:a16="http://schemas.microsoft.com/office/drawing/2014/main" id="{E83C0E78-F6FC-3590-CDD7-540DACBB25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A timeline of Route Servers at LINX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07E24AC3-FAD3-6CA0-754C-D4C33EFE3C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2009 – All Quagga Route Servers seem to be suffering from instability</a:t>
            </a:r>
          </a:p>
          <a:p>
            <a:pPr marL="0" indent="0">
              <a:buNone/>
            </a:pP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Other major IXP see the same issues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NIC.CZ release BIRD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Euro-IX funding starts for development on improvements on </a:t>
            </a:r>
            <a:r>
              <a:rPr lang="en-US" dirty="0" err="1"/>
              <a:t>OpenBGPD</a:t>
            </a:r>
            <a:r>
              <a:rPr lang="en-US" dirty="0"/>
              <a:t> for Router Server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Funding and improvements also begin on multi-threaded Quagga fork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RS WG formed in Euro-IX to test BIRD, </a:t>
            </a:r>
            <a:r>
              <a:rPr lang="en-US" dirty="0" err="1"/>
              <a:t>OpenBGPD</a:t>
            </a:r>
            <a:r>
              <a:rPr lang="en-US" dirty="0"/>
              <a:t> and Quagga fork releases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581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9221DF-ECBF-5919-D506-FBE32899C6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478" y="1163637"/>
            <a:ext cx="10033022" cy="390571"/>
          </a:xfrm>
        </p:spPr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A timeline of Route Servers at LINX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B04C13-D448-312D-56C5-6A62ACE356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2010 – LINX Deploy BIRD and Euro-IX Quagga fork into production</a:t>
            </a:r>
            <a:br>
              <a:rPr lang="en-US" dirty="0"/>
            </a:br>
            <a:endParaRPr lang="en-US" dirty="0"/>
          </a:p>
          <a:p>
            <a:pPr lvl="2"/>
            <a:r>
              <a:rPr lang="en-US" dirty="0"/>
              <a:t>LINX decides to opt out from using </a:t>
            </a:r>
            <a:r>
              <a:rPr lang="en-US" dirty="0" err="1"/>
              <a:t>OpenBGPD</a:t>
            </a:r>
            <a:br>
              <a:rPr lang="en-US" dirty="0"/>
            </a:br>
            <a:endParaRPr lang="en-US" dirty="0"/>
          </a:p>
          <a:p>
            <a:pPr lvl="2"/>
            <a:r>
              <a:rPr lang="en-US" dirty="0"/>
              <a:t>Quagga fork running as a separate thread for its CLI</a:t>
            </a:r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2015 – Added IRRDB Filtering to all LINX Route Servers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518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2E2AAE-6D58-945A-EB6F-97D5C63346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A timeline of Route Servers at LINX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06CE7-BAAC-3EE4-C364-1670F02002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2020 - Added RPKI Support to all Route Servers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Quagga fork had no RPKI support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Replaced Quagga fork  Route Severs with BIRD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err="1"/>
              <a:t>OpenBGPD</a:t>
            </a:r>
            <a:r>
              <a:rPr lang="en-US" dirty="0"/>
              <a:t> no longer used by major IX’s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2022 – LINX begins testing </a:t>
            </a:r>
            <a:r>
              <a:rPr lang="en-US" dirty="0" err="1"/>
              <a:t>OpenBGPD</a:t>
            </a:r>
            <a:r>
              <a:rPr lang="en-US" dirty="0"/>
              <a:t> from RSSF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2023 – LINX tests and deploys </a:t>
            </a:r>
            <a:r>
              <a:rPr lang="en-US" dirty="0" err="1"/>
              <a:t>OpenBGPD</a:t>
            </a:r>
            <a:r>
              <a:rPr lang="en-US" dirty="0"/>
              <a:t> from RSSF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Deployed into LINX Wales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Plus used as a Route Severs in MAPS (MS Azure Peering) in a CUG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2024 – RTBH launched on </a:t>
            </a:r>
            <a:r>
              <a:rPr lang="en-US" dirty="0" err="1"/>
              <a:t>OpenBGPD</a:t>
            </a:r>
            <a:r>
              <a:rPr lang="en-US" dirty="0"/>
              <a:t> Route Servers</a:t>
            </a:r>
          </a:p>
        </p:txBody>
      </p:sp>
    </p:spTree>
    <p:extLst>
      <p:ext uri="{BB962C8B-B14F-4D97-AF65-F5344CB8AC3E}">
        <p14:creationId xmlns:p14="http://schemas.microsoft.com/office/powerpoint/2010/main" val="1810390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B073E7-990D-5C16-45E3-76BF019FF7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RSSF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8209E4-201A-40A0-A331-E13D2F0748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/>
              <a:t>Route Server Support Foundation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A87DE-8DE1-0EBB-E976-B37A169585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Founding Sponsors 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7FB88C-DC30-9899-D2B3-C1819E7319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LINX, AMS-IX, NETNOD and DE-CIX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8733A9-BF6C-D0B6-81B6-ECB61DB24D2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12422" y="3924169"/>
            <a:ext cx="2243842" cy="769352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TAB</a:t>
            </a:r>
            <a:br>
              <a:rPr lang="en-US" dirty="0"/>
            </a:br>
            <a:r>
              <a:rPr lang="en-US" sz="1200" dirty="0"/>
              <a:t>Mo </a:t>
            </a:r>
            <a:r>
              <a:rPr lang="en-US" sz="1200" dirty="0" err="1"/>
              <a:t>Shivji</a:t>
            </a:r>
            <a:r>
              <a:rPr lang="en-US" sz="1200" dirty="0"/>
              <a:t> &amp; Tim Preston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7410707-90BA-96D2-6107-A8127E6DC2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548519" y="4008976"/>
            <a:ext cx="2243842" cy="769352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  <a:p>
            <a:r>
              <a:rPr lang="en-US" sz="2500" dirty="0"/>
              <a:t>Advisory Board</a:t>
            </a:r>
          </a:p>
          <a:p>
            <a:r>
              <a:rPr lang="en-US" sz="2000" dirty="0"/>
              <a:t>Richard, Ruben, Matte and Thomas/Marcos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8D13622-D8A5-EC63-C8D1-8B8B52DBF22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3836046-0CE4-376B-49D5-3F1C4D79C18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B435A0D-9111-9E81-A47D-6662406441D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ABAE693-B6F6-D489-E11B-0B2FC642C61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ECFCEAC-D85C-AD73-2D35-2F00A25C04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LINX &amp; RSSF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4F34FF1-4551-C03F-32EF-9DC7647090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7D90619-9A14-1D50-29F6-D4770A2EF4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400" dirty="0"/>
              <a:t>Meet by monthly to discuss bugs, problems and deployments with </a:t>
            </a:r>
            <a:r>
              <a:rPr lang="en-US" sz="1400" dirty="0" err="1"/>
              <a:t>OpenBGPD</a:t>
            </a:r>
            <a:r>
              <a:rPr lang="en-US" sz="1400" dirty="0"/>
              <a:t>. </a:t>
            </a:r>
            <a:br>
              <a:rPr lang="en-US" sz="1400" dirty="0"/>
            </a:br>
            <a:br>
              <a:rPr lang="en-US" sz="1400" dirty="0"/>
            </a:br>
            <a:r>
              <a:rPr lang="en-US" sz="1400" dirty="0"/>
              <a:t>Discuss any new features and possible feature requests</a:t>
            </a:r>
          </a:p>
          <a:p>
            <a:endParaRPr lang="en-US" sz="1400" dirty="0"/>
          </a:p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063AAC8-103A-7FE5-C401-ECCF7B3F817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Meet quarterly, review of roadmap, funding, performance and direction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135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D91375-517B-EB64-3B7A-B6C276BB63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Deployment at LINX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829BE-0424-E390-79D3-69DC6FC836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Initial Lab testing was successful</a:t>
            </a:r>
            <a:br>
              <a:rPr lang="en-US" dirty="0"/>
            </a:b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Route Server functionality and features worked for version 7.2</a:t>
            </a:r>
            <a:br>
              <a:rPr lang="en-US" dirty="0"/>
            </a:b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Could not successfully simulate LINX LON1 Route Servers &gt; 700 peers</a:t>
            </a:r>
            <a:br>
              <a:rPr lang="en-US" dirty="0"/>
            </a:b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Simulation of other LINX RS’s on regional LAN’s was successful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Staged deployment of </a:t>
            </a:r>
            <a:r>
              <a:rPr lang="en-US" dirty="0" err="1"/>
              <a:t>OpenBGPD</a:t>
            </a:r>
            <a:r>
              <a:rPr lang="en-US" dirty="0"/>
              <a:t> into production in </a:t>
            </a:r>
            <a:r>
              <a:rPr lang="en-US" b="1" dirty="0"/>
              <a:t>LINX Wales, March 2023</a:t>
            </a:r>
            <a:br>
              <a:rPr lang="en-US" b="1" dirty="0"/>
            </a:b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Not a busy IX</a:t>
            </a:r>
            <a:br>
              <a:rPr lang="en-US" dirty="0"/>
            </a:b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Small membership numbers (~20)</a:t>
            </a:r>
            <a:br>
              <a:rPr lang="en-US" dirty="0"/>
            </a:b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Low traffic</a:t>
            </a:r>
            <a:br>
              <a:rPr lang="en-US" dirty="0"/>
            </a:b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Allows us to ensure follow on maintenances go smoothly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164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D7B827-7FA7-9C4C-6D72-D2618FED5D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Deployment at LINX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6F2C5-7760-7CC2-3C97-EBF515B14D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Challenges: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Training NOC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New commands and no real CLI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All commands done on LINUX command line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NOC could not remember command to access socket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Created helper script</a:t>
            </a:r>
          </a:p>
          <a:p>
            <a:pPr lvl="3"/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1DBC07-82C1-4184-C81B-4A105072F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438" y="3165758"/>
            <a:ext cx="7219120" cy="6849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34DBF9-52D9-5247-7F48-C786161CD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438" y="4987339"/>
            <a:ext cx="7017026" cy="70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49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954AAB-B4C9-7AE3-EADB-A6F0F65526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Deployment at LINX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D25C17-4912-45D2-DC8D-7FA4371F6F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Challenges: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Running dual ‘</a:t>
            </a:r>
            <a:r>
              <a:rPr lang="en-US" dirty="0" err="1"/>
              <a:t>bgpd</a:t>
            </a:r>
            <a:r>
              <a:rPr lang="en-US" dirty="0"/>
              <a:t>’ processes for IPv4 and IPv6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Create 2</a:t>
            </a:r>
            <a:r>
              <a:rPr lang="en-US" baseline="30000" dirty="0"/>
              <a:t>nd</a:t>
            </a:r>
            <a:r>
              <a:rPr lang="en-US" dirty="0"/>
              <a:t> socket for IPv6</a:t>
            </a:r>
            <a:br>
              <a:rPr lang="en-US" dirty="0"/>
            </a:b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Collecting stats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Re-write of old Perl </a:t>
            </a:r>
            <a:r>
              <a:rPr lang="en-US" dirty="0" err="1"/>
              <a:t>snmp</a:t>
            </a:r>
            <a:r>
              <a:rPr lang="en-US" dirty="0"/>
              <a:t>-helper scripts to Python. Who uses Perl nowadays ?</a:t>
            </a:r>
            <a:br>
              <a:rPr lang="en-US" dirty="0"/>
            </a:b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Still use RRD </a:t>
            </a:r>
            <a:r>
              <a:rPr lang="en-US" dirty="0">
                <a:sym typeface="Wingdings" pitchFamily="2" charset="2"/>
              </a:rPr>
              <a:t>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180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E7A32-5671-3886-D85C-C1B61157A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Challenges:</a:t>
            </a:r>
          </a:p>
          <a:p>
            <a:pPr marL="285750" indent="-285750"/>
            <a:r>
              <a:rPr lang="en-US" sz="1600" dirty="0"/>
              <a:t>Alice-Looking-Glass (Alice-LG) used for route-servers and Collectors</a:t>
            </a:r>
            <a:br>
              <a:rPr lang="en-US" sz="1600" dirty="0"/>
            </a:br>
            <a:endParaRPr lang="en-US" sz="1600" dirty="0"/>
          </a:p>
          <a:p>
            <a:pPr marL="285750" indent="-285750"/>
            <a:r>
              <a:rPr lang="en-US" sz="1600" dirty="0">
                <a:latin typeface="+mj-lt"/>
              </a:rPr>
              <a:t>Initial support was for BIRD with </a:t>
            </a:r>
            <a:r>
              <a:rPr lang="en-US" sz="1600" dirty="0" err="1">
                <a:latin typeface="+mj-lt"/>
              </a:rPr>
              <a:t>BIRDWatcher</a:t>
            </a:r>
            <a:r>
              <a:rPr lang="en-US" sz="1600" dirty="0">
                <a:latin typeface="+mj-lt"/>
              </a:rPr>
              <a:t> </a:t>
            </a:r>
            <a:r>
              <a:rPr lang="en-GB" sz="1600" b="0" i="0" u="none" strike="noStrike" dirty="0">
                <a:solidFill>
                  <a:srgbClr val="1F2328"/>
                </a:solidFill>
                <a:effectLst/>
                <a:latin typeface="+mj-lt"/>
              </a:rPr>
              <a:t>to provide an API to Alice-LG</a:t>
            </a:r>
            <a:br>
              <a:rPr lang="en-GB" sz="1600" b="0" i="0" u="none" strike="noStrike" dirty="0">
                <a:solidFill>
                  <a:srgbClr val="1F2328"/>
                </a:solidFill>
                <a:effectLst/>
                <a:latin typeface="+mj-lt"/>
              </a:rPr>
            </a:br>
            <a:endParaRPr lang="en-GB" sz="1600" dirty="0">
              <a:solidFill>
                <a:srgbClr val="1F2328"/>
              </a:solidFill>
              <a:latin typeface="+mj-lt"/>
            </a:endParaRPr>
          </a:p>
          <a:p>
            <a:pPr marL="285750" indent="-285750"/>
            <a:r>
              <a:rPr lang="en-US" sz="1600" dirty="0" err="1">
                <a:latin typeface="+mj-lt"/>
              </a:rPr>
              <a:t>OpenBGPD</a:t>
            </a:r>
            <a:r>
              <a:rPr lang="en-US" sz="1600" dirty="0">
                <a:latin typeface="+mj-lt"/>
              </a:rPr>
              <a:t>-state-server released </a:t>
            </a:r>
            <a:r>
              <a:rPr lang="en-GB" sz="1600" b="0" i="0" u="none" strike="noStrike" dirty="0">
                <a:solidFill>
                  <a:srgbClr val="1F2328"/>
                </a:solidFill>
                <a:effectLst/>
                <a:latin typeface="+mj-lt"/>
              </a:rPr>
              <a:t>to provide an API to Alice for </a:t>
            </a:r>
            <a:r>
              <a:rPr lang="en-GB" sz="1600" b="0" i="0" u="none" strike="noStrike" dirty="0" err="1">
                <a:solidFill>
                  <a:srgbClr val="1F2328"/>
                </a:solidFill>
                <a:effectLst/>
                <a:latin typeface="+mj-lt"/>
              </a:rPr>
              <a:t>OpenBGPD</a:t>
            </a:r>
            <a:br>
              <a:rPr lang="en-GB" sz="1600" b="0" i="0" u="none" strike="noStrike" dirty="0">
                <a:solidFill>
                  <a:srgbClr val="1F2328"/>
                </a:solidFill>
                <a:effectLst/>
                <a:latin typeface="+mj-lt"/>
              </a:rPr>
            </a:br>
            <a:endParaRPr lang="en-GB" sz="1600" b="0" i="0" u="none" strike="noStrike" dirty="0">
              <a:solidFill>
                <a:srgbClr val="1F2328"/>
              </a:solidFill>
              <a:effectLst/>
              <a:latin typeface="+mj-lt"/>
            </a:endParaRPr>
          </a:p>
          <a:p>
            <a:pPr marL="285750" indent="-285750"/>
            <a:r>
              <a:rPr lang="en-GB" sz="1600" dirty="0">
                <a:solidFill>
                  <a:srgbClr val="1F2328"/>
                </a:solidFill>
                <a:latin typeface="+mj-lt"/>
              </a:rPr>
              <a:t>Differences in Alice-LG in neighbours list noticed by users.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2E5A4-63F3-DA4B-B934-FE8CAFD5F8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Deployment at LINX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C65B0C-2647-2971-C75D-4C93131C92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/>
          </a:p>
        </p:txBody>
      </p:sp>
      <p:pic>
        <p:nvPicPr>
          <p:cNvPr id="6" name="Table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5158FCB1-EE28-09ED-CD47-31FC46B8E0E4}"/>
              </a:ext>
            </a:extLst>
          </p:cNvPr>
          <p:cNvPicPr>
            <a:picLocks noGrp="1" noChangeAspect="1"/>
          </p:cNvPicPr>
          <p:nvPr>
            <p:ph type="tbl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219" y="2602221"/>
            <a:ext cx="4889500" cy="309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91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00D5C9-CB9E-EDC9-74AF-12EE450DD0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Deployment at LINX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ABFBF-5F8D-6653-642A-B9413179C2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Challenges:</a:t>
            </a:r>
            <a:br>
              <a:rPr lang="en-US" b="1" dirty="0"/>
            </a:br>
            <a:endParaRPr lang="en-US" b="1" dirty="0"/>
          </a:p>
          <a:p>
            <a:pPr marL="742950" lvl="1" indent="-285750"/>
            <a:r>
              <a:rPr lang="en-GB" dirty="0">
                <a:solidFill>
                  <a:srgbClr val="1F2328"/>
                </a:solidFill>
                <a:latin typeface="+mj-lt"/>
              </a:rPr>
              <a:t>Found bugs early in later versions where </a:t>
            </a:r>
            <a:r>
              <a:rPr lang="en-GB" dirty="0" err="1">
                <a:solidFill>
                  <a:srgbClr val="1F2328"/>
                </a:solidFill>
                <a:latin typeface="+mj-lt"/>
              </a:rPr>
              <a:t>OpenBGPD</a:t>
            </a:r>
            <a:r>
              <a:rPr lang="en-GB" dirty="0">
                <a:solidFill>
                  <a:srgbClr val="1F2328"/>
                </a:solidFill>
                <a:latin typeface="+mj-lt"/>
              </a:rPr>
              <a:t> would </a:t>
            </a:r>
            <a:r>
              <a:rPr lang="en-GB" b="0" i="0" u="none" strike="noStrike" dirty="0">
                <a:solidFill>
                  <a:srgbClr val="2B2B2B"/>
                </a:solidFill>
                <a:effectLst/>
                <a:latin typeface="+mj-lt"/>
              </a:rPr>
              <a:t>send a bad COMMUNITY attribute when non-transitive </a:t>
            </a:r>
            <a:r>
              <a:rPr lang="en-GB" b="0" i="0" u="none" strike="noStrike" dirty="0" err="1">
                <a:solidFill>
                  <a:srgbClr val="2B2B2B"/>
                </a:solidFill>
                <a:effectLst/>
                <a:latin typeface="+mj-lt"/>
              </a:rPr>
              <a:t>ext</a:t>
            </a:r>
            <a:r>
              <a:rPr lang="en-GB" b="0" i="0" u="none" strike="noStrike" dirty="0">
                <a:solidFill>
                  <a:srgbClr val="2B2B2B"/>
                </a:solidFill>
                <a:effectLst/>
                <a:latin typeface="+mj-lt"/>
              </a:rPr>
              <a:t>-communities are present</a:t>
            </a:r>
            <a:br>
              <a:rPr lang="en-GB" b="0" i="0" u="none" strike="noStrike" dirty="0">
                <a:solidFill>
                  <a:srgbClr val="2B2B2B"/>
                </a:solidFill>
                <a:effectLst/>
                <a:latin typeface="+mj-lt"/>
              </a:rPr>
            </a:br>
            <a:endParaRPr lang="en-GB" b="0" i="0" u="none" strike="noStrike" dirty="0">
              <a:solidFill>
                <a:srgbClr val="2B2B2B"/>
              </a:solidFill>
              <a:effectLst/>
              <a:latin typeface="+mj-lt"/>
            </a:endParaRPr>
          </a:p>
          <a:p>
            <a:pPr marL="742950" lvl="1" indent="-285750"/>
            <a:r>
              <a:rPr lang="en-GB" dirty="0">
                <a:solidFill>
                  <a:srgbClr val="2B2B2B"/>
                </a:solidFill>
                <a:latin typeface="+mj-lt"/>
              </a:rPr>
              <a:t>Caused Looking-Glass to crash</a:t>
            </a:r>
            <a:br>
              <a:rPr lang="en-GB" dirty="0">
                <a:solidFill>
                  <a:srgbClr val="2B2B2B"/>
                </a:solidFill>
                <a:latin typeface="+mj-lt"/>
              </a:rPr>
            </a:br>
            <a:endParaRPr lang="en-GB" dirty="0">
              <a:solidFill>
                <a:srgbClr val="2B2B2B"/>
              </a:solidFill>
              <a:latin typeface="+mj-lt"/>
            </a:endParaRPr>
          </a:p>
          <a:p>
            <a:pPr marL="742950" lvl="1" indent="-285750"/>
            <a:r>
              <a:rPr lang="en-GB" dirty="0">
                <a:solidFill>
                  <a:srgbClr val="2B2B2B"/>
                </a:solidFill>
                <a:latin typeface="+mj-lt"/>
              </a:rPr>
              <a:t>Actual bug was could not delete </a:t>
            </a:r>
            <a:r>
              <a:rPr lang="en-GB" b="0" i="0" u="none" strike="noStrike" dirty="0" err="1">
                <a:solidFill>
                  <a:srgbClr val="2B2B2B"/>
                </a:solidFill>
                <a:effectLst/>
                <a:latin typeface="+mj-lt"/>
              </a:rPr>
              <a:t>ext</a:t>
            </a:r>
            <a:r>
              <a:rPr lang="en-GB" b="0" i="0" u="none" strike="noStrike" dirty="0">
                <a:solidFill>
                  <a:srgbClr val="2B2B2B"/>
                </a:solidFill>
                <a:effectLst/>
                <a:latin typeface="+mj-lt"/>
              </a:rPr>
              <a:t>-communities – fixed in later version</a:t>
            </a:r>
            <a:br>
              <a:rPr lang="en-GB" b="0" i="0" u="none" strike="noStrike" dirty="0">
                <a:solidFill>
                  <a:srgbClr val="2B2B2B"/>
                </a:solidFill>
                <a:effectLst/>
                <a:latin typeface="+mj-lt"/>
              </a:rPr>
            </a:br>
            <a:endParaRPr lang="en-GB" b="0" i="0" u="none" strike="noStrike" dirty="0">
              <a:solidFill>
                <a:srgbClr val="2B2B2B"/>
              </a:solidFill>
              <a:effectLst/>
              <a:latin typeface="+mj-lt"/>
            </a:endParaRPr>
          </a:p>
          <a:p>
            <a:pPr marL="742950" lvl="1" indent="-285750"/>
            <a:r>
              <a:rPr lang="en-GB" dirty="0">
                <a:solidFill>
                  <a:srgbClr val="2B2B2B"/>
                </a:solidFill>
                <a:latin typeface="+mj-lt"/>
              </a:rPr>
              <a:t>Had to ask peers to remove </a:t>
            </a:r>
            <a:r>
              <a:rPr lang="en-GB" b="0" i="0" u="none" strike="noStrike" dirty="0" err="1">
                <a:solidFill>
                  <a:srgbClr val="2B2B2B"/>
                </a:solidFill>
                <a:effectLst/>
                <a:latin typeface="+mj-lt"/>
              </a:rPr>
              <a:t>ext</a:t>
            </a:r>
            <a:r>
              <a:rPr lang="en-GB" b="0" i="0" u="none" strike="noStrike" dirty="0">
                <a:solidFill>
                  <a:srgbClr val="2B2B2B"/>
                </a:solidFill>
                <a:effectLst/>
                <a:latin typeface="+mj-lt"/>
              </a:rPr>
              <a:t>-communities on announcements</a:t>
            </a:r>
            <a:br>
              <a:rPr lang="en-GB" b="0" i="0" u="none" strike="noStrike" dirty="0">
                <a:solidFill>
                  <a:srgbClr val="2B2B2B"/>
                </a:solidFill>
                <a:effectLst/>
                <a:latin typeface="+mj-lt"/>
              </a:rPr>
            </a:br>
            <a:endParaRPr lang="en-GB" b="0" i="0" u="none" strike="noStrike" dirty="0">
              <a:solidFill>
                <a:srgbClr val="2B2B2B"/>
              </a:solidFill>
              <a:effectLst/>
              <a:latin typeface="+mj-lt"/>
            </a:endParaRPr>
          </a:p>
          <a:p>
            <a:pPr marL="742950" lvl="1" indent="-285750"/>
            <a:r>
              <a:rPr lang="en-GB" dirty="0">
                <a:solidFill>
                  <a:srgbClr val="2B2B2B"/>
                </a:solidFill>
                <a:latin typeface="+mj-lt"/>
              </a:rPr>
              <a:t>Additional bug found in not being able to change next-hop</a:t>
            </a:r>
            <a:br>
              <a:rPr lang="en-GB" dirty="0">
                <a:solidFill>
                  <a:srgbClr val="2B2B2B"/>
                </a:solidFill>
                <a:latin typeface="+mj-lt"/>
              </a:rPr>
            </a:br>
            <a:endParaRPr lang="en-GB" dirty="0">
              <a:solidFill>
                <a:srgbClr val="2B2B2B"/>
              </a:solidFill>
              <a:latin typeface="+mj-lt"/>
            </a:endParaRPr>
          </a:p>
          <a:p>
            <a:pPr marL="1200150" lvl="2" indent="-285750"/>
            <a:r>
              <a:rPr lang="en-GB" dirty="0">
                <a:solidFill>
                  <a:srgbClr val="2B2B2B"/>
                </a:solidFill>
                <a:latin typeface="+mj-lt"/>
              </a:rPr>
              <a:t>Not able to provide RTBH service with </a:t>
            </a:r>
            <a:r>
              <a:rPr lang="en-GB" dirty="0" err="1">
                <a:solidFill>
                  <a:srgbClr val="2B2B2B"/>
                </a:solidFill>
                <a:latin typeface="+mj-lt"/>
              </a:rPr>
              <a:t>OpenBGPD</a:t>
            </a:r>
            <a:br>
              <a:rPr lang="en-GB" dirty="0">
                <a:solidFill>
                  <a:srgbClr val="2B2B2B"/>
                </a:solidFill>
                <a:latin typeface="+mj-lt"/>
              </a:rPr>
            </a:br>
            <a:endParaRPr lang="en-GB" dirty="0">
              <a:solidFill>
                <a:srgbClr val="2B2B2B"/>
              </a:solidFill>
              <a:latin typeface="+mj-lt"/>
            </a:endParaRPr>
          </a:p>
          <a:p>
            <a:pPr marL="1200150" lvl="2" indent="-285750"/>
            <a:r>
              <a:rPr lang="en-GB" dirty="0">
                <a:solidFill>
                  <a:srgbClr val="2B2B2B"/>
                </a:solidFill>
                <a:latin typeface="+mj-lt"/>
              </a:rPr>
              <a:t>Fixed in later version</a:t>
            </a: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1461C5-1F79-E8FF-D3D5-581C23386B0E}"/>
              </a:ext>
            </a:extLst>
          </p:cNvPr>
          <p:cNvSpPr txBox="1"/>
          <p:nvPr/>
        </p:nvSpPr>
        <p:spPr>
          <a:xfrm>
            <a:off x="9606455" y="63167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534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A0A4B-CF7D-7B97-C735-C33311F53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897CFB-7CF3-3F6A-E32F-292207B56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Immediate goal is to launch </a:t>
            </a:r>
            <a:r>
              <a:rPr lang="en-US" dirty="0" err="1"/>
              <a:t>OpenBGPD</a:t>
            </a:r>
            <a:r>
              <a:rPr lang="en-US" dirty="0"/>
              <a:t> onto the LINX LON1 LAN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BFB74A-EECC-6500-EA5F-3D67D90AA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E2B50-B831-066C-D74F-A0681264B8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Replace some BIRD Collectors with </a:t>
            </a:r>
            <a:r>
              <a:rPr lang="en-US" dirty="0" err="1"/>
              <a:t>OpenBGPD</a:t>
            </a:r>
            <a:endParaRPr lang="en-US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9FB60A8-1A70-2D06-4F42-55DA9A91443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76A5B2-660C-5090-E96B-FBE87A4B99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Lab testing to reach 1001+ Peers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2967C80-CABC-49FF-5201-4A4AC0A9E71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4CB1A82-8EFC-1243-F9ED-1E8226B6CD6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Continue with RSSF to ensure roadmap is met and development continues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7387496-4084-6904-EF52-E79E3824052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0442F37-BDA0-4DB7-5AD7-429C842232E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Sharing of test bed for the wider community to help adoption</a:t>
            </a:r>
          </a:p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960BEFB-1490-6901-450F-0B364685C6B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7B31EB-15B5-D637-90D7-39A606D936F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Promotion of service contract to make the project sustainable</a:t>
            </a:r>
          </a:p>
          <a:p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E59A49-A4FA-F2DE-8749-E2F5F9A999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What next? The future of </a:t>
            </a:r>
            <a:r>
              <a:rPr lang="en-US" dirty="0" err="1">
                <a:cs typeface="Arial" panose="020B0604020202020204" pitchFamily="34" charset="0"/>
              </a:rPr>
              <a:t>OpenBGPD</a:t>
            </a:r>
            <a:r>
              <a:rPr lang="en-US" dirty="0">
                <a:cs typeface="Arial" panose="020B0604020202020204" pitchFamily="34" charset="0"/>
              </a:rPr>
              <a:t> at LINX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FB98D2-32C8-EEAD-524A-1FFD6BB263AC}"/>
              </a:ext>
            </a:extLst>
          </p:cNvPr>
          <p:cNvSpPr txBox="1"/>
          <p:nvPr/>
        </p:nvSpPr>
        <p:spPr>
          <a:xfrm>
            <a:off x="1626015" y="5695161"/>
            <a:ext cx="10033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88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C1E64B-8CCD-5164-10ED-EEDD228DD7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279463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8793B4-0105-E601-C893-F570E96FCF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5737-322D-0332-8825-3A325A3FDD1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F7A2B-E835-DB39-FE2E-625AF83DFE9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 err="1"/>
              <a:t>Richard@linx.net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046467"/>
      </p:ext>
    </p:extLst>
  </p:cSld>
  <p:clrMapOvr>
    <a:masterClrMapping/>
  </p:clrMapOvr>
</p:sld>
</file>

<file path=ppt/theme/theme1.xml><?xml version="1.0" encoding="utf-8"?>
<a:theme xmlns:a="http://schemas.openxmlformats.org/drawingml/2006/main" name="Linx">
  <a:themeElements>
    <a:clrScheme name="Custom 3">
      <a:dk1>
        <a:srgbClr val="373737"/>
      </a:dk1>
      <a:lt1>
        <a:srgbClr val="FFFFFF"/>
      </a:lt1>
      <a:dk2>
        <a:srgbClr val="000000"/>
      </a:dk2>
      <a:lt2>
        <a:srgbClr val="FFFFFF"/>
      </a:lt2>
      <a:accent1>
        <a:srgbClr val="4515B3"/>
      </a:accent1>
      <a:accent2>
        <a:srgbClr val="24C1AF"/>
      </a:accent2>
      <a:accent3>
        <a:srgbClr val="78CDF6"/>
      </a:accent3>
      <a:accent4>
        <a:srgbClr val="61EE89"/>
      </a:accent4>
      <a:accent5>
        <a:srgbClr val="FE6644"/>
      </a:accent5>
      <a:accent6>
        <a:srgbClr val="4515B3"/>
      </a:accent6>
      <a:hlink>
        <a:srgbClr val="00F17D"/>
      </a:hlink>
      <a:folHlink>
        <a:srgbClr val="78CDF6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inx_Full Deck Presentation Template (EXAMPLE ONLY)_V1_220509" id="{46DEDC8B-7A37-BC4F-8567-DBB78C48DA69}" vid="{A4408315-DE62-0548-8A87-D9CB9EA2E5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800</Words>
  <Application>Microsoft Office PowerPoint</Application>
  <PresentationFormat>Widescreen</PresentationFormat>
  <Paragraphs>130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Gothic</vt:lpstr>
      <vt:lpstr>Montserrat</vt:lpstr>
      <vt:lpstr>Wingdings</vt:lpstr>
      <vt:lpstr>Linx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Linx_Full Deck Presentation Template (EXAMPLE ONLY)</dc:title>
  <dc:subject/>
  <dc:creator>Wouter van Renterghem</dc:creator>
  <cp:keywords/>
  <dc:description/>
  <cp:lastModifiedBy>Wouter van Renterghem</cp:lastModifiedBy>
  <cp:revision>375</cp:revision>
  <dcterms:created xsi:type="dcterms:W3CDTF">2017-02-06T12:53:32Z</dcterms:created>
  <dcterms:modified xsi:type="dcterms:W3CDTF">2024-04-10T08:19:08Z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2642e5e-19d5-4b88-9dc3-48dfd48be9da_Enabled">
    <vt:lpwstr>true</vt:lpwstr>
  </property>
  <property fmtid="{D5CDD505-2E9C-101B-9397-08002B2CF9AE}" pid="3" name="MSIP_Label_02642e5e-19d5-4b88-9dc3-48dfd48be9da_SetDate">
    <vt:lpwstr>2024-02-05T18:16:08Z</vt:lpwstr>
  </property>
  <property fmtid="{D5CDD505-2E9C-101B-9397-08002B2CF9AE}" pid="4" name="MSIP_Label_02642e5e-19d5-4b88-9dc3-48dfd48be9da_Method">
    <vt:lpwstr>Standard</vt:lpwstr>
  </property>
  <property fmtid="{D5CDD505-2E9C-101B-9397-08002B2CF9AE}" pid="5" name="MSIP_Label_02642e5e-19d5-4b88-9dc3-48dfd48be9da_Name">
    <vt:lpwstr>defa4170-0d19-0005-0004-bc88714345d2</vt:lpwstr>
  </property>
  <property fmtid="{D5CDD505-2E9C-101B-9397-08002B2CF9AE}" pid="6" name="MSIP_Label_02642e5e-19d5-4b88-9dc3-48dfd48be9da_SiteId">
    <vt:lpwstr>568b2c35-22ad-4ee0-8b90-f034db231579</vt:lpwstr>
  </property>
  <property fmtid="{D5CDD505-2E9C-101B-9397-08002B2CF9AE}" pid="7" name="MSIP_Label_02642e5e-19d5-4b88-9dc3-48dfd48be9da_ActionId">
    <vt:lpwstr>6e050507-72c9-46e2-aba9-da1a5a4ef704</vt:lpwstr>
  </property>
  <property fmtid="{D5CDD505-2E9C-101B-9397-08002B2CF9AE}" pid="8" name="MSIP_Label_02642e5e-19d5-4b88-9dc3-48dfd48be9da_ContentBits">
    <vt:lpwstr>0</vt:lpwstr>
  </property>
</Properties>
</file>