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79" r:id="rId5"/>
  </p:sldMasterIdLst>
  <p:notesMasterIdLst>
    <p:notesMasterId r:id="rId44"/>
  </p:notesMasterIdLst>
  <p:sldIdLst>
    <p:sldId id="259" r:id="rId6"/>
    <p:sldId id="305" r:id="rId7"/>
    <p:sldId id="303" r:id="rId8"/>
    <p:sldId id="304" r:id="rId9"/>
    <p:sldId id="306" r:id="rId10"/>
    <p:sldId id="307" r:id="rId11"/>
    <p:sldId id="310" r:id="rId12"/>
    <p:sldId id="309" r:id="rId13"/>
    <p:sldId id="308" r:id="rId14"/>
    <p:sldId id="311" r:id="rId15"/>
    <p:sldId id="312" r:id="rId16"/>
    <p:sldId id="313" r:id="rId17"/>
    <p:sldId id="315" r:id="rId18"/>
    <p:sldId id="316" r:id="rId19"/>
    <p:sldId id="317" r:id="rId20"/>
    <p:sldId id="314" r:id="rId21"/>
    <p:sldId id="320" r:id="rId22"/>
    <p:sldId id="318" r:id="rId23"/>
    <p:sldId id="338" r:id="rId24"/>
    <p:sldId id="321" r:id="rId25"/>
    <p:sldId id="322" r:id="rId26"/>
    <p:sldId id="323" r:id="rId27"/>
    <p:sldId id="324" r:id="rId28"/>
    <p:sldId id="325" r:id="rId29"/>
    <p:sldId id="327" r:id="rId30"/>
    <p:sldId id="326" r:id="rId31"/>
    <p:sldId id="319" r:id="rId32"/>
    <p:sldId id="331" r:id="rId33"/>
    <p:sldId id="328" r:id="rId34"/>
    <p:sldId id="329" r:id="rId35"/>
    <p:sldId id="332" r:id="rId36"/>
    <p:sldId id="330" r:id="rId37"/>
    <p:sldId id="333" r:id="rId38"/>
    <p:sldId id="334" r:id="rId39"/>
    <p:sldId id="335" r:id="rId40"/>
    <p:sldId id="336" r:id="rId41"/>
    <p:sldId id="337" r:id="rId42"/>
    <p:sldId id="281" r:id="rId43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3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3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3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3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3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3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3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3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3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C505EBB-CFE9-B3A6-C74C-92E1F5DD289E}" name="Gerald Buchholz" initials="GB" userId="S::gerald.buchholz@de-cix.net::e07cb153-bfa3-407f-88dc-d31c45cdca8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C86F0F-AB3B-4824-03F4-D128C27BCB2D}" v="10" dt="2024-04-09T12:31:01.372"/>
    <p1510:client id="{DA929E48-B919-4550-8A75-91E1FF335C04}" v="289" dt="2024-04-09T16:05:33.921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BCD"/>
          </a:solidFill>
        </a:fill>
      </a:tcStyle>
    </a:wholeTbl>
    <a:band2H>
      <a:tcTxStyle/>
      <a:tcStyle>
        <a:tcBdr/>
        <a:fill>
          <a:solidFill>
            <a:srgbClr val="E6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E0E7"/>
          </a:solidFill>
        </a:fill>
      </a:tcStyle>
    </a:wholeTbl>
    <a:band2H>
      <a:tcTxStyle/>
      <a:tcStyle>
        <a:tcBdr/>
        <a:fill>
          <a:solidFill>
            <a:srgbClr val="E9F0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FCFC"/>
          </a:solidFill>
        </a:fill>
      </a:tcStyle>
    </a:wholeTbl>
    <a:band2H>
      <a:tcTxStyle/>
      <a:tcStyle>
        <a:tcBdr/>
        <a:fill>
          <a:solidFill>
            <a:srgbClr val="FCFDFE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E25E649-3F16-4E02-A733-19D2CDBF48F0}" styleName="Mittlere Formatvorlage 3 - Akz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618" autoAdjust="0"/>
  </p:normalViewPr>
  <p:slideViewPr>
    <p:cSldViewPr snapToGrid="0">
      <p:cViewPr varScale="1">
        <p:scale>
          <a:sx n="102" d="100"/>
          <a:sy n="102" d="100"/>
        </p:scale>
        <p:origin x="89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theme" Target="theme/theme1.xml"/><Relationship Id="rId50" Type="http://schemas.microsoft.com/office/2018/10/relationships/authors" Target="author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viewProps" Target="viewProp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Shape 67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80" name="Shape 68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685800" latinLnBrk="0">
      <a:defRPr sz="900">
        <a:latin typeface="+mn-lt"/>
        <a:ea typeface="+mn-ea"/>
        <a:cs typeface="+mn-cs"/>
        <a:sym typeface="Calibri"/>
      </a:defRPr>
    </a:lvl1pPr>
    <a:lvl2pPr indent="228600" defTabSz="685800" latinLnBrk="0">
      <a:defRPr sz="900">
        <a:latin typeface="+mn-lt"/>
        <a:ea typeface="+mn-ea"/>
        <a:cs typeface="+mn-cs"/>
        <a:sym typeface="Calibri"/>
      </a:defRPr>
    </a:lvl2pPr>
    <a:lvl3pPr indent="457200" defTabSz="685800" latinLnBrk="0">
      <a:defRPr sz="900">
        <a:latin typeface="+mn-lt"/>
        <a:ea typeface="+mn-ea"/>
        <a:cs typeface="+mn-cs"/>
        <a:sym typeface="Calibri"/>
      </a:defRPr>
    </a:lvl3pPr>
    <a:lvl4pPr indent="685800" defTabSz="685800" latinLnBrk="0">
      <a:defRPr sz="900">
        <a:latin typeface="+mn-lt"/>
        <a:ea typeface="+mn-ea"/>
        <a:cs typeface="+mn-cs"/>
        <a:sym typeface="Calibri"/>
      </a:defRPr>
    </a:lvl4pPr>
    <a:lvl5pPr indent="914400" defTabSz="685800" latinLnBrk="0">
      <a:defRPr sz="900">
        <a:latin typeface="+mn-lt"/>
        <a:ea typeface="+mn-ea"/>
        <a:cs typeface="+mn-cs"/>
        <a:sym typeface="Calibri"/>
      </a:defRPr>
    </a:lvl5pPr>
    <a:lvl6pPr indent="1143000" defTabSz="685800" latinLnBrk="0">
      <a:defRPr sz="900">
        <a:latin typeface="+mn-lt"/>
        <a:ea typeface="+mn-ea"/>
        <a:cs typeface="+mn-cs"/>
        <a:sym typeface="Calibri"/>
      </a:defRPr>
    </a:lvl6pPr>
    <a:lvl7pPr indent="1371600" defTabSz="685800" latinLnBrk="0">
      <a:defRPr sz="900">
        <a:latin typeface="+mn-lt"/>
        <a:ea typeface="+mn-ea"/>
        <a:cs typeface="+mn-cs"/>
        <a:sym typeface="Calibri"/>
      </a:defRPr>
    </a:lvl7pPr>
    <a:lvl8pPr indent="1600200" defTabSz="685800" latinLnBrk="0">
      <a:defRPr sz="900">
        <a:latin typeface="+mn-lt"/>
        <a:ea typeface="+mn-ea"/>
        <a:cs typeface="+mn-cs"/>
        <a:sym typeface="Calibri"/>
      </a:defRPr>
    </a:lvl8pPr>
    <a:lvl9pPr indent="1828800" defTabSz="685800" latinLnBrk="0">
      <a:defRPr sz="9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sz="1800" dirty="0">
                <a:effectLst/>
                <a:latin typeface="Segoe UI" panose="020B0502040204020203" pitchFamily="34" charset="0"/>
              </a:rPr>
              <a:t>https://learn.microsoft.com/en-us/azure/internet-peering/policy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sz="1800" dirty="0">
                <a:effectLst/>
                <a:latin typeface="Segoe UI" panose="020B0502040204020203" pitchFamily="34" charset="0"/>
              </a:rPr>
              <a:t>24 x 7 NOC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sz="1800" dirty="0">
                <a:effectLst/>
                <a:latin typeface="Segoe UI" panose="020B0502040204020203" pitchFamily="34" charset="0"/>
              </a:rPr>
              <a:t>10 </a:t>
            </a:r>
            <a:r>
              <a:rPr lang="de-AT" sz="1800" dirty="0" err="1">
                <a:effectLst/>
                <a:latin typeface="Segoe UI" panose="020B0502040204020203" pitchFamily="34" charset="0"/>
              </a:rPr>
              <a:t>GBps</a:t>
            </a:r>
            <a:r>
              <a:rPr lang="de-AT" sz="1800" dirty="0">
                <a:effectLst/>
                <a:latin typeface="Segoe UI" panose="020B0502040204020203" pitchFamily="34" charset="0"/>
              </a:rPr>
              <a:t> at </a:t>
            </a:r>
            <a:r>
              <a:rPr lang="de-AT" sz="1800" dirty="0" err="1">
                <a:effectLst/>
                <a:latin typeface="Segoe UI" panose="020B0502040204020203" pitchFamily="34" charset="0"/>
              </a:rPr>
              <a:t>the</a:t>
            </a:r>
            <a:r>
              <a:rPr lang="de-AT" sz="1800" dirty="0">
                <a:effectLst/>
                <a:latin typeface="Segoe UI" panose="020B0502040204020203" pitchFamily="34" charset="0"/>
              </a:rPr>
              <a:t> IXP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sz="1800" dirty="0">
                <a:effectLst/>
                <a:latin typeface="Segoe UI" panose="020B0502040204020203" pitchFamily="34" charset="0"/>
              </a:rPr>
              <a:t>Upgrade </a:t>
            </a:r>
            <a:r>
              <a:rPr lang="de-AT" sz="1800" dirty="0" err="1">
                <a:effectLst/>
                <a:latin typeface="Segoe UI" panose="020B0502040204020203" pitchFamily="34" charset="0"/>
              </a:rPr>
              <a:t>when</a:t>
            </a:r>
            <a:r>
              <a:rPr lang="de-AT" sz="1800" dirty="0">
                <a:effectLst/>
                <a:latin typeface="Segoe UI" panose="020B0502040204020203" pitchFamily="34" charset="0"/>
              </a:rPr>
              <a:t> </a:t>
            </a:r>
            <a:r>
              <a:rPr lang="de-AT" sz="1800" dirty="0" err="1">
                <a:effectLst/>
                <a:latin typeface="Segoe UI" panose="020B0502040204020203" pitchFamily="34" charset="0"/>
              </a:rPr>
              <a:t>reaching</a:t>
            </a:r>
            <a:r>
              <a:rPr lang="de-AT" sz="1800" dirty="0">
                <a:effectLst/>
                <a:latin typeface="Segoe UI" panose="020B0502040204020203" pitchFamily="34" charset="0"/>
              </a:rPr>
              <a:t> 50%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sz="1800" dirty="0">
                <a:effectLst/>
                <a:latin typeface="Segoe UI" panose="020B0502040204020203" pitchFamily="34" charset="0"/>
              </a:rPr>
              <a:t>Minimum Traffic </a:t>
            </a:r>
            <a:r>
              <a:rPr lang="de-AT" sz="1800" dirty="0" err="1">
                <a:effectLst/>
                <a:latin typeface="Segoe UI" panose="020B0502040204020203" pitchFamily="34" charset="0"/>
              </a:rPr>
              <a:t>of</a:t>
            </a:r>
            <a:r>
              <a:rPr lang="de-AT" sz="1800" dirty="0">
                <a:effectLst/>
                <a:latin typeface="Segoe UI" panose="020B0502040204020203" pitchFamily="34" charset="0"/>
              </a:rPr>
              <a:t> 500 </a:t>
            </a:r>
            <a:r>
              <a:rPr lang="de-AT" sz="1800" dirty="0" err="1">
                <a:effectLst/>
                <a:latin typeface="Segoe UI" panose="020B0502040204020203" pitchFamily="34" charset="0"/>
              </a:rPr>
              <a:t>MBps</a:t>
            </a:r>
            <a:endParaRPr lang="de-AT" sz="1800" dirty="0">
              <a:effectLst/>
              <a:latin typeface="Segoe UI" panose="020B05020402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941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Microsoft Support is not there to help on peering questions – peering is not covered by a Microsoft Support Contract – peering is not covered by any SLA</a:t>
            </a:r>
          </a:p>
        </p:txBody>
      </p:sp>
    </p:spTree>
    <p:extLst>
      <p:ext uri="{BB962C8B-B14F-4D97-AF65-F5344CB8AC3E}">
        <p14:creationId xmlns:p14="http://schemas.microsoft.com/office/powerpoint/2010/main" val="40237983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sz="1800" dirty="0">
                <a:effectLst/>
                <a:latin typeface="Segoe UI" panose="020B0502040204020203" pitchFamily="34" charset="0"/>
              </a:rPr>
              <a:t>https://learn.microsoft.com/en-us/skypeforbusiness/optimizing-your-network/media-quality-and-network-connectivity-performance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445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elfoli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text"/>
          <p:cNvSpPr txBox="1">
            <a:spLocks noGrp="1"/>
          </p:cNvSpPr>
          <p:nvPr>
            <p:ph type="title"/>
          </p:nvPr>
        </p:nvSpPr>
        <p:spPr>
          <a:xfrm>
            <a:off x="971550" y="915987"/>
            <a:ext cx="7200850" cy="431628"/>
          </a:xfrm>
          <a:prstGeom prst="rect">
            <a:avLst/>
          </a:prstGeom>
        </p:spPr>
        <p:txBody>
          <a:bodyPr/>
          <a:lstStyle>
            <a:lvl1pPr algn="ctr"/>
          </a:lstStyle>
          <a:p>
            <a:r>
              <a:rPr lang="de-DE"/>
              <a:t>Mastertitelformat bearbeiten</a:t>
            </a:r>
            <a:endParaRPr/>
          </a:p>
        </p:txBody>
      </p:sp>
      <p:sp>
        <p:nvSpPr>
          <p:cNvPr id="15" name="Textebene 1…"/>
          <p:cNvSpPr txBox="1">
            <a:spLocks noGrp="1"/>
          </p:cNvSpPr>
          <p:nvPr>
            <p:ph type="body" idx="1"/>
          </p:nvPr>
        </p:nvSpPr>
        <p:spPr>
          <a:xfrm>
            <a:off x="971550" y="1347612"/>
            <a:ext cx="7200850" cy="2664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ClrTx/>
              <a:buSzTx/>
              <a:buFontTx/>
              <a:buNone/>
            </a:lvl1pPr>
            <a:lvl2pPr marL="0" indent="0" algn="ctr">
              <a:buClrTx/>
              <a:buSzTx/>
              <a:buFontTx/>
              <a:buNone/>
            </a:lvl2pPr>
            <a:lvl3pPr marL="0" indent="0" algn="ctr">
              <a:buClrTx/>
              <a:buSzTx/>
              <a:buFontTx/>
              <a:buNone/>
            </a:lvl3pPr>
            <a:lvl4pPr marL="0" indent="0" algn="ctr">
              <a:buClrTx/>
              <a:buSzTx/>
              <a:buFontTx/>
              <a:buNone/>
            </a:lvl4pPr>
            <a:lvl5pPr marL="0" indent="0" algn="ctr">
              <a:buClrTx/>
              <a:buSzTx/>
              <a:buFontTx/>
              <a:buNone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/>
          </a:p>
        </p:txBody>
      </p:sp>
      <p:grpSp>
        <p:nvGrpSpPr>
          <p:cNvPr id="18" name="Gruppieren"/>
          <p:cNvGrpSpPr/>
          <p:nvPr/>
        </p:nvGrpSpPr>
        <p:grpSpPr>
          <a:xfrm>
            <a:off x="-31371" y="-5284"/>
            <a:ext cx="2585839" cy="1223964"/>
            <a:chOff x="0" y="0"/>
            <a:chExt cx="2585837" cy="1223962"/>
          </a:xfrm>
        </p:grpSpPr>
        <p:pic>
          <p:nvPicPr>
            <p:cNvPr id="16" name="Corner.png" descr="Corner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585838" cy="12239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" name="Grafik 7" descr="Grafik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6014" y="169071"/>
              <a:ext cx="497035" cy="4610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9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Logo farbig + Bild ganzsei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el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/>
          </a:p>
        </p:txBody>
      </p:sp>
      <p:sp>
        <p:nvSpPr>
          <p:cNvPr id="27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el + Untertite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Titeltext"/>
          <p:cNvSpPr txBox="1">
            <a:spLocks noGrp="1"/>
          </p:cNvSpPr>
          <p:nvPr>
            <p:ph type="title"/>
          </p:nvPr>
        </p:nvSpPr>
        <p:spPr>
          <a:xfrm>
            <a:off x="1331912" y="852487"/>
            <a:ext cx="6840488" cy="359619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/>
          </a:p>
        </p:txBody>
      </p:sp>
      <p:sp>
        <p:nvSpPr>
          <p:cNvPr id="200" name="Textebene 1…"/>
          <p:cNvSpPr txBox="1">
            <a:spLocks noGrp="1"/>
          </p:cNvSpPr>
          <p:nvPr>
            <p:ph type="body" sz="quarter" idx="1"/>
          </p:nvPr>
        </p:nvSpPr>
        <p:spPr>
          <a:xfrm>
            <a:off x="1331912" y="1347787"/>
            <a:ext cx="6840488" cy="12239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ClrTx/>
              <a:buSzTx/>
              <a:buFontTx/>
              <a:buNone/>
              <a:defRPr sz="1600">
                <a:latin typeface="Inter Bold"/>
                <a:ea typeface="Inter Bold"/>
                <a:cs typeface="Inter Bold"/>
                <a:sym typeface="Inter Bold"/>
              </a:defRPr>
            </a:lvl1pPr>
            <a:lvl2pPr marL="0" indent="0">
              <a:buClrTx/>
              <a:buSzTx/>
              <a:buFontTx/>
              <a:buNone/>
              <a:defRPr sz="1600">
                <a:latin typeface="Inter Bold"/>
                <a:ea typeface="Inter Bold"/>
                <a:cs typeface="Inter Bold"/>
                <a:sym typeface="Inter Bold"/>
              </a:defRPr>
            </a:lvl2pPr>
            <a:lvl3pPr marL="0" indent="0">
              <a:buClrTx/>
              <a:buSzTx/>
              <a:buFontTx/>
              <a:buNone/>
              <a:defRPr sz="1600">
                <a:latin typeface="Inter Bold"/>
                <a:ea typeface="Inter Bold"/>
                <a:cs typeface="Inter Bold"/>
                <a:sym typeface="Inter Bold"/>
              </a:defRPr>
            </a:lvl3pPr>
            <a:lvl4pPr marL="0" indent="0">
              <a:buClrTx/>
              <a:buSzTx/>
              <a:buFontTx/>
              <a:buNone/>
              <a:defRPr sz="1600">
                <a:latin typeface="Inter Bold"/>
                <a:ea typeface="Inter Bold"/>
                <a:cs typeface="Inter Bold"/>
                <a:sym typeface="Inter Bold"/>
              </a:defRPr>
            </a:lvl4pPr>
            <a:lvl5pPr marL="0" indent="0">
              <a:buClrTx/>
              <a:buSzTx/>
              <a:buFontTx/>
              <a:buNone/>
              <a:defRPr sz="1600">
                <a:latin typeface="Inter Bold"/>
                <a:ea typeface="Inter Bold"/>
                <a:cs typeface="Inter Bold"/>
                <a:sym typeface="Inter Bold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/>
          </a:p>
        </p:txBody>
      </p:sp>
      <p:grpSp>
        <p:nvGrpSpPr>
          <p:cNvPr id="203" name="Gruppieren"/>
          <p:cNvGrpSpPr/>
          <p:nvPr/>
        </p:nvGrpSpPr>
        <p:grpSpPr>
          <a:xfrm>
            <a:off x="-31371" y="-5284"/>
            <a:ext cx="2585839" cy="1223964"/>
            <a:chOff x="0" y="0"/>
            <a:chExt cx="2585837" cy="1223962"/>
          </a:xfrm>
        </p:grpSpPr>
        <p:pic>
          <p:nvPicPr>
            <p:cNvPr id="201" name="Corner.png" descr="Corner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585838" cy="12239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2" name="Grafik 7" descr="Grafik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6014" y="169071"/>
              <a:ext cx="497035" cy="4610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04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Nur Tite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Titeltext"/>
          <p:cNvSpPr txBox="1">
            <a:spLocks noGrp="1"/>
          </p:cNvSpPr>
          <p:nvPr>
            <p:ph type="title"/>
          </p:nvPr>
        </p:nvSpPr>
        <p:spPr>
          <a:xfrm>
            <a:off x="971550" y="814387"/>
            <a:ext cx="7200850" cy="935684"/>
          </a:xfrm>
          <a:prstGeom prst="rect">
            <a:avLst/>
          </a:prstGeom>
        </p:spPr>
        <p:txBody>
          <a:bodyPr/>
          <a:lstStyle>
            <a:lvl1pPr algn="ctr"/>
          </a:lstStyle>
          <a:p>
            <a:r>
              <a:rPr lang="de-DE"/>
              <a:t>Mastertitelformat bearbeiten</a:t>
            </a:r>
            <a:endParaRPr/>
          </a:p>
        </p:txBody>
      </p:sp>
      <p:grpSp>
        <p:nvGrpSpPr>
          <p:cNvPr id="214" name="Gruppieren"/>
          <p:cNvGrpSpPr/>
          <p:nvPr/>
        </p:nvGrpSpPr>
        <p:grpSpPr>
          <a:xfrm>
            <a:off x="-31371" y="-5284"/>
            <a:ext cx="2585839" cy="1223964"/>
            <a:chOff x="0" y="0"/>
            <a:chExt cx="2585837" cy="1223962"/>
          </a:xfrm>
        </p:grpSpPr>
        <p:pic>
          <p:nvPicPr>
            <p:cNvPr id="212" name="Corner.png" descr="Corner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585838" cy="12239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13" name="Grafik 7" descr="Grafik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6014" y="169071"/>
              <a:ext cx="497035" cy="4610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15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Le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eer Verlauf dunkel">
    <p:bg>
      <p:bgPr>
        <a:gradFill flip="none" rotWithShape="1">
          <a:gsLst>
            <a:gs pos="0">
              <a:srgbClr val="3D7A8A"/>
            </a:gs>
            <a:gs pos="100000">
              <a:srgbClr val="101F2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Leer Verlauf hell">
    <p:bg>
      <p:bgPr>
        <a:gradFill flip="none" rotWithShape="1">
          <a:gsLst>
            <a:gs pos="0">
              <a:srgbClr val="F0F6F8"/>
            </a:gs>
            <a:gs pos="100000">
              <a:schemeClr val="accent4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eer Logo weiß + Verlauf dunkel">
    <p:bg>
      <p:bgPr>
        <a:gradFill flip="none" rotWithShape="1">
          <a:gsLst>
            <a:gs pos="0">
              <a:srgbClr val="3D7A8A"/>
            </a:gs>
            <a:gs pos="100000">
              <a:srgbClr val="101F2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Inhalt Logo weiß + Verlauf dunkel">
    <p:bg>
      <p:bgPr>
        <a:gradFill flip="none" rotWithShape="1">
          <a:gsLst>
            <a:gs pos="0">
              <a:srgbClr val="3D7A8A"/>
            </a:gs>
            <a:gs pos="100000">
              <a:srgbClr val="101F2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Titeltext"/>
          <p:cNvSpPr txBox="1">
            <a:spLocks noGrp="1"/>
          </p:cNvSpPr>
          <p:nvPr>
            <p:ph type="title"/>
          </p:nvPr>
        </p:nvSpPr>
        <p:spPr>
          <a:xfrm>
            <a:off x="1331912" y="852487"/>
            <a:ext cx="6840488" cy="93568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/>
          </a:p>
        </p:txBody>
      </p:sp>
      <p:sp>
        <p:nvSpPr>
          <p:cNvPr id="251" name="Textebene 1…"/>
          <p:cNvSpPr txBox="1">
            <a:spLocks noGrp="1"/>
          </p:cNvSpPr>
          <p:nvPr>
            <p:ph type="body" sz="half" idx="1"/>
          </p:nvPr>
        </p:nvSpPr>
        <p:spPr>
          <a:xfrm>
            <a:off x="1331912" y="1347787"/>
            <a:ext cx="6840488" cy="26641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600"/>
              </a:spcBef>
              <a:buClr>
                <a:srgbClr val="CFE5E8"/>
              </a:buClr>
              <a:defRPr>
                <a:solidFill>
                  <a:srgbClr val="FFFFFF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buClr>
                <a:srgbClr val="CFE5E8"/>
              </a:buClr>
              <a:defRPr>
                <a:solidFill>
                  <a:srgbClr val="FFFFFF"/>
                </a:solidFill>
              </a:defRPr>
            </a:lvl2pPr>
            <a:lvl3pPr>
              <a:lnSpc>
                <a:spcPct val="100000"/>
              </a:lnSpc>
              <a:spcBef>
                <a:spcPts val="600"/>
              </a:spcBef>
              <a:buClr>
                <a:srgbClr val="CFE5E8"/>
              </a:buClr>
              <a:defRPr>
                <a:solidFill>
                  <a:srgbClr val="FFFFFF"/>
                </a:solidFill>
              </a:defRPr>
            </a:lvl3pPr>
            <a:lvl4pPr>
              <a:lnSpc>
                <a:spcPct val="100000"/>
              </a:lnSpc>
              <a:spcBef>
                <a:spcPts val="600"/>
              </a:spcBef>
              <a:buClr>
                <a:srgbClr val="CFE5E8"/>
              </a:buClr>
              <a:defRPr>
                <a:solidFill>
                  <a:srgbClr val="FFFFFF"/>
                </a:solidFill>
              </a:defRPr>
            </a:lvl4pPr>
            <a:lvl5pPr>
              <a:lnSpc>
                <a:spcPct val="100000"/>
              </a:lnSpc>
              <a:spcBef>
                <a:spcPts val="600"/>
              </a:spcBef>
              <a:buClr>
                <a:srgbClr val="CFE5E8"/>
              </a:buCl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/>
          </a:p>
        </p:txBody>
      </p:sp>
      <p:sp>
        <p:nvSpPr>
          <p:cNvPr id="252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Leer Logo farbe + Verlauf hell">
    <p:bg>
      <p:bgPr>
        <a:gradFill flip="none" rotWithShape="1">
          <a:gsLst>
            <a:gs pos="0">
              <a:srgbClr val="F0F6F8"/>
            </a:gs>
            <a:gs pos="100000">
              <a:schemeClr val="accent4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1" name="Gruppieren"/>
          <p:cNvGrpSpPr/>
          <p:nvPr/>
        </p:nvGrpSpPr>
        <p:grpSpPr>
          <a:xfrm>
            <a:off x="-31371" y="-5284"/>
            <a:ext cx="2585839" cy="1223964"/>
            <a:chOff x="0" y="0"/>
            <a:chExt cx="2585837" cy="1223962"/>
          </a:xfrm>
        </p:grpSpPr>
        <p:pic>
          <p:nvPicPr>
            <p:cNvPr id="259" name="Corner.png" descr="Corner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585838" cy="12239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60" name="Grafik 7" descr="Grafik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6014" y="169071"/>
              <a:ext cx="497035" cy="4610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62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Layoutelemen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Rechteck 23"/>
          <p:cNvSpPr/>
          <p:nvPr/>
        </p:nvSpPr>
        <p:spPr>
          <a:xfrm>
            <a:off x="7820711" y="0"/>
            <a:ext cx="1331914" cy="5143500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Inter Regular"/>
                <a:ea typeface="Inter Regular"/>
                <a:cs typeface="Inter Regular"/>
                <a:sym typeface="Inter Regular"/>
              </a:defRPr>
            </a:pPr>
            <a:endParaRPr/>
          </a:p>
        </p:txBody>
      </p:sp>
      <p:sp>
        <p:nvSpPr>
          <p:cNvPr id="652" name="Rechteck 4"/>
          <p:cNvSpPr/>
          <p:nvPr/>
        </p:nvSpPr>
        <p:spPr>
          <a:xfrm>
            <a:off x="-2194" y="0"/>
            <a:ext cx="1331913" cy="5143500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Inter Regular"/>
                <a:ea typeface="Inter Regular"/>
                <a:cs typeface="Inter Regular"/>
                <a:sym typeface="Inter Regular"/>
              </a:defRPr>
            </a:pPr>
            <a:endParaRPr/>
          </a:p>
        </p:txBody>
      </p:sp>
      <p:grpSp>
        <p:nvGrpSpPr>
          <p:cNvPr id="655" name="Gruppieren 5"/>
          <p:cNvGrpSpPr/>
          <p:nvPr/>
        </p:nvGrpSpPr>
        <p:grpSpPr>
          <a:xfrm>
            <a:off x="6740589" y="1647038"/>
            <a:ext cx="2160245" cy="2178243"/>
            <a:chOff x="-1" y="0"/>
            <a:chExt cx="2160244" cy="2178242"/>
          </a:xfrm>
        </p:grpSpPr>
        <p:sp>
          <p:nvSpPr>
            <p:cNvPr id="653" name="Ellipse 6"/>
            <p:cNvSpPr/>
            <p:nvPr/>
          </p:nvSpPr>
          <p:spPr>
            <a:xfrm>
              <a:off x="-2" y="18000"/>
              <a:ext cx="2160246" cy="2160243"/>
            </a:xfrm>
            <a:prstGeom prst="ellipse">
              <a:avLst/>
            </a:prstGeom>
            <a:gradFill flip="none" rotWithShape="1">
              <a:gsLst>
                <a:gs pos="0">
                  <a:srgbClr val="F0F6F8"/>
                </a:gs>
                <a:gs pos="100000">
                  <a:schemeClr val="accent4"/>
                </a:gs>
              </a:gsLst>
              <a:lin ang="2700000" scaled="0"/>
            </a:gradFill>
            <a:ln w="6985" cap="flat">
              <a:solidFill>
                <a:srgbClr val="D02C35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Inter Regular"/>
                  <a:ea typeface="Inter Regular"/>
                  <a:cs typeface="Inter Regular"/>
                  <a:sym typeface="Inter Regular"/>
                </a:defRPr>
              </a:pPr>
              <a:endParaRPr/>
            </a:p>
          </p:txBody>
        </p:sp>
        <p:sp>
          <p:nvSpPr>
            <p:cNvPr id="654" name="Ellipse 7"/>
            <p:cNvSpPr/>
            <p:nvPr/>
          </p:nvSpPr>
          <p:spPr>
            <a:xfrm>
              <a:off x="1058941" y="0"/>
              <a:ext cx="36003" cy="36003"/>
            </a:xfrm>
            <a:prstGeom prst="ellipse">
              <a:avLst/>
            </a:prstGeom>
            <a:solidFill>
              <a:srgbClr val="D02C35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Inter Regular"/>
                  <a:ea typeface="Inter Regular"/>
                  <a:cs typeface="Inter Regular"/>
                  <a:sym typeface="Inter Regular"/>
                </a:defRPr>
              </a:pPr>
              <a:endParaRPr/>
            </a:p>
          </p:txBody>
        </p:sp>
      </p:grpSp>
      <p:grpSp>
        <p:nvGrpSpPr>
          <p:cNvPr id="658" name="Gruppieren 8"/>
          <p:cNvGrpSpPr/>
          <p:nvPr/>
        </p:nvGrpSpPr>
        <p:grpSpPr>
          <a:xfrm>
            <a:off x="3166299" y="1649551"/>
            <a:ext cx="2880325" cy="2895809"/>
            <a:chOff x="-1" y="0"/>
            <a:chExt cx="2880323" cy="2895808"/>
          </a:xfrm>
        </p:grpSpPr>
        <p:sp>
          <p:nvSpPr>
            <p:cNvPr id="656" name="Ellipse 9"/>
            <p:cNvSpPr/>
            <p:nvPr/>
          </p:nvSpPr>
          <p:spPr>
            <a:xfrm>
              <a:off x="-2" y="15485"/>
              <a:ext cx="2880325" cy="2880323"/>
            </a:xfrm>
            <a:prstGeom prst="ellipse">
              <a:avLst/>
            </a:prstGeom>
            <a:gradFill flip="none" rotWithShape="1">
              <a:gsLst>
                <a:gs pos="0">
                  <a:srgbClr val="FFFFFF"/>
                </a:gs>
                <a:gs pos="100000">
                  <a:srgbClr val="D9D9D9"/>
                </a:gs>
              </a:gsLst>
              <a:lin ang="2700000" scaled="0"/>
            </a:gradFill>
            <a:ln w="6985" cap="flat">
              <a:solidFill>
                <a:srgbClr val="D02C35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Inter Regular"/>
                  <a:ea typeface="Inter Regular"/>
                  <a:cs typeface="Inter Regular"/>
                  <a:sym typeface="Inter Regular"/>
                </a:defRPr>
              </a:pPr>
              <a:endParaRPr/>
            </a:p>
          </p:txBody>
        </p:sp>
        <p:sp>
          <p:nvSpPr>
            <p:cNvPr id="657" name="Ellipse 10"/>
            <p:cNvSpPr/>
            <p:nvPr/>
          </p:nvSpPr>
          <p:spPr>
            <a:xfrm>
              <a:off x="1393248" y="-1"/>
              <a:ext cx="36003" cy="36003"/>
            </a:xfrm>
            <a:prstGeom prst="ellipse">
              <a:avLst/>
            </a:prstGeom>
            <a:solidFill>
              <a:srgbClr val="D02C35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Inter Regular"/>
                  <a:ea typeface="Inter Regular"/>
                  <a:cs typeface="Inter Regular"/>
                  <a:sym typeface="Inter Regular"/>
                </a:defRPr>
              </a:pPr>
              <a:endParaRPr/>
            </a:p>
          </p:txBody>
        </p:sp>
      </p:grpSp>
      <p:grpSp>
        <p:nvGrpSpPr>
          <p:cNvPr id="661" name="Gruppieren 11"/>
          <p:cNvGrpSpPr/>
          <p:nvPr/>
        </p:nvGrpSpPr>
        <p:grpSpPr>
          <a:xfrm>
            <a:off x="243165" y="1647038"/>
            <a:ext cx="2160245" cy="2178243"/>
            <a:chOff x="-1" y="0"/>
            <a:chExt cx="2160244" cy="2178242"/>
          </a:xfrm>
        </p:grpSpPr>
        <p:sp>
          <p:nvSpPr>
            <p:cNvPr id="659" name="Ellipse 12"/>
            <p:cNvSpPr/>
            <p:nvPr/>
          </p:nvSpPr>
          <p:spPr>
            <a:xfrm>
              <a:off x="-2" y="18000"/>
              <a:ext cx="2160245" cy="2160243"/>
            </a:xfrm>
            <a:prstGeom prst="ellipse">
              <a:avLst/>
            </a:prstGeom>
            <a:noFill/>
            <a:ln w="6985" cap="flat">
              <a:solidFill>
                <a:srgbClr val="D02C35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Inter Regular"/>
                  <a:ea typeface="Inter Regular"/>
                  <a:cs typeface="Inter Regular"/>
                  <a:sym typeface="Inter Regular"/>
                </a:defRPr>
              </a:pPr>
              <a:endParaRPr/>
            </a:p>
          </p:txBody>
        </p:sp>
        <p:sp>
          <p:nvSpPr>
            <p:cNvPr id="660" name="Ellipse 13"/>
            <p:cNvSpPr/>
            <p:nvPr/>
          </p:nvSpPr>
          <p:spPr>
            <a:xfrm>
              <a:off x="1070745" y="0"/>
              <a:ext cx="36003" cy="36003"/>
            </a:xfrm>
            <a:prstGeom prst="ellipse">
              <a:avLst/>
            </a:prstGeom>
            <a:solidFill>
              <a:srgbClr val="D02C35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Inter Regular"/>
                  <a:ea typeface="Inter Regular"/>
                  <a:cs typeface="Inter Regular"/>
                  <a:sym typeface="Inter Regular"/>
                </a:defRPr>
              </a:pPr>
              <a:endParaRPr/>
            </a:p>
          </p:txBody>
        </p:sp>
      </p:grpSp>
      <p:grpSp>
        <p:nvGrpSpPr>
          <p:cNvPr id="666" name="Gruppieren 14"/>
          <p:cNvGrpSpPr/>
          <p:nvPr/>
        </p:nvGrpSpPr>
        <p:grpSpPr>
          <a:xfrm>
            <a:off x="232144" y="4659980"/>
            <a:ext cx="4178472" cy="36792"/>
            <a:chOff x="-1" y="0"/>
            <a:chExt cx="4178470" cy="36791"/>
          </a:xfrm>
        </p:grpSpPr>
        <p:sp>
          <p:nvSpPr>
            <p:cNvPr id="662" name="Gerader Verbinder 15"/>
            <p:cNvSpPr/>
            <p:nvPr/>
          </p:nvSpPr>
          <p:spPr>
            <a:xfrm>
              <a:off x="19853" y="19533"/>
              <a:ext cx="4140615" cy="2"/>
            </a:xfrm>
            <a:prstGeom prst="line">
              <a:avLst/>
            </a:prstGeom>
            <a:noFill/>
            <a:ln w="6985" cap="flat">
              <a:solidFill>
                <a:srgbClr val="D02C35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663" name="Ellipse 16"/>
            <p:cNvSpPr/>
            <p:nvPr/>
          </p:nvSpPr>
          <p:spPr>
            <a:xfrm>
              <a:off x="4142467" y="788"/>
              <a:ext cx="36003" cy="36003"/>
            </a:xfrm>
            <a:prstGeom prst="ellipse">
              <a:avLst/>
            </a:prstGeom>
            <a:solidFill>
              <a:srgbClr val="D02C35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Inter Regular"/>
                  <a:ea typeface="Inter Regular"/>
                  <a:cs typeface="Inter Regular"/>
                  <a:sym typeface="Inter Regular"/>
                </a:defRPr>
              </a:pPr>
              <a:endParaRPr/>
            </a:p>
          </p:txBody>
        </p:sp>
        <p:sp>
          <p:nvSpPr>
            <p:cNvPr id="664" name="Ellipse 17"/>
            <p:cNvSpPr/>
            <p:nvPr/>
          </p:nvSpPr>
          <p:spPr>
            <a:xfrm>
              <a:off x="1083110" y="-1"/>
              <a:ext cx="36003" cy="36002"/>
            </a:xfrm>
            <a:prstGeom prst="ellipse">
              <a:avLst/>
            </a:prstGeom>
            <a:solidFill>
              <a:srgbClr val="D02C35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Inter Regular"/>
                  <a:ea typeface="Inter Regular"/>
                  <a:cs typeface="Inter Regular"/>
                  <a:sym typeface="Inter Regular"/>
                </a:defRPr>
              </a:pPr>
              <a:endParaRPr/>
            </a:p>
          </p:txBody>
        </p:sp>
        <p:sp>
          <p:nvSpPr>
            <p:cNvPr id="665" name="Ellipse 18"/>
            <p:cNvSpPr/>
            <p:nvPr/>
          </p:nvSpPr>
          <p:spPr>
            <a:xfrm>
              <a:off x="-2" y="-1"/>
              <a:ext cx="36003" cy="36002"/>
            </a:xfrm>
            <a:prstGeom prst="ellipse">
              <a:avLst/>
            </a:prstGeom>
            <a:solidFill>
              <a:srgbClr val="D02C35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Inter Regular"/>
                  <a:ea typeface="Inter Regular"/>
                  <a:cs typeface="Inter Regular"/>
                  <a:sym typeface="Inter Regular"/>
                </a:defRPr>
              </a:pPr>
              <a:endParaRPr/>
            </a:p>
          </p:txBody>
        </p:sp>
      </p:grpSp>
      <p:grpSp>
        <p:nvGrpSpPr>
          <p:cNvPr id="669" name="Gruppieren"/>
          <p:cNvGrpSpPr/>
          <p:nvPr/>
        </p:nvGrpSpPr>
        <p:grpSpPr>
          <a:xfrm>
            <a:off x="-31371" y="-5284"/>
            <a:ext cx="2585839" cy="1223964"/>
            <a:chOff x="0" y="0"/>
            <a:chExt cx="2585837" cy="1223962"/>
          </a:xfrm>
        </p:grpSpPr>
        <p:pic>
          <p:nvPicPr>
            <p:cNvPr id="667" name="Corner.png" descr="Corner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585838" cy="12239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68" name="Grafik 7" descr="Grafik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6014" y="169071"/>
              <a:ext cx="497035" cy="4610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672" name="Gruppieren"/>
          <p:cNvGrpSpPr/>
          <p:nvPr/>
        </p:nvGrpSpPr>
        <p:grpSpPr>
          <a:xfrm>
            <a:off x="-31371" y="1264716"/>
            <a:ext cx="2585839" cy="1223964"/>
            <a:chOff x="0" y="0"/>
            <a:chExt cx="2585837" cy="1223962"/>
          </a:xfrm>
        </p:grpSpPr>
        <p:pic>
          <p:nvPicPr>
            <p:cNvPr id="670" name="Corner.png" descr="Corner.png"/>
            <p:cNvPicPr>
              <a:picLocks noChangeAspect="1"/>
            </p:cNvPicPr>
            <p:nvPr/>
          </p:nvPicPr>
          <p:blipFill>
            <a:blip r:embed="rId2">
              <a:alphaModFix amt="20030"/>
            </a:blip>
            <a:stretch>
              <a:fillRect/>
            </a:stretch>
          </p:blipFill>
          <p:spPr>
            <a:xfrm>
              <a:off x="0" y="0"/>
              <a:ext cx="2585838" cy="12239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71" name="Grafik 5" descr="Grafik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3531" y="156579"/>
              <a:ext cx="522001" cy="4860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673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adline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A80FAC8-8930-4364-97E8-3017A04C7A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96271" y="1209676"/>
            <a:ext cx="7658100" cy="3276599"/>
          </a:xfrm>
        </p:spPr>
        <p:txBody>
          <a:bodyPr/>
          <a:lstStyle>
            <a:lvl1pPr>
              <a:lnSpc>
                <a:spcPct val="100000"/>
              </a:lnSpc>
              <a:spcAft>
                <a:spcPts val="1200"/>
              </a:spcAft>
              <a:defRPr/>
            </a:lvl1pPr>
            <a:lvl2pPr>
              <a:lnSpc>
                <a:spcPct val="100000"/>
              </a:lnSpc>
              <a:spcAft>
                <a:spcPts val="1200"/>
              </a:spcAft>
              <a:defRPr sz="1800"/>
            </a:lvl2pPr>
            <a:lvl3pPr>
              <a:lnSpc>
                <a:spcPct val="100000"/>
              </a:lnSpc>
              <a:spcAft>
                <a:spcPts val="1200"/>
              </a:spcAft>
              <a:defRPr sz="1600"/>
            </a:lvl3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3276EBFF-1A25-43AB-88E5-CF1CF07B7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11" name="Datumsplatzhalter 10">
            <a:extLst>
              <a:ext uri="{FF2B5EF4-FFF2-40B4-BE49-F238E27FC236}">
                <a16:creationId xmlns:a16="http://schemas.microsoft.com/office/drawing/2014/main" id="{1F0AD3BF-3BB6-4957-8486-E5854461D6A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C16A61B2-F319-4FC1-B981-3D4E6097AB63}" type="datetime1">
              <a:rPr lang="de-DE" smtClean="0"/>
              <a:t>10.04.2024</a:t>
            </a:fld>
            <a:endParaRPr lang="de-DE"/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247B1FD5-20CA-4683-8A3E-B3003CCE5A3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de-DE"/>
              <a:t>DE-CIX Brand Story</a:t>
            </a:r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A231ED4D-1B7D-49EF-8251-BAC13A4FD2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765000" y="4927886"/>
            <a:ext cx="419987" cy="123111"/>
          </a:xfrm>
        </p:spPr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8770545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A1A1E84B-20DC-F1E4-69D3-6F3AFB645D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Datumsplatzhalter 4">
            <a:extLst>
              <a:ext uri="{FF2B5EF4-FFF2-40B4-BE49-F238E27FC236}">
                <a16:creationId xmlns:a16="http://schemas.microsoft.com/office/drawing/2014/main" id="{BD25AD9F-9E88-4514-BB9A-7D6C156663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000" y="5125500"/>
            <a:ext cx="18000" cy="18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00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7CB54ED8-5817-4DBB-866C-42C5F2CB7A5E}" type="datetime1">
              <a:rPr lang="de-DE" smtClean="0"/>
              <a:t>10.04.2024</a:t>
            </a:fld>
            <a:endParaRPr lang="de-DE"/>
          </a:p>
        </p:txBody>
      </p:sp>
      <p:sp>
        <p:nvSpPr>
          <p:cNvPr id="11" name="Fußzeilenplatzhalter 5">
            <a:extLst>
              <a:ext uri="{FF2B5EF4-FFF2-40B4-BE49-F238E27FC236}">
                <a16:creationId xmlns:a16="http://schemas.microsoft.com/office/drawing/2014/main" id="{7882281A-9790-4284-8FD9-DFBA5B6E45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00" y="5125500"/>
            <a:ext cx="18000" cy="18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00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Cloudrouter</a:t>
            </a:r>
          </a:p>
        </p:txBody>
      </p:sp>
      <p:sp>
        <p:nvSpPr>
          <p:cNvPr id="12" name="Foliennummernplatzhalter 6">
            <a:extLst>
              <a:ext uri="{FF2B5EF4-FFF2-40B4-BE49-F238E27FC236}">
                <a16:creationId xmlns:a16="http://schemas.microsoft.com/office/drawing/2014/main" id="{6598C315-E626-49FB-8A4D-5A6700B0D8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125500"/>
            <a:ext cx="18000" cy="18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0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254654" y="4886316"/>
            <a:ext cx="719307" cy="147647"/>
          </a:xfrm>
          <a:prstGeom prst="rect">
            <a:avLst/>
          </a:prstGeom>
        </p:spPr>
      </p:pic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648621" y="2036763"/>
            <a:ext cx="4405979" cy="534987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3200" dirty="0">
                <a:solidFill>
                  <a:schemeClr val="bg1"/>
                </a:solidFill>
              </a:defRPr>
            </a:lvl1pPr>
          </a:lstStyle>
          <a:p>
            <a:pPr lvl="0"/>
            <a:endParaRPr lang="de-DE"/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B7129503-511B-4569-8A34-F89F821683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8621" y="2918279"/>
            <a:ext cx="4405979" cy="215444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4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/>
              <a:t>Name | Position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65218B0-229B-9CA8-79B4-6F56C6C3802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254654" y="4886316"/>
            <a:ext cx="719307" cy="147647"/>
          </a:xfrm>
          <a:prstGeom prst="rect">
            <a:avLst/>
          </a:prstGeom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34D48B27-271E-B230-707E-70A34E6D364D}"/>
              </a:ext>
            </a:extLst>
          </p:cNvPr>
          <p:cNvGrpSpPr>
            <a:grpSpLocks/>
          </p:cNvGrpSpPr>
          <p:nvPr userDrawn="1"/>
        </p:nvGrpSpPr>
        <p:grpSpPr>
          <a:xfrm>
            <a:off x="668587" y="4079904"/>
            <a:ext cx="798264" cy="729741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5" name="Freihandform: Form 4">
              <a:extLst>
                <a:ext uri="{FF2B5EF4-FFF2-40B4-BE49-F238E27FC236}">
                  <a16:creationId xmlns:a16="http://schemas.microsoft.com/office/drawing/2014/main" id="{9C20D438-C7EB-43EA-B392-CB60761B7928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6" name="Freihandform: Form 5">
              <a:extLst>
                <a:ext uri="{FF2B5EF4-FFF2-40B4-BE49-F238E27FC236}">
                  <a16:creationId xmlns:a16="http://schemas.microsoft.com/office/drawing/2014/main" id="{A9BA1A75-F829-EC20-331B-1E5595988CA4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1794068758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4">
            <a:extLst>
              <a:ext uri="{FF2B5EF4-FFF2-40B4-BE49-F238E27FC236}">
                <a16:creationId xmlns:a16="http://schemas.microsoft.com/office/drawing/2014/main" id="{BD25AD9F-9E88-4514-BB9A-7D6C156663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000" y="5125500"/>
            <a:ext cx="18000" cy="18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00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7CB54ED8-5817-4DBB-866C-42C5F2CB7A5E}" type="datetime1">
              <a:rPr lang="de-DE" smtClean="0"/>
              <a:t>10.04.2024</a:t>
            </a:fld>
            <a:endParaRPr lang="de-DE"/>
          </a:p>
        </p:txBody>
      </p:sp>
      <p:sp>
        <p:nvSpPr>
          <p:cNvPr id="11" name="Fußzeilenplatzhalter 5">
            <a:extLst>
              <a:ext uri="{FF2B5EF4-FFF2-40B4-BE49-F238E27FC236}">
                <a16:creationId xmlns:a16="http://schemas.microsoft.com/office/drawing/2014/main" id="{7882281A-9790-4284-8FD9-DFBA5B6E45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00" y="5125500"/>
            <a:ext cx="18000" cy="18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00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Cloudrouter</a:t>
            </a:r>
          </a:p>
        </p:txBody>
      </p:sp>
      <p:sp>
        <p:nvSpPr>
          <p:cNvPr id="12" name="Foliennummernplatzhalter 6">
            <a:extLst>
              <a:ext uri="{FF2B5EF4-FFF2-40B4-BE49-F238E27FC236}">
                <a16:creationId xmlns:a16="http://schemas.microsoft.com/office/drawing/2014/main" id="{6598C315-E626-49FB-8A4D-5A6700B0D8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125500"/>
            <a:ext cx="18000" cy="18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0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54654" y="4886316"/>
            <a:ext cx="719307" cy="147647"/>
          </a:xfrm>
          <a:prstGeom prst="rect">
            <a:avLst/>
          </a:prstGeom>
        </p:spPr>
      </p:pic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648621" y="1614213"/>
            <a:ext cx="5301329" cy="534987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3200" dirty="0">
                <a:solidFill>
                  <a:schemeClr val="bg1"/>
                </a:solidFill>
              </a:defRPr>
            </a:lvl1pPr>
          </a:lstStyle>
          <a:p>
            <a:pPr lvl="0"/>
            <a:endParaRPr lang="de-DE"/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B7129503-511B-4569-8A34-F89F821683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8621" y="2339278"/>
            <a:ext cx="5301329" cy="246221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6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/>
              <a:t>Name | Position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65218B0-229B-9CA8-79B4-6F56C6C380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54654" y="4886316"/>
            <a:ext cx="719307" cy="147647"/>
          </a:xfrm>
          <a:prstGeom prst="rect">
            <a:avLst/>
          </a:prstGeom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34D48B27-271E-B230-707E-70A34E6D364D}"/>
              </a:ext>
            </a:extLst>
          </p:cNvPr>
          <p:cNvGrpSpPr>
            <a:grpSpLocks/>
          </p:cNvGrpSpPr>
          <p:nvPr userDrawn="1"/>
        </p:nvGrpSpPr>
        <p:grpSpPr>
          <a:xfrm>
            <a:off x="348878" y="3911141"/>
            <a:ext cx="940171" cy="859467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5" name="Freihandform: Form 4">
              <a:extLst>
                <a:ext uri="{FF2B5EF4-FFF2-40B4-BE49-F238E27FC236}">
                  <a16:creationId xmlns:a16="http://schemas.microsoft.com/office/drawing/2014/main" id="{9C20D438-C7EB-43EA-B392-CB60761B7928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6" name="Freihandform: Form 5">
              <a:extLst>
                <a:ext uri="{FF2B5EF4-FFF2-40B4-BE49-F238E27FC236}">
                  <a16:creationId xmlns:a16="http://schemas.microsoft.com/office/drawing/2014/main" id="{A9BA1A75-F829-EC20-331B-1E5595988CA4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154921848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96271" y="482400"/>
            <a:ext cx="7657200" cy="536400"/>
          </a:xfrm>
          <a:prstGeom prst="rect">
            <a:avLst/>
          </a:prstGeom>
        </p:spPr>
        <p:txBody>
          <a:bodyPr/>
          <a:lstStyle>
            <a:lvl1pPr>
              <a:defRPr sz="2800" b="1" i="1" baseline="0"/>
            </a:lvl1pPr>
          </a:lstStyle>
          <a:p>
            <a:r>
              <a:rPr lang="de-DE"/>
              <a:t>Agenda – 1 </a:t>
            </a:r>
            <a:r>
              <a:rPr lang="de-DE" err="1"/>
              <a:t>column</a:t>
            </a:r>
            <a:endParaRPr lang="de-DE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2D5F632C-30E6-4035-9A33-2DAC523A93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96271" y="1209675"/>
            <a:ext cx="7658100" cy="3276599"/>
          </a:xfrm>
        </p:spPr>
        <p:txBody>
          <a:bodyPr>
            <a:normAutofit/>
          </a:bodyPr>
          <a:lstStyle>
            <a:lvl1pPr marL="446088" indent="-446088">
              <a:lnSpc>
                <a:spcPct val="100000"/>
              </a:lnSpc>
              <a:spcAft>
                <a:spcPts val="1200"/>
              </a:spcAft>
              <a:buSzPct val="100000"/>
              <a:buFont typeface="+mj-lt"/>
              <a:buAutoNum type="arabicPeriod"/>
              <a:defRPr sz="2000"/>
            </a:lvl1pPr>
            <a:lvl2pPr marL="719138" indent="-180975">
              <a:lnSpc>
                <a:spcPct val="100000"/>
              </a:lnSpc>
              <a:spcAft>
                <a:spcPts val="1200"/>
              </a:spcAft>
              <a:defRPr/>
            </a:lvl2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398266758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Agen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BD0078A1-B0B6-69EF-936E-5A82D0090D2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96271" y="482400"/>
            <a:ext cx="7657200" cy="536400"/>
          </a:xfrm>
          <a:prstGeom prst="rect">
            <a:avLst/>
          </a:prstGeom>
        </p:spPr>
        <p:txBody>
          <a:bodyPr/>
          <a:lstStyle>
            <a:lvl1pPr>
              <a:defRPr sz="2800" b="1" i="1" baseline="0">
                <a:solidFill>
                  <a:schemeClr val="accent2"/>
                </a:solidFill>
              </a:defRPr>
            </a:lvl1pPr>
          </a:lstStyle>
          <a:p>
            <a:r>
              <a:rPr lang="de-DE"/>
              <a:t>Agenda – 1 </a:t>
            </a:r>
            <a:r>
              <a:rPr lang="de-DE" err="1"/>
              <a:t>column</a:t>
            </a:r>
            <a:endParaRPr lang="de-DE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2D5F632C-30E6-4035-9A33-2DAC523A93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96271" y="1209675"/>
            <a:ext cx="7658100" cy="3276599"/>
          </a:xfrm>
        </p:spPr>
        <p:txBody>
          <a:bodyPr>
            <a:normAutofit/>
          </a:bodyPr>
          <a:lstStyle>
            <a:lvl1pPr marL="446088" indent="-446088">
              <a:lnSpc>
                <a:spcPct val="100000"/>
              </a:lnSpc>
              <a:spcAft>
                <a:spcPts val="1200"/>
              </a:spcAft>
              <a:buSzPct val="100000"/>
              <a:buFont typeface="+mj-lt"/>
              <a:buAutoNum type="arabicPeriod"/>
              <a:defRPr sz="2000">
                <a:solidFill>
                  <a:schemeClr val="accent2"/>
                </a:solidFill>
              </a:defRPr>
            </a:lvl1pPr>
            <a:lvl2pPr marL="719138" indent="-180975">
              <a:lnSpc>
                <a:spcPct val="100000"/>
              </a:lnSpc>
              <a:spcAft>
                <a:spcPts val="1200"/>
              </a:spcAft>
              <a:defRPr>
                <a:solidFill>
                  <a:schemeClr val="accent2"/>
                </a:solidFill>
              </a:defRPr>
            </a:lvl2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8D89E432-D6B8-50C5-7152-F96E63149FF2}"/>
              </a:ext>
            </a:extLst>
          </p:cNvPr>
          <p:cNvGrpSpPr/>
          <p:nvPr userDrawn="1"/>
        </p:nvGrpSpPr>
        <p:grpSpPr>
          <a:xfrm>
            <a:off x="251520" y="4454844"/>
            <a:ext cx="500400" cy="457446"/>
            <a:chOff x="221879" y="4184118"/>
            <a:chExt cx="500400" cy="457446"/>
          </a:xfrm>
        </p:grpSpPr>
        <p:sp>
          <p:nvSpPr>
            <p:cNvPr id="7" name="Freihandform: Form 6">
              <a:extLst>
                <a:ext uri="{FF2B5EF4-FFF2-40B4-BE49-F238E27FC236}">
                  <a16:creationId xmlns:a16="http://schemas.microsoft.com/office/drawing/2014/main" id="{58645922-1A0E-B055-249B-89F0C3F406C9}"/>
                </a:ext>
              </a:extLst>
            </p:cNvPr>
            <p:cNvSpPr/>
            <p:nvPr userDrawn="1"/>
          </p:nvSpPr>
          <p:spPr>
            <a:xfrm>
              <a:off x="322746" y="4184118"/>
              <a:ext cx="203996" cy="220639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" name="Freihandform: Form 7">
              <a:extLst>
                <a:ext uri="{FF2B5EF4-FFF2-40B4-BE49-F238E27FC236}">
                  <a16:creationId xmlns:a16="http://schemas.microsoft.com/office/drawing/2014/main" id="{C635F646-A289-5802-34C4-F16AED5D9393}"/>
                </a:ext>
              </a:extLst>
            </p:cNvPr>
            <p:cNvSpPr/>
            <p:nvPr userDrawn="1"/>
          </p:nvSpPr>
          <p:spPr>
            <a:xfrm>
              <a:off x="221879" y="4262746"/>
              <a:ext cx="500400" cy="378818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pic>
        <p:nvPicPr>
          <p:cNvPr id="9" name="Grafik 8">
            <a:extLst>
              <a:ext uri="{FF2B5EF4-FFF2-40B4-BE49-F238E27FC236}">
                <a16:creationId xmlns:a16="http://schemas.microsoft.com/office/drawing/2014/main" id="{34CFBD30-DE08-4634-992E-CDC64F776B6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54654" y="4800367"/>
            <a:ext cx="719307" cy="147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97779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Agen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BD0078A1-B0B6-69EF-936E-5A82D0090D2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38082A3-D234-A12F-C017-6F9C801A6D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96271" y="1209675"/>
            <a:ext cx="7658100" cy="3276599"/>
          </a:xfrm>
        </p:spPr>
        <p:txBody>
          <a:bodyPr>
            <a:noAutofit/>
          </a:bodyPr>
          <a:lstStyle>
            <a:lvl1pPr>
              <a:lnSpc>
                <a:spcPct val="110000"/>
              </a:lnSpc>
              <a:spcAft>
                <a:spcPts val="1200"/>
              </a:spcAft>
              <a:defRPr>
                <a:solidFill>
                  <a:schemeClr val="accent2"/>
                </a:solidFill>
              </a:defRPr>
            </a:lvl1pPr>
            <a:lvl2pPr>
              <a:lnSpc>
                <a:spcPct val="110000"/>
              </a:lnSpc>
              <a:spcAft>
                <a:spcPts val="1200"/>
              </a:spcAft>
              <a:defRPr>
                <a:solidFill>
                  <a:schemeClr val="accent2"/>
                </a:solidFill>
              </a:defRPr>
            </a:lvl2pPr>
            <a:lvl3pPr>
              <a:lnSpc>
                <a:spcPct val="110000"/>
              </a:lnSpc>
              <a:spcAft>
                <a:spcPts val="1200"/>
              </a:spcAft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96271" y="482400"/>
            <a:ext cx="7657200" cy="536400"/>
          </a:xfrm>
          <a:prstGeom prst="rect">
            <a:avLst/>
          </a:prstGeom>
        </p:spPr>
        <p:txBody>
          <a:bodyPr/>
          <a:lstStyle>
            <a:lvl1pPr>
              <a:defRPr sz="2800" b="1" i="1" baseline="0">
                <a:solidFill>
                  <a:schemeClr val="accent2"/>
                </a:solidFill>
              </a:defRPr>
            </a:lvl1pPr>
          </a:lstStyle>
          <a:p>
            <a:r>
              <a:rPr lang="de-DE"/>
              <a:t>Agenda – 1 </a:t>
            </a:r>
            <a:r>
              <a:rPr lang="de-DE" err="1"/>
              <a:t>column</a:t>
            </a:r>
            <a:endParaRPr lang="de-DE"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8D89E432-D6B8-50C5-7152-F96E63149FF2}"/>
              </a:ext>
            </a:extLst>
          </p:cNvPr>
          <p:cNvGrpSpPr/>
          <p:nvPr userDrawn="1"/>
        </p:nvGrpSpPr>
        <p:grpSpPr>
          <a:xfrm>
            <a:off x="251520" y="4454844"/>
            <a:ext cx="500400" cy="457446"/>
            <a:chOff x="221879" y="4184118"/>
            <a:chExt cx="500400" cy="457446"/>
          </a:xfrm>
        </p:grpSpPr>
        <p:sp>
          <p:nvSpPr>
            <p:cNvPr id="7" name="Freihandform: Form 6">
              <a:extLst>
                <a:ext uri="{FF2B5EF4-FFF2-40B4-BE49-F238E27FC236}">
                  <a16:creationId xmlns:a16="http://schemas.microsoft.com/office/drawing/2014/main" id="{58645922-1A0E-B055-249B-89F0C3F406C9}"/>
                </a:ext>
              </a:extLst>
            </p:cNvPr>
            <p:cNvSpPr/>
            <p:nvPr userDrawn="1"/>
          </p:nvSpPr>
          <p:spPr>
            <a:xfrm>
              <a:off x="322746" y="4184118"/>
              <a:ext cx="203996" cy="220639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" name="Freihandform: Form 7">
              <a:extLst>
                <a:ext uri="{FF2B5EF4-FFF2-40B4-BE49-F238E27FC236}">
                  <a16:creationId xmlns:a16="http://schemas.microsoft.com/office/drawing/2014/main" id="{C635F646-A289-5802-34C4-F16AED5D9393}"/>
                </a:ext>
              </a:extLst>
            </p:cNvPr>
            <p:cNvSpPr/>
            <p:nvPr userDrawn="1"/>
          </p:nvSpPr>
          <p:spPr>
            <a:xfrm>
              <a:off x="221879" y="4262746"/>
              <a:ext cx="500400" cy="378818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pic>
        <p:nvPicPr>
          <p:cNvPr id="9" name="Grafik 8">
            <a:extLst>
              <a:ext uri="{FF2B5EF4-FFF2-40B4-BE49-F238E27FC236}">
                <a16:creationId xmlns:a16="http://schemas.microsoft.com/office/drawing/2014/main" id="{34CFBD30-DE08-4634-992E-CDC64F776B6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54654" y="4800367"/>
            <a:ext cx="719307" cy="147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79959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light - chan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atumsplatzhalter 4">
            <a:extLst>
              <a:ext uri="{FF2B5EF4-FFF2-40B4-BE49-F238E27FC236}">
                <a16:creationId xmlns:a16="http://schemas.microsoft.com/office/drawing/2014/main" id="{6DFC9EB9-61E8-453D-82FE-65E2B621C5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000" y="5125500"/>
            <a:ext cx="18000" cy="18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00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4611FB4C-EC02-4D0A-AEF8-D832A7FF912A}" type="datetime1">
              <a:rPr lang="de-DE" smtClean="0"/>
              <a:t>10.04.2024</a:t>
            </a:fld>
            <a:endParaRPr lang="de-DE"/>
          </a:p>
        </p:txBody>
      </p:sp>
      <p:sp>
        <p:nvSpPr>
          <p:cNvPr id="20" name="Fußzeilenplatzhalter 5">
            <a:extLst>
              <a:ext uri="{FF2B5EF4-FFF2-40B4-BE49-F238E27FC236}">
                <a16:creationId xmlns:a16="http://schemas.microsoft.com/office/drawing/2014/main" id="{F744CCF6-1232-448B-89B9-0D7F952B75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00" y="5125500"/>
            <a:ext cx="18000" cy="18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00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Cloudrouter</a:t>
            </a:r>
          </a:p>
        </p:txBody>
      </p:sp>
      <p:sp>
        <p:nvSpPr>
          <p:cNvPr id="21" name="Foliennummernplatzhalter 6">
            <a:extLst>
              <a:ext uri="{FF2B5EF4-FFF2-40B4-BE49-F238E27FC236}">
                <a16:creationId xmlns:a16="http://schemas.microsoft.com/office/drawing/2014/main" id="{3CD954D5-C6B5-4ADA-A288-7C2D23B39E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125500"/>
            <a:ext cx="18000" cy="18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0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C10BF5BF-B3E3-41DB-A87D-B2D045E25E6D}"/>
              </a:ext>
            </a:extLst>
          </p:cNvPr>
          <p:cNvSpPr/>
          <p:nvPr userDrawn="1"/>
        </p:nvSpPr>
        <p:spPr>
          <a:xfrm>
            <a:off x="97631" y="4121944"/>
            <a:ext cx="907257" cy="5572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Freihandform: Form 13">
            <a:extLst>
              <a:ext uri="{FF2B5EF4-FFF2-40B4-BE49-F238E27FC236}">
                <a16:creationId xmlns:a16="http://schemas.microsoft.com/office/drawing/2014/main" id="{B6070F9D-D27C-4DA1-9BE1-FC1F214DDAD4}"/>
              </a:ext>
            </a:extLst>
          </p:cNvPr>
          <p:cNvSpPr/>
          <p:nvPr userDrawn="1"/>
        </p:nvSpPr>
        <p:spPr>
          <a:xfrm>
            <a:off x="322746" y="4184118"/>
            <a:ext cx="203996" cy="220639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6" name="Freihandform: Form 15">
            <a:extLst>
              <a:ext uri="{FF2B5EF4-FFF2-40B4-BE49-F238E27FC236}">
                <a16:creationId xmlns:a16="http://schemas.microsoft.com/office/drawing/2014/main" id="{7D154D46-A649-4903-B2A6-332DB78C1D2F}"/>
              </a:ext>
            </a:extLst>
          </p:cNvPr>
          <p:cNvSpPr/>
          <p:nvPr userDrawn="1"/>
        </p:nvSpPr>
        <p:spPr>
          <a:xfrm>
            <a:off x="221879" y="4262746"/>
            <a:ext cx="500400" cy="378818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034AFCBD-4DE2-41E9-9AF0-2DDAF407BE6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1"/>
            <a:ext cx="9144000" cy="4888705"/>
          </a:xfrm>
          <a:custGeom>
            <a:avLst/>
            <a:gdLst>
              <a:gd name="connsiteX0" fmla="*/ 246381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6773 w 9144000"/>
              <a:gd name="connsiteY5" fmla="*/ 4586955 h 4888705"/>
              <a:gd name="connsiteX6" fmla="*/ 295020 w 9144000"/>
              <a:gd name="connsiteY6" fmla="*/ 4600909 h 4888705"/>
              <a:gd name="connsiteX7" fmla="*/ 289238 w 9144000"/>
              <a:gd name="connsiteY7" fmla="*/ 4613367 h 4888705"/>
              <a:gd name="connsiteX8" fmla="*/ 280362 w 9144000"/>
              <a:gd name="connsiteY8" fmla="*/ 4619092 h 4888705"/>
              <a:gd name="connsiteX9" fmla="*/ 266477 w 9144000"/>
              <a:gd name="connsiteY9" fmla="*/ 4621000 h 4888705"/>
              <a:gd name="connsiteX10" fmla="*/ 246381 w 9144000"/>
              <a:gd name="connsiteY10" fmla="*/ 4621000 h 4888705"/>
              <a:gd name="connsiteX11" fmla="*/ 520288 w 9144000"/>
              <a:gd name="connsiteY11" fmla="*/ 4526269 h 4888705"/>
              <a:gd name="connsiteX12" fmla="*/ 501460 w 9144000"/>
              <a:gd name="connsiteY12" fmla="*/ 4528027 h 4888705"/>
              <a:gd name="connsiteX13" fmla="*/ 484395 w 9144000"/>
              <a:gd name="connsiteY13" fmla="*/ 4536218 h 4888705"/>
              <a:gd name="connsiteX14" fmla="*/ 470940 w 9144000"/>
              <a:gd name="connsiteY14" fmla="*/ 4555409 h 4888705"/>
              <a:gd name="connsiteX15" fmla="*/ 467114 w 9144000"/>
              <a:gd name="connsiteY15" fmla="*/ 4573142 h 4888705"/>
              <a:gd name="connsiteX16" fmla="*/ 468032 w 9144000"/>
              <a:gd name="connsiteY16" fmla="*/ 4573142 h 4888705"/>
              <a:gd name="connsiteX17" fmla="*/ 466925 w 9144000"/>
              <a:gd name="connsiteY17" fmla="*/ 4578285 h 4888705"/>
              <a:gd name="connsiteX18" fmla="*/ 480841 w 9144000"/>
              <a:gd name="connsiteY18" fmla="*/ 4578285 h 4888705"/>
              <a:gd name="connsiteX19" fmla="*/ 480841 w 9144000"/>
              <a:gd name="connsiteY19" fmla="*/ 4594669 h 4888705"/>
              <a:gd name="connsiteX20" fmla="*/ 467114 w 9144000"/>
              <a:gd name="connsiteY20" fmla="*/ 4594669 h 4888705"/>
              <a:gd name="connsiteX21" fmla="*/ 468232 w 9144000"/>
              <a:gd name="connsiteY21" fmla="*/ 4599848 h 4888705"/>
              <a:gd name="connsiteX22" fmla="*/ 466925 w 9144000"/>
              <a:gd name="connsiteY22" fmla="*/ 4599848 h 4888705"/>
              <a:gd name="connsiteX23" fmla="*/ 470747 w 9144000"/>
              <a:gd name="connsiteY23" fmla="*/ 4617609 h 4888705"/>
              <a:gd name="connsiteX24" fmla="*/ 484192 w 9144000"/>
              <a:gd name="connsiteY24" fmla="*/ 4636830 h 4888705"/>
              <a:gd name="connsiteX25" fmla="*/ 501244 w 9144000"/>
              <a:gd name="connsiteY25" fmla="*/ 4645034 h 4888705"/>
              <a:gd name="connsiteX26" fmla="*/ 520057 w 9144000"/>
              <a:gd name="connsiteY26" fmla="*/ 4646795 h 4888705"/>
              <a:gd name="connsiteX27" fmla="*/ 555579 w 9144000"/>
              <a:gd name="connsiteY27" fmla="*/ 4646795 h 4888705"/>
              <a:gd name="connsiteX28" fmla="*/ 555579 w 9144000"/>
              <a:gd name="connsiteY28" fmla="*/ 4641542 h 4888705"/>
              <a:gd name="connsiteX29" fmla="*/ 555838 w 9144000"/>
              <a:gd name="connsiteY29" fmla="*/ 4641542 h 4888705"/>
              <a:gd name="connsiteX30" fmla="*/ 555838 w 9144000"/>
              <a:gd name="connsiteY30" fmla="*/ 4621794 h 4888705"/>
              <a:gd name="connsiteX31" fmla="*/ 519944 w 9144000"/>
              <a:gd name="connsiteY31" fmla="*/ 4621794 h 4888705"/>
              <a:gd name="connsiteX32" fmla="*/ 516978 w 9144000"/>
              <a:gd name="connsiteY32" fmla="*/ 4621558 h 4888705"/>
              <a:gd name="connsiteX33" fmla="*/ 498795 w 9144000"/>
              <a:gd name="connsiteY33" fmla="*/ 4610237 h 4888705"/>
              <a:gd name="connsiteX34" fmla="*/ 493630 w 9144000"/>
              <a:gd name="connsiteY34" fmla="*/ 4585992 h 4888705"/>
              <a:gd name="connsiteX35" fmla="*/ 498581 w 9144000"/>
              <a:gd name="connsiteY35" fmla="*/ 4562694 h 4888705"/>
              <a:gd name="connsiteX36" fmla="*/ 516750 w 9144000"/>
              <a:gd name="connsiteY36" fmla="*/ 4551354 h 4888705"/>
              <a:gd name="connsiteX37" fmla="*/ 519714 w 9144000"/>
              <a:gd name="connsiteY37" fmla="*/ 4551118 h 4888705"/>
              <a:gd name="connsiteX38" fmla="*/ 555579 w 9144000"/>
              <a:gd name="connsiteY38" fmla="*/ 4551118 h 4888705"/>
              <a:gd name="connsiteX39" fmla="*/ 555579 w 9144000"/>
              <a:gd name="connsiteY39" fmla="*/ 4546017 h 4888705"/>
              <a:gd name="connsiteX40" fmla="*/ 555838 w 9144000"/>
              <a:gd name="connsiteY40" fmla="*/ 4546017 h 4888705"/>
              <a:gd name="connsiteX41" fmla="*/ 555838 w 9144000"/>
              <a:gd name="connsiteY41" fmla="*/ 4526269 h 4888705"/>
              <a:gd name="connsiteX42" fmla="*/ 614943 w 9144000"/>
              <a:gd name="connsiteY42" fmla="*/ 4526248 h 4888705"/>
              <a:gd name="connsiteX43" fmla="*/ 618343 w 9144000"/>
              <a:gd name="connsiteY43" fmla="*/ 4531317 h 4888705"/>
              <a:gd name="connsiteX44" fmla="*/ 614639 w 9144000"/>
              <a:gd name="connsiteY44" fmla="*/ 4531317 h 4888705"/>
              <a:gd name="connsiteX45" fmla="*/ 651713 w 9144000"/>
              <a:gd name="connsiteY45" fmla="*/ 4586733 h 4888705"/>
              <a:gd name="connsiteX46" fmla="*/ 614943 w 9144000"/>
              <a:gd name="connsiteY46" fmla="*/ 4641563 h 4888705"/>
              <a:gd name="connsiteX47" fmla="*/ 618154 w 9144000"/>
              <a:gd name="connsiteY47" fmla="*/ 4641563 h 4888705"/>
              <a:gd name="connsiteX48" fmla="*/ 614639 w 9144000"/>
              <a:gd name="connsiteY48" fmla="*/ 4646816 h 4888705"/>
              <a:gd name="connsiteX49" fmla="*/ 645222 w 9144000"/>
              <a:gd name="connsiteY49" fmla="*/ 4646816 h 4888705"/>
              <a:gd name="connsiteX50" fmla="*/ 668287 w 9144000"/>
              <a:gd name="connsiteY50" fmla="*/ 4611058 h 4888705"/>
              <a:gd name="connsiteX51" fmla="*/ 691332 w 9144000"/>
              <a:gd name="connsiteY51" fmla="*/ 4646816 h 4888705"/>
              <a:gd name="connsiteX52" fmla="*/ 721892 w 9144000"/>
              <a:gd name="connsiteY52" fmla="*/ 4646816 h 4888705"/>
              <a:gd name="connsiteX53" fmla="*/ 718380 w 9144000"/>
              <a:gd name="connsiteY53" fmla="*/ 4641563 h 4888705"/>
              <a:gd name="connsiteX54" fmla="*/ 722279 w 9144000"/>
              <a:gd name="connsiteY54" fmla="*/ 4641563 h 4888705"/>
              <a:gd name="connsiteX55" fmla="*/ 685184 w 9144000"/>
              <a:gd name="connsiteY55" fmla="*/ 4586217 h 4888705"/>
              <a:gd name="connsiteX56" fmla="*/ 721892 w 9144000"/>
              <a:gd name="connsiteY56" fmla="*/ 4531317 h 4888705"/>
              <a:gd name="connsiteX57" fmla="*/ 718882 w 9144000"/>
              <a:gd name="connsiteY57" fmla="*/ 4531317 h 4888705"/>
              <a:gd name="connsiteX58" fmla="*/ 722279 w 9144000"/>
              <a:gd name="connsiteY58" fmla="*/ 4526248 h 4888705"/>
              <a:gd name="connsiteX59" fmla="*/ 691695 w 9144000"/>
              <a:gd name="connsiteY59" fmla="*/ 4526248 h 4888705"/>
              <a:gd name="connsiteX60" fmla="*/ 668633 w 9144000"/>
              <a:gd name="connsiteY60" fmla="*/ 4561970 h 4888705"/>
              <a:gd name="connsiteX61" fmla="*/ 645549 w 9144000"/>
              <a:gd name="connsiteY61" fmla="*/ 4526248 h 4888705"/>
              <a:gd name="connsiteX62" fmla="*/ 574880 w 9144000"/>
              <a:gd name="connsiteY62" fmla="*/ 4526248 h 4888705"/>
              <a:gd name="connsiteX63" fmla="*/ 574880 w 9144000"/>
              <a:gd name="connsiteY63" fmla="*/ 4531317 h 4888705"/>
              <a:gd name="connsiteX64" fmla="*/ 574607 w 9144000"/>
              <a:gd name="connsiteY64" fmla="*/ 4531317 h 4888705"/>
              <a:gd name="connsiteX65" fmla="*/ 574607 w 9144000"/>
              <a:gd name="connsiteY65" fmla="*/ 4646816 h 4888705"/>
              <a:gd name="connsiteX66" fmla="*/ 599907 w 9144000"/>
              <a:gd name="connsiteY66" fmla="*/ 4646816 h 4888705"/>
              <a:gd name="connsiteX67" fmla="*/ 599907 w 9144000"/>
              <a:gd name="connsiteY67" fmla="*/ 4641563 h 4888705"/>
              <a:gd name="connsiteX68" fmla="*/ 600199 w 9144000"/>
              <a:gd name="connsiteY68" fmla="*/ 4641563 h 4888705"/>
              <a:gd name="connsiteX69" fmla="*/ 600199 w 9144000"/>
              <a:gd name="connsiteY69" fmla="*/ 4526248 h 4888705"/>
              <a:gd name="connsiteX70" fmla="*/ 392147 w 9144000"/>
              <a:gd name="connsiteY70" fmla="*/ 4526248 h 4888705"/>
              <a:gd name="connsiteX71" fmla="*/ 359499 w 9144000"/>
              <a:gd name="connsiteY71" fmla="*/ 4533817 h 4888705"/>
              <a:gd name="connsiteX72" fmla="*/ 341767 w 9144000"/>
              <a:gd name="connsiteY72" fmla="*/ 4558690 h 4888705"/>
              <a:gd name="connsiteX73" fmla="*/ 338629 w 9144000"/>
              <a:gd name="connsiteY73" fmla="*/ 4578609 h 4888705"/>
              <a:gd name="connsiteX74" fmla="*/ 338569 w 9144000"/>
              <a:gd name="connsiteY74" fmla="*/ 4583576 h 4888705"/>
              <a:gd name="connsiteX75" fmla="*/ 338539 w 9144000"/>
              <a:gd name="connsiteY75" fmla="*/ 4583762 h 4888705"/>
              <a:gd name="connsiteX76" fmla="*/ 338474 w 9144000"/>
              <a:gd name="connsiteY76" fmla="*/ 4589067 h 4888705"/>
              <a:gd name="connsiteX77" fmla="*/ 338539 w 9144000"/>
              <a:gd name="connsiteY77" fmla="*/ 4594371 h 4888705"/>
              <a:gd name="connsiteX78" fmla="*/ 347108 w 9144000"/>
              <a:gd name="connsiteY78" fmla="*/ 4626801 h 4888705"/>
              <a:gd name="connsiteX79" fmla="*/ 372063 w 9144000"/>
              <a:gd name="connsiteY79" fmla="*/ 4644798 h 4888705"/>
              <a:gd name="connsiteX80" fmla="*/ 391994 w 9144000"/>
              <a:gd name="connsiteY80" fmla="*/ 4646795 h 4888705"/>
              <a:gd name="connsiteX81" fmla="*/ 424466 w 9144000"/>
              <a:gd name="connsiteY81" fmla="*/ 4646795 h 4888705"/>
              <a:gd name="connsiteX82" fmla="*/ 424466 w 9144000"/>
              <a:gd name="connsiteY82" fmla="*/ 4641542 h 4888705"/>
              <a:gd name="connsiteX83" fmla="*/ 424623 w 9144000"/>
              <a:gd name="connsiteY83" fmla="*/ 4641542 h 4888705"/>
              <a:gd name="connsiteX84" fmla="*/ 424623 w 9144000"/>
              <a:gd name="connsiteY84" fmla="*/ 4621472 h 4888705"/>
              <a:gd name="connsiteX85" fmla="*/ 393243 w 9144000"/>
              <a:gd name="connsiteY85" fmla="*/ 4621472 h 4888705"/>
              <a:gd name="connsiteX86" fmla="*/ 373749 w 9144000"/>
              <a:gd name="connsiteY86" fmla="*/ 4614697 h 4888705"/>
              <a:gd name="connsiteX87" fmla="*/ 367993 w 9144000"/>
              <a:gd name="connsiteY87" fmla="*/ 4599654 h 4888705"/>
              <a:gd name="connsiteX88" fmla="*/ 414952 w 9144000"/>
              <a:gd name="connsiteY88" fmla="*/ 4599654 h 4888705"/>
              <a:gd name="connsiteX89" fmla="*/ 414952 w 9144000"/>
              <a:gd name="connsiteY89" fmla="*/ 4594477 h 4888705"/>
              <a:gd name="connsiteX90" fmla="*/ 415101 w 9144000"/>
              <a:gd name="connsiteY90" fmla="*/ 4594477 h 4888705"/>
              <a:gd name="connsiteX91" fmla="*/ 415101 w 9144000"/>
              <a:gd name="connsiteY91" fmla="*/ 4573270 h 4888705"/>
              <a:gd name="connsiteX92" fmla="*/ 367885 w 9144000"/>
              <a:gd name="connsiteY92" fmla="*/ 4573270 h 4888705"/>
              <a:gd name="connsiteX93" fmla="*/ 373653 w 9144000"/>
              <a:gd name="connsiteY93" fmla="*/ 4558162 h 4888705"/>
              <a:gd name="connsiteX94" fmla="*/ 393132 w 9144000"/>
              <a:gd name="connsiteY94" fmla="*/ 4551376 h 4888705"/>
              <a:gd name="connsiteX95" fmla="*/ 424487 w 9144000"/>
              <a:gd name="connsiteY95" fmla="*/ 4551376 h 4888705"/>
              <a:gd name="connsiteX96" fmla="*/ 424487 w 9144000"/>
              <a:gd name="connsiteY96" fmla="*/ 4546275 h 4888705"/>
              <a:gd name="connsiteX97" fmla="*/ 424644 w 9144000"/>
              <a:gd name="connsiteY97" fmla="*/ 4546275 h 4888705"/>
              <a:gd name="connsiteX98" fmla="*/ 424644 w 9144000"/>
              <a:gd name="connsiteY98" fmla="*/ 4526248 h 4888705"/>
              <a:gd name="connsiteX99" fmla="*/ 221879 w 9144000"/>
              <a:gd name="connsiteY99" fmla="*/ 4526205 h 4888705"/>
              <a:gd name="connsiteX100" fmla="*/ 221879 w 9144000"/>
              <a:gd name="connsiteY100" fmla="*/ 4641542 h 4888705"/>
              <a:gd name="connsiteX101" fmla="*/ 221879 w 9144000"/>
              <a:gd name="connsiteY101" fmla="*/ 4641542 h 4888705"/>
              <a:gd name="connsiteX102" fmla="*/ 221879 w 9144000"/>
              <a:gd name="connsiteY102" fmla="*/ 4646795 h 4888705"/>
              <a:gd name="connsiteX103" fmla="*/ 266421 w 9144000"/>
              <a:gd name="connsiteY103" fmla="*/ 4646795 h 4888705"/>
              <a:gd name="connsiteX104" fmla="*/ 276429 w 9144000"/>
              <a:gd name="connsiteY104" fmla="*/ 4646709 h 4888705"/>
              <a:gd name="connsiteX105" fmla="*/ 283903 w 9144000"/>
              <a:gd name="connsiteY105" fmla="*/ 4646280 h 4888705"/>
              <a:gd name="connsiteX106" fmla="*/ 289680 w 9144000"/>
              <a:gd name="connsiteY106" fmla="*/ 4645506 h 4888705"/>
              <a:gd name="connsiteX107" fmla="*/ 294684 w 9144000"/>
              <a:gd name="connsiteY107" fmla="*/ 4644218 h 4888705"/>
              <a:gd name="connsiteX108" fmla="*/ 309932 w 9144000"/>
              <a:gd name="connsiteY108" fmla="*/ 4635455 h 4888705"/>
              <a:gd name="connsiteX109" fmla="*/ 319146 w 9144000"/>
              <a:gd name="connsiteY109" fmla="*/ 4619950 h 4888705"/>
              <a:gd name="connsiteX110" fmla="*/ 322711 w 9144000"/>
              <a:gd name="connsiteY110" fmla="*/ 4605238 h 4888705"/>
              <a:gd name="connsiteX111" fmla="*/ 323999 w 9144000"/>
              <a:gd name="connsiteY111" fmla="*/ 4589281 h 4888705"/>
              <a:gd name="connsiteX112" fmla="*/ 323853 w 9144000"/>
              <a:gd name="connsiteY112" fmla="*/ 4586906 h 4888705"/>
              <a:gd name="connsiteX113" fmla="*/ 324078 w 9144000"/>
              <a:gd name="connsiteY113" fmla="*/ 4584120 h 4888705"/>
              <a:gd name="connsiteX114" fmla="*/ 323305 w 9144000"/>
              <a:gd name="connsiteY114" fmla="*/ 4571598 h 4888705"/>
              <a:gd name="connsiteX115" fmla="*/ 320983 w 9144000"/>
              <a:gd name="connsiteY115" fmla="*/ 4559912 h 4888705"/>
              <a:gd name="connsiteX116" fmla="*/ 317351 w 9144000"/>
              <a:gd name="connsiteY116" fmla="*/ 4549791 h 4888705"/>
              <a:gd name="connsiteX117" fmla="*/ 312687 w 9144000"/>
              <a:gd name="connsiteY117" fmla="*/ 4542093 h 4888705"/>
              <a:gd name="connsiteX118" fmla="*/ 295084 w 9144000"/>
              <a:gd name="connsiteY118" fmla="*/ 4529914 h 4888705"/>
              <a:gd name="connsiteX119" fmla="*/ 266434 w 9144000"/>
              <a:gd name="connsiteY119" fmla="*/ 4526205 h 4888705"/>
              <a:gd name="connsiteX120" fmla="*/ 582231 w 9144000"/>
              <a:gd name="connsiteY120" fmla="*/ 4262745 h 4888705"/>
              <a:gd name="connsiteX121" fmla="*/ 472745 w 9144000"/>
              <a:gd name="connsiteY121" fmla="*/ 4297846 h 4888705"/>
              <a:gd name="connsiteX122" fmla="*/ 472745 w 9144000"/>
              <a:gd name="connsiteY122" fmla="*/ 4298253 h 4888705"/>
              <a:gd name="connsiteX123" fmla="*/ 477628 w 9144000"/>
              <a:gd name="connsiteY123" fmla="*/ 4300220 h 4888705"/>
              <a:gd name="connsiteX124" fmla="*/ 472551 w 9144000"/>
              <a:gd name="connsiteY124" fmla="*/ 4302551 h 4888705"/>
              <a:gd name="connsiteX125" fmla="*/ 472551 w 9144000"/>
              <a:gd name="connsiteY125" fmla="*/ 4302959 h 4888705"/>
              <a:gd name="connsiteX126" fmla="*/ 498339 w 9144000"/>
              <a:gd name="connsiteY126" fmla="*/ 4313373 h 4888705"/>
              <a:gd name="connsiteX127" fmla="*/ 508455 w 9144000"/>
              <a:gd name="connsiteY127" fmla="*/ 4337198 h 4888705"/>
              <a:gd name="connsiteX128" fmla="*/ 505823 w 9144000"/>
              <a:gd name="connsiteY128" fmla="*/ 4348707 h 4888705"/>
              <a:gd name="connsiteX129" fmla="*/ 454068 w 9144000"/>
              <a:gd name="connsiteY129" fmla="*/ 4414620 h 4888705"/>
              <a:gd name="connsiteX130" fmla="*/ 419116 w 9144000"/>
              <a:gd name="connsiteY130" fmla="*/ 4470382 h 4888705"/>
              <a:gd name="connsiteX131" fmla="*/ 419942 w 9144000"/>
              <a:gd name="connsiteY131" fmla="*/ 4471069 h 4888705"/>
              <a:gd name="connsiteX132" fmla="*/ 418964 w 9144000"/>
              <a:gd name="connsiteY132" fmla="*/ 4475362 h 4888705"/>
              <a:gd name="connsiteX133" fmla="*/ 430952 w 9144000"/>
              <a:gd name="connsiteY133" fmla="*/ 4485357 h 4888705"/>
              <a:gd name="connsiteX134" fmla="*/ 588588 w 9144000"/>
              <a:gd name="connsiteY134" fmla="*/ 4398700 h 4888705"/>
              <a:gd name="connsiteX135" fmla="*/ 622414 w 9144000"/>
              <a:gd name="connsiteY135" fmla="*/ 4307254 h 4888705"/>
              <a:gd name="connsiteX136" fmla="*/ 622090 w 9144000"/>
              <a:gd name="connsiteY136" fmla="*/ 4306183 h 4888705"/>
              <a:gd name="connsiteX137" fmla="*/ 622724 w 9144000"/>
              <a:gd name="connsiteY137" fmla="*/ 4302542 h 4888705"/>
              <a:gd name="connsiteX138" fmla="*/ 582231 w 9144000"/>
              <a:gd name="connsiteY138" fmla="*/ 4262745 h 4888705"/>
              <a:gd name="connsiteX139" fmla="*/ 477012 w 9144000"/>
              <a:gd name="connsiteY139" fmla="*/ 4185642 h 4888705"/>
              <a:gd name="connsiteX140" fmla="*/ 356598 w 9144000"/>
              <a:gd name="connsiteY140" fmla="*/ 4273659 h 4888705"/>
              <a:gd name="connsiteX141" fmla="*/ 322746 w 9144000"/>
              <a:gd name="connsiteY141" fmla="*/ 4364960 h 4888705"/>
              <a:gd name="connsiteX142" fmla="*/ 323227 w 9144000"/>
              <a:gd name="connsiteY142" fmla="*/ 4366544 h 4888705"/>
              <a:gd name="connsiteX143" fmla="*/ 322667 w 9144000"/>
              <a:gd name="connsiteY143" fmla="*/ 4369771 h 4888705"/>
              <a:gd name="connsiteX144" fmla="*/ 363129 w 9144000"/>
              <a:gd name="connsiteY144" fmla="*/ 4409631 h 4888705"/>
              <a:gd name="connsiteX145" fmla="*/ 472551 w 9144000"/>
              <a:gd name="connsiteY145" fmla="*/ 4374474 h 4888705"/>
              <a:gd name="connsiteX146" fmla="*/ 472551 w 9144000"/>
              <a:gd name="connsiteY146" fmla="*/ 4374088 h 4888705"/>
              <a:gd name="connsiteX147" fmla="*/ 467513 w 9144000"/>
              <a:gd name="connsiteY147" fmla="*/ 4372052 h 4888705"/>
              <a:gd name="connsiteX148" fmla="*/ 472746 w 9144000"/>
              <a:gd name="connsiteY148" fmla="*/ 4369656 h 4888705"/>
              <a:gd name="connsiteX149" fmla="*/ 472746 w 9144000"/>
              <a:gd name="connsiteY149" fmla="*/ 4369269 h 4888705"/>
              <a:gd name="connsiteX150" fmla="*/ 446938 w 9144000"/>
              <a:gd name="connsiteY150" fmla="*/ 4358865 h 4888705"/>
              <a:gd name="connsiteX151" fmla="*/ 436850 w 9144000"/>
              <a:gd name="connsiteY151" fmla="*/ 4335168 h 4888705"/>
              <a:gd name="connsiteX152" fmla="*/ 439499 w 9144000"/>
              <a:gd name="connsiteY152" fmla="*/ 4323554 h 4888705"/>
              <a:gd name="connsiteX153" fmla="*/ 491214 w 9144000"/>
              <a:gd name="connsiteY153" fmla="*/ 4257536 h 4888705"/>
              <a:gd name="connsiteX154" fmla="*/ 526139 w 9144000"/>
              <a:gd name="connsiteY154" fmla="*/ 4201685 h 4888705"/>
              <a:gd name="connsiteX155" fmla="*/ 525466 w 9144000"/>
              <a:gd name="connsiteY155" fmla="*/ 4201124 h 4888705"/>
              <a:gd name="connsiteX156" fmla="*/ 526375 w 9144000"/>
              <a:gd name="connsiteY156" fmla="*/ 4197141 h 4888705"/>
              <a:gd name="connsiteX157" fmla="*/ 514378 w 9144000"/>
              <a:gd name="connsiteY157" fmla="*/ 4187162 h 4888705"/>
              <a:gd name="connsiteX158" fmla="*/ 477012 w 9144000"/>
              <a:gd name="connsiteY158" fmla="*/ 4185642 h 4888705"/>
              <a:gd name="connsiteX159" fmla="*/ 0 w 9144000"/>
              <a:gd name="connsiteY159" fmla="*/ 0 h 4888705"/>
              <a:gd name="connsiteX160" fmla="*/ 9144000 w 9144000"/>
              <a:gd name="connsiteY160" fmla="*/ 0 h 4888705"/>
              <a:gd name="connsiteX161" fmla="*/ 9144000 w 9144000"/>
              <a:gd name="connsiteY161" fmla="*/ 4763729 h 4888705"/>
              <a:gd name="connsiteX162" fmla="*/ 719138 w 9144000"/>
              <a:gd name="connsiteY162" fmla="*/ 4763729 h 4888705"/>
              <a:gd name="connsiteX163" fmla="*/ 719138 w 9144000"/>
              <a:gd name="connsiteY163" fmla="*/ 4888705 h 4888705"/>
              <a:gd name="connsiteX164" fmla="*/ 223838 w 9144000"/>
              <a:gd name="connsiteY164" fmla="*/ 4888705 h 4888705"/>
              <a:gd name="connsiteX165" fmla="*/ 223838 w 9144000"/>
              <a:gd name="connsiteY165" fmla="*/ 4763729 h 4888705"/>
              <a:gd name="connsiteX166" fmla="*/ 0 w 9144000"/>
              <a:gd name="connsiteY16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</a:cxnLst>
            <a:rect l="l" t="t" r="r" b="b"/>
            <a:pathLst>
              <a:path w="9144000" h="4888705">
                <a:moveTo>
                  <a:pt x="246381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lnTo>
                  <a:pt x="296773" y="4586955"/>
                </a:lnTo>
                <a:lnTo>
                  <a:pt x="295020" y="4600909"/>
                </a:lnTo>
                <a:cubicBezTo>
                  <a:pt x="293558" y="4606227"/>
                  <a:pt x="291646" y="4610365"/>
                  <a:pt x="289238" y="4613367"/>
                </a:cubicBezTo>
                <a:cubicBezTo>
                  <a:pt x="287175" y="4615897"/>
                  <a:pt x="284209" y="4617827"/>
                  <a:pt x="280362" y="4619092"/>
                </a:cubicBezTo>
                <a:cubicBezTo>
                  <a:pt x="276514" y="4620357"/>
                  <a:pt x="271893" y="4621000"/>
                  <a:pt x="266477" y="4621000"/>
                </a:cubicBezTo>
                <a:lnTo>
                  <a:pt x="246381" y="4621000"/>
                </a:lnTo>
                <a:close/>
                <a:moveTo>
                  <a:pt x="520288" y="4526269"/>
                </a:moveTo>
                <a:cubicBezTo>
                  <a:pt x="513776" y="4526269"/>
                  <a:pt x="507500" y="4526848"/>
                  <a:pt x="501460" y="4528027"/>
                </a:cubicBezTo>
                <a:cubicBezTo>
                  <a:pt x="495421" y="4529207"/>
                  <a:pt x="489747" y="4531930"/>
                  <a:pt x="484395" y="4536218"/>
                </a:cubicBezTo>
                <a:cubicBezTo>
                  <a:pt x="478011" y="4541472"/>
                  <a:pt x="473519" y="4547861"/>
                  <a:pt x="470940" y="4555409"/>
                </a:cubicBezTo>
                <a:cubicBezTo>
                  <a:pt x="468963" y="4561220"/>
                  <a:pt x="467716" y="4567138"/>
                  <a:pt x="467114" y="4573142"/>
                </a:cubicBezTo>
                <a:lnTo>
                  <a:pt x="468032" y="4573142"/>
                </a:lnTo>
                <a:lnTo>
                  <a:pt x="466925" y="4578285"/>
                </a:lnTo>
                <a:lnTo>
                  <a:pt x="480841" y="4578285"/>
                </a:lnTo>
                <a:lnTo>
                  <a:pt x="480841" y="4594669"/>
                </a:lnTo>
                <a:lnTo>
                  <a:pt x="467114" y="4594669"/>
                </a:lnTo>
                <a:lnTo>
                  <a:pt x="468232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41542"/>
                </a:lnTo>
                <a:lnTo>
                  <a:pt x="555838" y="4641542"/>
                </a:lnTo>
                <a:lnTo>
                  <a:pt x="555838" y="4621794"/>
                </a:lnTo>
                <a:lnTo>
                  <a:pt x="519944" y="4621794"/>
                </a:lnTo>
                <a:cubicBezTo>
                  <a:pt x="518956" y="4621794"/>
                  <a:pt x="517967" y="4621601"/>
                  <a:pt x="516978" y="4621558"/>
                </a:cubicBezTo>
                <a:cubicBezTo>
                  <a:pt x="507822" y="4620593"/>
                  <a:pt x="501761" y="4616841"/>
                  <a:pt x="498795" y="4610237"/>
                </a:cubicBezTo>
                <a:lnTo>
                  <a:pt x="493630" y="4585992"/>
                </a:lnTo>
                <a:lnTo>
                  <a:pt x="498581" y="4562694"/>
                </a:ln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46017"/>
                </a:lnTo>
                <a:lnTo>
                  <a:pt x="555838" y="4546017"/>
                </a:lnTo>
                <a:lnTo>
                  <a:pt x="555838" y="4526269"/>
                </a:lnTo>
                <a:close/>
                <a:moveTo>
                  <a:pt x="614943" y="4526248"/>
                </a:moveTo>
                <a:lnTo>
                  <a:pt x="618343" y="4531317"/>
                </a:lnTo>
                <a:lnTo>
                  <a:pt x="614639" y="4531317"/>
                </a:lnTo>
                <a:lnTo>
                  <a:pt x="651713" y="4586733"/>
                </a:lnTo>
                <a:lnTo>
                  <a:pt x="614943" y="4641563"/>
                </a:lnTo>
                <a:lnTo>
                  <a:pt x="618154" y="4641563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718380" y="4641563"/>
                </a:lnTo>
                <a:lnTo>
                  <a:pt x="722279" y="4641563"/>
                </a:lnTo>
                <a:lnTo>
                  <a:pt x="685184" y="4586217"/>
                </a:lnTo>
                <a:lnTo>
                  <a:pt x="721892" y="4531317"/>
                </a:lnTo>
                <a:lnTo>
                  <a:pt x="718882" y="4531317"/>
                </a:lnTo>
                <a:lnTo>
                  <a:pt x="722279" y="4526248"/>
                </a:lnTo>
                <a:lnTo>
                  <a:pt x="691695" y="4526248"/>
                </a:lnTo>
                <a:lnTo>
                  <a:pt x="668633" y="4561970"/>
                </a:lnTo>
                <a:lnTo>
                  <a:pt x="645549" y="4526248"/>
                </a:lnTo>
                <a:close/>
                <a:moveTo>
                  <a:pt x="574880" y="4526248"/>
                </a:moveTo>
                <a:lnTo>
                  <a:pt x="574880" y="4531317"/>
                </a:lnTo>
                <a:lnTo>
                  <a:pt x="574607" y="4531317"/>
                </a:lnTo>
                <a:lnTo>
                  <a:pt x="574607" y="4646816"/>
                </a:lnTo>
                <a:lnTo>
                  <a:pt x="599907" y="4646816"/>
                </a:lnTo>
                <a:lnTo>
                  <a:pt x="599907" y="4641563"/>
                </a:lnTo>
                <a:lnTo>
                  <a:pt x="600199" y="4641563"/>
                </a:lnTo>
                <a:lnTo>
                  <a:pt x="600199" y="4526248"/>
                </a:lnTo>
                <a:close/>
                <a:moveTo>
                  <a:pt x="392147" y="4526248"/>
                </a:moveTo>
                <a:cubicBezTo>
                  <a:pt x="380906" y="4526248"/>
                  <a:pt x="369085" y="4527427"/>
                  <a:pt x="359499" y="4533817"/>
                </a:cubicBezTo>
                <a:cubicBezTo>
                  <a:pt x="350601" y="4539778"/>
                  <a:pt x="344755" y="4548483"/>
                  <a:pt x="341767" y="4558690"/>
                </a:cubicBezTo>
                <a:cubicBezTo>
                  <a:pt x="339854" y="4565144"/>
                  <a:pt x="338801" y="4571855"/>
                  <a:pt x="338629" y="4578609"/>
                </a:cubicBezTo>
                <a:lnTo>
                  <a:pt x="338569" y="4583576"/>
                </a:lnTo>
                <a:lnTo>
                  <a:pt x="338539" y="4583762"/>
                </a:ln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41542"/>
                </a:lnTo>
                <a:lnTo>
                  <a:pt x="424623" y="4641542"/>
                </a:lnTo>
                <a:lnTo>
                  <a:pt x="424623" y="4621472"/>
                </a:lnTo>
                <a:lnTo>
                  <a:pt x="393243" y="4621472"/>
                </a:lnTo>
                <a:cubicBezTo>
                  <a:pt x="386258" y="4621386"/>
                  <a:pt x="378864" y="4619821"/>
                  <a:pt x="373749" y="4614697"/>
                </a:cubicBezTo>
                <a:lnTo>
                  <a:pt x="367993" y="4599654"/>
                </a:lnTo>
                <a:lnTo>
                  <a:pt x="414952" y="4599654"/>
                </a:lnTo>
                <a:lnTo>
                  <a:pt x="414952" y="4594477"/>
                </a:lnTo>
                <a:lnTo>
                  <a:pt x="415101" y="4594477"/>
                </a:lnTo>
                <a:lnTo>
                  <a:pt x="415101" y="4573270"/>
                </a:lnTo>
                <a:lnTo>
                  <a:pt x="367885" y="4573270"/>
                </a:lnTo>
                <a:lnTo>
                  <a:pt x="373653" y="4558162"/>
                </a:ln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46275"/>
                </a:lnTo>
                <a:lnTo>
                  <a:pt x="424644" y="4546275"/>
                </a:lnTo>
                <a:lnTo>
                  <a:pt x="424644" y="4526248"/>
                </a:lnTo>
                <a:close/>
                <a:moveTo>
                  <a:pt x="221879" y="4526205"/>
                </a:moveTo>
                <a:lnTo>
                  <a:pt x="221879" y="4641542"/>
                </a:lnTo>
                <a:lnTo>
                  <a:pt x="221879" y="4641542"/>
                </a:ln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lnTo>
                  <a:pt x="323853" y="4586906"/>
                </a:lnTo>
                <a:lnTo>
                  <a:pt x="324078" y="4584120"/>
                </a:lnTo>
                <a:cubicBezTo>
                  <a:pt x="324078" y="4579853"/>
                  <a:pt x="323842" y="4575672"/>
                  <a:pt x="323305" y="4571598"/>
                </a:cubicBezTo>
                <a:cubicBezTo>
                  <a:pt x="322789" y="4567502"/>
                  <a:pt x="322015" y="4563600"/>
                  <a:pt x="320983" y="4559912"/>
                </a:cubicBezTo>
                <a:cubicBezTo>
                  <a:pt x="319952" y="4556202"/>
                  <a:pt x="318748" y="4552836"/>
                  <a:pt x="317351" y="4549791"/>
                </a:cubicBezTo>
                <a:cubicBezTo>
                  <a:pt x="315976" y="4546746"/>
                  <a:pt x="314428" y="4544173"/>
                  <a:pt x="312687" y="4542093"/>
                </a:cubicBezTo>
                <a:cubicBezTo>
                  <a:pt x="308216" y="4536454"/>
                  <a:pt x="302327" y="4532380"/>
                  <a:pt x="295084" y="4529914"/>
                </a:cubicBezTo>
                <a:cubicBezTo>
                  <a:pt x="287841" y="4527427"/>
                  <a:pt x="278277" y="4526205"/>
                  <a:pt x="266434" y="4526205"/>
                </a:cubicBezTo>
                <a:close/>
                <a:moveTo>
                  <a:pt x="582231" y="4262745"/>
                </a:moveTo>
                <a:cubicBezTo>
                  <a:pt x="545736" y="4262745"/>
                  <a:pt x="472745" y="4297846"/>
                  <a:pt x="472745" y="4297846"/>
                </a:cubicBezTo>
                <a:lnTo>
                  <a:pt x="472745" y="4298253"/>
                </a:lnTo>
                <a:lnTo>
                  <a:pt x="477628" y="4300220"/>
                </a:lnTo>
                <a:lnTo>
                  <a:pt x="472551" y="4302551"/>
                </a:lnTo>
                <a:lnTo>
                  <a:pt x="472551" y="4302959"/>
                </a:lnTo>
                <a:cubicBezTo>
                  <a:pt x="482624" y="4302959"/>
                  <a:pt x="491740" y="4306938"/>
                  <a:pt x="498339" y="4313373"/>
                </a:cubicBezTo>
                <a:lnTo>
                  <a:pt x="508455" y="4337198"/>
                </a:lnTo>
                <a:lnTo>
                  <a:pt x="505823" y="4348707"/>
                </a:lnTo>
                <a:cubicBezTo>
                  <a:pt x="498516" y="4365410"/>
                  <a:pt x="479817" y="4383979"/>
                  <a:pt x="454068" y="4414620"/>
                </a:cubicBezTo>
                <a:cubicBezTo>
                  <a:pt x="435708" y="4436491"/>
                  <a:pt x="415788" y="4457457"/>
                  <a:pt x="419116" y="4470382"/>
                </a:cubicBezTo>
                <a:lnTo>
                  <a:pt x="419942" y="4471069"/>
                </a:lnTo>
                <a:lnTo>
                  <a:pt x="418964" y="4475362"/>
                </a:lnTo>
                <a:cubicBezTo>
                  <a:pt x="420073" y="4479677"/>
                  <a:pt x="423763" y="4483097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lnTo>
                  <a:pt x="622090" y="4306183"/>
                </a:lnTo>
                <a:lnTo>
                  <a:pt x="622724" y="4302542"/>
                </a:lnTo>
                <a:cubicBezTo>
                  <a:pt x="622724" y="4286696"/>
                  <a:pt x="615309" y="4262745"/>
                  <a:pt x="582231" y="4262745"/>
                </a:cubicBezTo>
                <a:close/>
                <a:moveTo>
                  <a:pt x="477012" y="4185642"/>
                </a:moveTo>
                <a:cubicBezTo>
                  <a:pt x="436850" y="4192861"/>
                  <a:pt x="390401" y="4225270"/>
                  <a:pt x="356598" y="4273659"/>
                </a:cubicBezTo>
                <a:cubicBezTo>
                  <a:pt x="329989" y="4311740"/>
                  <a:pt x="322746" y="4342017"/>
                  <a:pt x="322746" y="4364960"/>
                </a:cubicBezTo>
                <a:lnTo>
                  <a:pt x="323227" y="4366544"/>
                </a:lnTo>
                <a:lnTo>
                  <a:pt x="322667" y="4369771"/>
                </a:ln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lnTo>
                  <a:pt x="467513" y="4372052"/>
                </a:lnTo>
                <a:lnTo>
                  <a:pt x="472746" y="4369656"/>
                </a:lnTo>
                <a:lnTo>
                  <a:pt x="472746" y="4369269"/>
                </a:lnTo>
                <a:cubicBezTo>
                  <a:pt x="462666" y="4369269"/>
                  <a:pt x="453542" y="4365292"/>
                  <a:pt x="446938" y="4358865"/>
                </a:cubicBezTo>
                <a:lnTo>
                  <a:pt x="436850" y="4335168"/>
                </a:lnTo>
                <a:lnTo>
                  <a:pt x="439499" y="4323554"/>
                </a:lnTo>
                <a:cubicBezTo>
                  <a:pt x="446822" y="4306802"/>
                  <a:pt x="465485" y="4288225"/>
                  <a:pt x="491214" y="4257536"/>
                </a:cubicBezTo>
                <a:cubicBezTo>
                  <a:pt x="509560" y="4235630"/>
                  <a:pt x="529465" y="4214630"/>
                  <a:pt x="526139" y="4201685"/>
                </a:cubicBezTo>
                <a:lnTo>
                  <a:pt x="525466" y="4201124"/>
                </a:lnTo>
                <a:lnTo>
                  <a:pt x="526375" y="4197141"/>
                </a:lnTo>
                <a:cubicBezTo>
                  <a:pt x="525266" y="4192833"/>
                  <a:pt x="521573" y="4189418"/>
                  <a:pt x="514378" y="4187162"/>
                </a:cubicBezTo>
                <a:cubicBezTo>
                  <a:pt x="503089" y="4183629"/>
                  <a:pt x="490400" y="4183236"/>
                  <a:pt x="477012" y="4185642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54654" y="4886316"/>
            <a:ext cx="719307" cy="147647"/>
          </a:xfrm>
          <a:prstGeom prst="rect">
            <a:avLst/>
          </a:prstGeom>
        </p:spPr>
      </p:pic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896271" y="847257"/>
            <a:ext cx="7658100" cy="534987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3200" dirty="0"/>
            </a:lvl1pPr>
          </a:lstStyle>
          <a:p>
            <a:pPr lvl="0"/>
            <a:endParaRPr lang="de-DE"/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B7129503-511B-4569-8A34-F89F821683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6271" y="1495927"/>
            <a:ext cx="7658100" cy="246221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600">
                <a:solidFill>
                  <a:schemeClr val="accent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/>
              <a:t>Name | Position</a:t>
            </a:r>
          </a:p>
        </p:txBody>
      </p:sp>
      <p:sp>
        <p:nvSpPr>
          <p:cNvPr id="17" name="Freihandform: Form 16">
            <a:extLst>
              <a:ext uri="{FF2B5EF4-FFF2-40B4-BE49-F238E27FC236}">
                <a16:creationId xmlns:a16="http://schemas.microsoft.com/office/drawing/2014/main" id="{E9E2BE9E-1D8C-446D-85A8-08FC033CCC1B}"/>
              </a:ext>
            </a:extLst>
          </p:cNvPr>
          <p:cNvSpPr>
            <a:spLocks/>
          </p:cNvSpPr>
          <p:nvPr userDrawn="1"/>
        </p:nvSpPr>
        <p:spPr>
          <a:xfrm>
            <a:off x="0" y="4759228"/>
            <a:ext cx="9144000" cy="384272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8000" tIns="108000" bIns="108000" rtlCol="0" anchor="ctr">
            <a:noAutofit/>
          </a:bodyPr>
          <a:lstStyle/>
          <a:p>
            <a:pPr algn="ctr"/>
            <a:endParaRPr lang="de-DE" sz="17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1B724FE3-C22A-4A3B-8D2D-4CDBB8CDA3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54654" y="4881815"/>
            <a:ext cx="719307" cy="147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509124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lue - chang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Datumsplatzhalter 4">
            <a:extLst>
              <a:ext uri="{FF2B5EF4-FFF2-40B4-BE49-F238E27FC236}">
                <a16:creationId xmlns:a16="http://schemas.microsoft.com/office/drawing/2014/main" id="{30FFB252-8DBC-43D7-947D-6D0E630A20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000" y="5125500"/>
            <a:ext cx="18000" cy="18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00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BBAC3904-A0AA-4A9B-B5A4-D305699C9B87}" type="datetime1">
              <a:rPr lang="de-DE" smtClean="0"/>
              <a:t>10.04.2024</a:t>
            </a:fld>
            <a:endParaRPr lang="de-DE"/>
          </a:p>
        </p:txBody>
      </p:sp>
      <p:sp>
        <p:nvSpPr>
          <p:cNvPr id="22" name="Fußzeilenplatzhalter 5">
            <a:extLst>
              <a:ext uri="{FF2B5EF4-FFF2-40B4-BE49-F238E27FC236}">
                <a16:creationId xmlns:a16="http://schemas.microsoft.com/office/drawing/2014/main" id="{686B518F-53BB-4CA3-A913-E715FB4562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00" y="5125500"/>
            <a:ext cx="18000" cy="18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00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Cloudrouter</a:t>
            </a:r>
          </a:p>
        </p:txBody>
      </p:sp>
      <p:sp>
        <p:nvSpPr>
          <p:cNvPr id="23" name="Foliennummernplatzhalter 6">
            <a:extLst>
              <a:ext uri="{FF2B5EF4-FFF2-40B4-BE49-F238E27FC236}">
                <a16:creationId xmlns:a16="http://schemas.microsoft.com/office/drawing/2014/main" id="{A09495AE-DF82-495B-836C-7432826C89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125500"/>
            <a:ext cx="18000" cy="18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0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6CAE0F9A-A37E-460C-A130-CDA3CA3A2672}"/>
              </a:ext>
            </a:extLst>
          </p:cNvPr>
          <p:cNvSpPr/>
          <p:nvPr userDrawn="1"/>
        </p:nvSpPr>
        <p:spPr>
          <a:xfrm>
            <a:off x="125324" y="4015005"/>
            <a:ext cx="770947" cy="69624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B5B758B6-84D3-48A0-82E2-EC3DDCE27A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54654" y="4886316"/>
            <a:ext cx="719307" cy="147647"/>
          </a:xfrm>
          <a:prstGeom prst="rect">
            <a:avLst/>
          </a:prstGeom>
        </p:spPr>
      </p:pic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958D1372-43C8-469C-BFEF-0475A8E0B1BE}"/>
              </a:ext>
            </a:extLst>
          </p:cNvPr>
          <p:cNvSpPr>
            <a:spLocks/>
          </p:cNvSpPr>
          <p:nvPr userDrawn="1"/>
        </p:nvSpPr>
        <p:spPr>
          <a:xfrm>
            <a:off x="0" y="4759228"/>
            <a:ext cx="9144000" cy="384272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8000" tIns="108000" bIns="108000" rtlCol="0" anchor="ctr">
            <a:noAutofit/>
          </a:bodyPr>
          <a:lstStyle/>
          <a:p>
            <a:pPr algn="ctr"/>
            <a:endParaRPr lang="de-DE" sz="17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AD8E0DAD-6568-4872-ACC0-4A42FAAC6A7F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4118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6332A783-4A6B-46AF-8BA2-3044BD062E40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4C3BFB53-E169-451B-BE50-A31006C3D314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pic>
        <p:nvPicPr>
          <p:cNvPr id="19" name="Grafik 18">
            <a:extLst>
              <a:ext uri="{FF2B5EF4-FFF2-40B4-BE49-F238E27FC236}">
                <a16:creationId xmlns:a16="http://schemas.microsoft.com/office/drawing/2014/main" id="{469E1C67-5125-486F-B740-7751E7633A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54654" y="4881815"/>
            <a:ext cx="719307" cy="147647"/>
          </a:xfrm>
          <a:prstGeom prst="rect">
            <a:avLst/>
          </a:prstGeom>
        </p:spPr>
      </p:pic>
      <p:sp>
        <p:nvSpPr>
          <p:cNvPr id="13" name="Bildplatzhalter 13">
            <a:extLst>
              <a:ext uri="{FF2B5EF4-FFF2-40B4-BE49-F238E27FC236}">
                <a16:creationId xmlns:a16="http://schemas.microsoft.com/office/drawing/2014/main" id="{C4B0C8F6-FA24-44C3-BD17-A7B3F2AF754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1"/>
            <a:ext cx="9144000" cy="4888705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4524375"/>
            <a:ext cx="9144000" cy="61912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de-DE" sz="17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platzhalter 4">
            <a:extLst>
              <a:ext uri="{FF2B5EF4-FFF2-40B4-BE49-F238E27FC236}">
                <a16:creationId xmlns:a16="http://schemas.microsoft.com/office/drawing/2014/main" id="{87B37ABB-2707-4356-B886-46D684EC03E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6271" y="1495927"/>
            <a:ext cx="7658100" cy="246221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6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/>
              <a:t>Name | Position</a:t>
            </a:r>
          </a:p>
        </p:txBody>
      </p:sp>
      <p:sp>
        <p:nvSpPr>
          <p:cNvPr id="36" name="Titel 14">
            <a:extLst>
              <a:ext uri="{FF2B5EF4-FFF2-40B4-BE49-F238E27FC236}">
                <a16:creationId xmlns:a16="http://schemas.microsoft.com/office/drawing/2014/main" id="{D4601035-F60D-4F4E-85AB-041AAFF30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271" y="847257"/>
            <a:ext cx="7658100" cy="534987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3200" dirty="0">
                <a:solidFill>
                  <a:schemeClr val="bg1"/>
                </a:solidFill>
              </a:defRPr>
            </a:lvl1pPr>
          </a:lstStyle>
          <a:p>
            <a:pPr lv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9629219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dark -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atumsplatzhalter 4">
            <a:extLst>
              <a:ext uri="{FF2B5EF4-FFF2-40B4-BE49-F238E27FC236}">
                <a16:creationId xmlns:a16="http://schemas.microsoft.com/office/drawing/2014/main" id="{C900DD45-E98C-4AF1-8ABA-DD1AAD7B6B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000" y="5125500"/>
            <a:ext cx="18000" cy="18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00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AA5192E0-2F4B-4936-B68A-4121D0125624}" type="datetime1">
              <a:rPr lang="de-DE" smtClean="0"/>
              <a:t>10.04.2024</a:t>
            </a:fld>
            <a:endParaRPr lang="de-DE"/>
          </a:p>
        </p:txBody>
      </p:sp>
      <p:sp>
        <p:nvSpPr>
          <p:cNvPr id="21" name="Fußzeilenplatzhalter 5">
            <a:extLst>
              <a:ext uri="{FF2B5EF4-FFF2-40B4-BE49-F238E27FC236}">
                <a16:creationId xmlns:a16="http://schemas.microsoft.com/office/drawing/2014/main" id="{7BD29701-A9E0-4008-9759-EC22B344A5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00" y="5125500"/>
            <a:ext cx="18000" cy="18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00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Cloudrouter</a:t>
            </a:r>
          </a:p>
        </p:txBody>
      </p:sp>
      <p:sp>
        <p:nvSpPr>
          <p:cNvPr id="22" name="Foliennummernplatzhalter 6">
            <a:extLst>
              <a:ext uri="{FF2B5EF4-FFF2-40B4-BE49-F238E27FC236}">
                <a16:creationId xmlns:a16="http://schemas.microsoft.com/office/drawing/2014/main" id="{FA1D5538-66ED-4F98-AF37-D72E88C7BD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125500"/>
            <a:ext cx="18000" cy="18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0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B5B758B6-84D3-48A0-82E2-EC3DDCE27A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54654" y="4886316"/>
            <a:ext cx="719307" cy="147647"/>
          </a:xfrm>
          <a:prstGeom prst="rect">
            <a:avLst/>
          </a:prstGeom>
        </p:spPr>
      </p:pic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958D1372-43C8-469C-BFEF-0475A8E0B1BE}"/>
              </a:ext>
            </a:extLst>
          </p:cNvPr>
          <p:cNvSpPr>
            <a:spLocks/>
          </p:cNvSpPr>
          <p:nvPr userDrawn="1"/>
        </p:nvSpPr>
        <p:spPr>
          <a:xfrm>
            <a:off x="0" y="4759228"/>
            <a:ext cx="9144000" cy="384272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8000" tIns="108000" bIns="108000" rtlCol="0" anchor="ctr">
            <a:noAutofit/>
          </a:bodyPr>
          <a:lstStyle/>
          <a:p>
            <a:pPr algn="ctr"/>
            <a:endParaRPr lang="de-DE" sz="17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AD8E0DAD-6568-4872-ACC0-4A42FAAC6A7F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4118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6332A783-4A6B-46AF-8BA2-3044BD062E40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4C3BFB53-E169-451B-BE50-A31006C3D314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pic>
        <p:nvPicPr>
          <p:cNvPr id="19" name="Grafik 18">
            <a:extLst>
              <a:ext uri="{FF2B5EF4-FFF2-40B4-BE49-F238E27FC236}">
                <a16:creationId xmlns:a16="http://schemas.microsoft.com/office/drawing/2014/main" id="{469E1C67-5125-486F-B740-7751E7633A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54654" y="4881815"/>
            <a:ext cx="719307" cy="147647"/>
          </a:xfrm>
          <a:prstGeom prst="rect">
            <a:avLst/>
          </a:prstGeom>
        </p:spPr>
      </p:pic>
      <p:sp>
        <p:nvSpPr>
          <p:cNvPr id="13" name="Bildplatzhalter 13">
            <a:extLst>
              <a:ext uri="{FF2B5EF4-FFF2-40B4-BE49-F238E27FC236}">
                <a16:creationId xmlns:a16="http://schemas.microsoft.com/office/drawing/2014/main" id="{C4B0C8F6-FA24-44C3-BD17-A7B3F2AF754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1"/>
            <a:ext cx="9144000" cy="4888705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4524375"/>
            <a:ext cx="9144000" cy="61912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de-DE" sz="17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platzhalter 4">
            <a:extLst>
              <a:ext uri="{FF2B5EF4-FFF2-40B4-BE49-F238E27FC236}">
                <a16:creationId xmlns:a16="http://schemas.microsoft.com/office/drawing/2014/main" id="{87B37ABB-2707-4356-B886-46D684EC03E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6271" y="1495927"/>
            <a:ext cx="7658100" cy="246221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6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/>
              <a:t>Name | Position</a:t>
            </a:r>
          </a:p>
        </p:txBody>
      </p:sp>
      <p:sp>
        <p:nvSpPr>
          <p:cNvPr id="36" name="Titel 14">
            <a:extLst>
              <a:ext uri="{FF2B5EF4-FFF2-40B4-BE49-F238E27FC236}">
                <a16:creationId xmlns:a16="http://schemas.microsoft.com/office/drawing/2014/main" id="{D4601035-F60D-4F4E-85AB-041AAFF30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271" y="847257"/>
            <a:ext cx="7658100" cy="534987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3200" dirty="0">
                <a:solidFill>
                  <a:schemeClr val="bg1"/>
                </a:solidFill>
              </a:defRPr>
            </a:lvl1pPr>
          </a:lstStyle>
          <a:p>
            <a:pPr lv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1227349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light - chan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13">
            <a:extLst>
              <a:ext uri="{FF2B5EF4-FFF2-40B4-BE49-F238E27FC236}">
                <a16:creationId xmlns:a16="http://schemas.microsoft.com/office/drawing/2014/main" id="{6A5785A9-422B-42B6-84EE-B8AB305879E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0" y="0"/>
            <a:ext cx="9144000" cy="4888705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896271" y="1114209"/>
            <a:ext cx="7666038" cy="933906"/>
          </a:xfrm>
        </p:spPr>
        <p:txBody>
          <a:bodyPr/>
          <a:lstStyle>
            <a:lvl1pPr>
              <a:defRPr sz="2800">
                <a:solidFill>
                  <a:srgbClr val="1C3F4D"/>
                </a:solidFill>
              </a:defRPr>
            </a:lvl1pPr>
          </a:lstStyle>
          <a:p>
            <a:endParaRPr lang="de-DE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40F433A-8F69-4A9E-9B75-FC831094D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024234C1-209C-48CD-A015-AC28F9B8CF97}" type="datetime1">
              <a:rPr lang="de-DE" smtClean="0"/>
              <a:t>10.04.2024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1788C6F-DC0E-4E83-999A-D6CB6C3B1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DE"/>
              <a:t>Cloudrouter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56CC273-E422-490F-ABC9-5DB1686F0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9730211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blue - chang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13">
            <a:extLst>
              <a:ext uri="{FF2B5EF4-FFF2-40B4-BE49-F238E27FC236}">
                <a16:creationId xmlns:a16="http://schemas.microsoft.com/office/drawing/2014/main" id="{9E508D00-C8A8-458B-8BB0-72527292988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0" y="0"/>
            <a:ext cx="9144000" cy="4888705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2F7166C3-477B-4FF5-ADE7-1655D8A08B30}"/>
              </a:ext>
            </a:extLst>
          </p:cNvPr>
          <p:cNvSpPr/>
          <p:nvPr userDrawn="1"/>
        </p:nvSpPr>
        <p:spPr>
          <a:xfrm>
            <a:off x="125324" y="4015005"/>
            <a:ext cx="770947" cy="69624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23EE3A32-590D-406A-87D5-0422E969194C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4118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AC85BE47-20E9-484F-BF49-CAC88BDFDE97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6FD3D706-D5AB-455A-9795-30ACB2B859AC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896271" y="1114209"/>
            <a:ext cx="7666038" cy="933906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40F433A-8F69-4A9E-9B75-FC831094D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5581CBEB-BFA9-4B13-B471-B768E4BD9DF9}" type="datetime1">
              <a:rPr lang="de-DE" smtClean="0"/>
              <a:t>10.04.2024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1788C6F-DC0E-4E83-999A-D6CB6C3B1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DE"/>
              <a:t>Cloudrouter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56CC273-E422-490F-ABC9-5DB1686F0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4891799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ark - 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13">
            <a:extLst>
              <a:ext uri="{FF2B5EF4-FFF2-40B4-BE49-F238E27FC236}">
                <a16:creationId xmlns:a16="http://schemas.microsoft.com/office/drawing/2014/main" id="{9E508D00-C8A8-458B-8BB0-72527292988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0" y="0"/>
            <a:ext cx="9144000" cy="4888705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2F7166C3-477B-4FF5-ADE7-1655D8A08B30}"/>
              </a:ext>
            </a:extLst>
          </p:cNvPr>
          <p:cNvSpPr/>
          <p:nvPr userDrawn="1"/>
        </p:nvSpPr>
        <p:spPr>
          <a:xfrm>
            <a:off x="125324" y="4015005"/>
            <a:ext cx="770947" cy="69624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23EE3A32-590D-406A-87D5-0422E969194C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4118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AC85BE47-20E9-484F-BF49-CAC88BDFDE97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6FD3D706-D5AB-455A-9795-30ACB2B859AC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896271" y="1114209"/>
            <a:ext cx="7666038" cy="933906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40F433A-8F69-4A9E-9B75-FC831094D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44E0AE5E-1A26-4661-809F-3A0C565D351D}" type="datetime1">
              <a:rPr lang="de-DE" smtClean="0"/>
              <a:t>10.04.2024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1788C6F-DC0E-4E83-999A-D6CB6C3B1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DE"/>
              <a:t>Cloudrouter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56CC273-E422-490F-ABC9-5DB1686F0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4571937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2 light -  chang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5B2A624F-39E4-486D-96D3-A4E6B22D2265}"/>
              </a:ext>
            </a:extLst>
          </p:cNvPr>
          <p:cNvSpPr/>
          <p:nvPr userDrawn="1"/>
        </p:nvSpPr>
        <p:spPr>
          <a:xfrm>
            <a:off x="97631" y="4121944"/>
            <a:ext cx="907257" cy="5572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D7DA4899-3E91-467C-A3E9-27E833BDEB2C}"/>
              </a:ext>
            </a:extLst>
          </p:cNvPr>
          <p:cNvSpPr/>
          <p:nvPr userDrawn="1"/>
        </p:nvSpPr>
        <p:spPr>
          <a:xfrm>
            <a:off x="322746" y="4184118"/>
            <a:ext cx="203996" cy="220639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7B5626AC-388D-4B36-83F7-0047DB3F0E0D}"/>
              </a:ext>
            </a:extLst>
          </p:cNvPr>
          <p:cNvSpPr/>
          <p:nvPr userDrawn="1"/>
        </p:nvSpPr>
        <p:spPr>
          <a:xfrm>
            <a:off x="221879" y="4262746"/>
            <a:ext cx="500400" cy="378818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3" name="Bildplatzhalter 22">
            <a:extLst>
              <a:ext uri="{FF2B5EF4-FFF2-40B4-BE49-F238E27FC236}">
                <a16:creationId xmlns:a16="http://schemas.microsoft.com/office/drawing/2014/main" id="{6CFFC97F-B39C-4D38-9EC8-D0CFE0B96A7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0"/>
            <a:ext cx="9144000" cy="4888705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15" name="Titel 14"/>
          <p:cNvSpPr>
            <a:spLocks noGrp="1"/>
          </p:cNvSpPr>
          <p:nvPr userDrawn="1">
            <p:ph type="title"/>
          </p:nvPr>
        </p:nvSpPr>
        <p:spPr>
          <a:xfrm>
            <a:off x="3771900" y="641482"/>
            <a:ext cx="5372101" cy="810204"/>
          </a:xfrm>
          <a:prstGeom prst="rect">
            <a:avLst/>
          </a:prstGeom>
          <a:noFill/>
        </p:spPr>
        <p:txBody>
          <a:bodyPr wrap="square" lIns="72000" tIns="72000" rIns="576000" bIns="72000">
            <a:spAutoFit/>
          </a:bodyPr>
          <a:lstStyle>
            <a:lvl1pPr algn="r">
              <a:defRPr sz="4800">
                <a:solidFill>
                  <a:schemeClr val="accent1"/>
                </a:solidFill>
              </a:defRPr>
            </a:lvl1pPr>
          </a:lstStyle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90990F-E965-4FD8-BA36-8A9FA8FAAAD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62450" y="2659366"/>
            <a:ext cx="4781550" cy="1130291"/>
          </a:xfrm>
          <a:solidFill>
            <a:schemeClr val="accent1">
              <a:alpha val="80000"/>
            </a:schemeClr>
          </a:solidFill>
          <a:ln>
            <a:noFill/>
          </a:ln>
        </p:spPr>
        <p:txBody>
          <a:bodyPr vert="horz" wrap="square" lIns="216000" tIns="72000" rIns="360000" bIns="72000" numCol="1" anchor="ctr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100000"/>
              </a:lnSpc>
              <a:buNone/>
              <a:defRPr lang="de-DE" sz="3200" b="1" i="1" dirty="0" smtClean="0">
                <a:solidFill>
                  <a:schemeClr val="bg1"/>
                </a:solidFill>
              </a:defRPr>
            </a:lvl1pPr>
            <a:lvl2pPr>
              <a:defRPr lang="de-DE" sz="2800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2pPr>
            <a:lvl3pPr>
              <a:defRPr lang="de-DE" sz="2800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3pPr>
            <a:lvl4pPr>
              <a:defRPr lang="de-DE" sz="2800" b="1" i="1" dirty="0" smtClean="0">
                <a:latin typeface="Arial" charset="0"/>
                <a:cs typeface="ＭＳ Ｐゴシック" charset="0"/>
              </a:defRPr>
            </a:lvl4pPr>
            <a:lvl5pPr>
              <a:defRPr lang="de-DE" sz="2800" b="1" i="1" dirty="0">
                <a:latin typeface="Arial" charset="0"/>
                <a:cs typeface="ＭＳ Ｐゴシック" charset="0"/>
              </a:defRPr>
            </a:lvl5pPr>
          </a:lstStyle>
          <a:p>
            <a:pPr lvl="0">
              <a:spcAft>
                <a:spcPct val="0"/>
              </a:spcAft>
            </a:pPr>
            <a:r>
              <a:rPr lang="de-DE"/>
              <a:t>Mastertitelformat bearbeiten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58A4AF2-9C55-4B97-9689-2CE052AD9DF5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 algn="ctr"/>
            <a:fld id="{89E22C45-54AB-4674-B4C3-62F3B627743C}" type="datetime1">
              <a:rPr lang="de-DE" smtClean="0"/>
              <a:t>10.04.2024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74F48DE-3194-4CF4-8EB1-D5281F66E5B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l"/>
            <a:r>
              <a:rPr lang="de-DE"/>
              <a:t>Cloudrouter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248581BF-51A0-4690-9477-DDF8C1A7A28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9038086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2 blue - chang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Bildplatzhalter 23">
            <a:extLst>
              <a:ext uri="{FF2B5EF4-FFF2-40B4-BE49-F238E27FC236}">
                <a16:creationId xmlns:a16="http://schemas.microsoft.com/office/drawing/2014/main" id="{D37CA1AE-7364-4157-ABF4-1756032098C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0"/>
            <a:ext cx="9144000" cy="4888705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15" name="Titel 14"/>
          <p:cNvSpPr>
            <a:spLocks noGrp="1"/>
          </p:cNvSpPr>
          <p:nvPr userDrawn="1">
            <p:ph type="title"/>
          </p:nvPr>
        </p:nvSpPr>
        <p:spPr>
          <a:xfrm>
            <a:off x="3771900" y="567616"/>
            <a:ext cx="5372101" cy="884070"/>
          </a:xfrm>
          <a:prstGeom prst="rect">
            <a:avLst/>
          </a:prstGeom>
          <a:noFill/>
        </p:spPr>
        <p:txBody>
          <a:bodyPr wrap="square" lIns="72000" tIns="72000" rIns="576000" bIns="72000">
            <a:spAutoFit/>
          </a:bodyPr>
          <a:lstStyle>
            <a:lvl1pPr algn="r">
              <a:defRPr sz="4800"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90990F-E965-4FD8-BA36-8A9FA8FAAAD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62450" y="2659366"/>
            <a:ext cx="4781550" cy="1130291"/>
          </a:xfrm>
          <a:solidFill>
            <a:schemeClr val="accent1">
              <a:alpha val="80000"/>
            </a:schemeClr>
          </a:solidFill>
          <a:ln>
            <a:noFill/>
          </a:ln>
        </p:spPr>
        <p:txBody>
          <a:bodyPr vert="horz" wrap="square" lIns="216000" tIns="72000" rIns="360000" bIns="72000" numCol="1" anchor="ctr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100000"/>
              </a:lnSpc>
              <a:buNone/>
              <a:defRPr lang="de-DE" sz="3200" b="1" i="1" dirty="0" smtClean="0">
                <a:solidFill>
                  <a:schemeClr val="bg1"/>
                </a:solidFill>
              </a:defRPr>
            </a:lvl1pPr>
            <a:lvl2pPr>
              <a:defRPr lang="de-DE" sz="2800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2pPr>
            <a:lvl3pPr>
              <a:defRPr lang="de-DE" sz="2800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3pPr>
            <a:lvl4pPr>
              <a:defRPr lang="de-DE" sz="2800" b="1" i="1" dirty="0" smtClean="0">
                <a:latin typeface="Arial" charset="0"/>
                <a:cs typeface="ＭＳ Ｐゴシック" charset="0"/>
              </a:defRPr>
            </a:lvl4pPr>
            <a:lvl5pPr>
              <a:defRPr lang="de-DE" sz="2800" b="1" i="1" dirty="0">
                <a:latin typeface="Arial" charset="0"/>
                <a:cs typeface="ＭＳ Ｐゴシック" charset="0"/>
              </a:defRPr>
            </a:lvl5pPr>
          </a:lstStyle>
          <a:p>
            <a:pPr lvl="0">
              <a:spcAft>
                <a:spcPct val="0"/>
              </a:spcAft>
            </a:pPr>
            <a:r>
              <a:rPr lang="de-DE"/>
              <a:t>Mastertitelformat bearbeiten</a:t>
            </a:r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8C19FB1B-5325-417A-A1C2-C9D00E582891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8760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90E8CA32-FB82-4E43-90F1-1AFA5FCCB798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0D3D3CC0-F06C-4CEA-9B63-C287827CF877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1F6B8A5-E45E-4622-8F3F-34379A163B9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ctr"/>
            <a:fld id="{DCB99ABA-5DC9-407F-B1FC-F14F684E92FA}" type="datetime1">
              <a:rPr lang="de-DE" smtClean="0"/>
              <a:t>10.04.2024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3903606-3707-460F-8607-6478F6E58D9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de-DE"/>
              <a:t>Cloudrouter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3F1468E-A96C-43AB-82E2-615475034A6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8141399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2 dark - 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Bildplatzhalter 23">
            <a:extLst>
              <a:ext uri="{FF2B5EF4-FFF2-40B4-BE49-F238E27FC236}">
                <a16:creationId xmlns:a16="http://schemas.microsoft.com/office/drawing/2014/main" id="{D37CA1AE-7364-4157-ABF4-1756032098C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0"/>
            <a:ext cx="9144000" cy="4888705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15" name="Titel 14"/>
          <p:cNvSpPr>
            <a:spLocks noGrp="1"/>
          </p:cNvSpPr>
          <p:nvPr userDrawn="1">
            <p:ph type="title"/>
          </p:nvPr>
        </p:nvSpPr>
        <p:spPr>
          <a:xfrm>
            <a:off x="3771900" y="567616"/>
            <a:ext cx="5372101" cy="884070"/>
          </a:xfrm>
          <a:prstGeom prst="rect">
            <a:avLst/>
          </a:prstGeom>
          <a:noFill/>
        </p:spPr>
        <p:txBody>
          <a:bodyPr wrap="square" lIns="72000" tIns="72000" rIns="576000" bIns="72000">
            <a:spAutoFit/>
          </a:bodyPr>
          <a:lstStyle>
            <a:lvl1pPr algn="r">
              <a:defRPr sz="4800"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90990F-E965-4FD8-BA36-8A9FA8FAAAD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62450" y="2659366"/>
            <a:ext cx="4781550" cy="1130291"/>
          </a:xfrm>
          <a:solidFill>
            <a:schemeClr val="accent1">
              <a:alpha val="80000"/>
            </a:schemeClr>
          </a:solidFill>
          <a:ln>
            <a:noFill/>
          </a:ln>
        </p:spPr>
        <p:txBody>
          <a:bodyPr vert="horz" wrap="square" lIns="216000" tIns="72000" rIns="360000" bIns="72000" numCol="1" anchor="ctr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100000"/>
              </a:lnSpc>
              <a:buNone/>
              <a:defRPr lang="de-DE" sz="3200" b="1" i="1" dirty="0" smtClean="0">
                <a:solidFill>
                  <a:schemeClr val="bg1"/>
                </a:solidFill>
              </a:defRPr>
            </a:lvl1pPr>
            <a:lvl2pPr>
              <a:defRPr lang="de-DE" sz="2800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2pPr>
            <a:lvl3pPr>
              <a:defRPr lang="de-DE" sz="2800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3pPr>
            <a:lvl4pPr>
              <a:defRPr lang="de-DE" sz="2800" b="1" i="1" dirty="0" smtClean="0">
                <a:latin typeface="Arial" charset="0"/>
                <a:cs typeface="ＭＳ Ｐゴシック" charset="0"/>
              </a:defRPr>
            </a:lvl4pPr>
            <a:lvl5pPr>
              <a:defRPr lang="de-DE" sz="2800" b="1" i="1" dirty="0">
                <a:latin typeface="Arial" charset="0"/>
                <a:cs typeface="ＭＳ Ｐゴシック" charset="0"/>
              </a:defRPr>
            </a:lvl5pPr>
          </a:lstStyle>
          <a:p>
            <a:pPr lvl="0">
              <a:spcAft>
                <a:spcPct val="0"/>
              </a:spcAft>
            </a:pPr>
            <a:r>
              <a:rPr lang="de-DE"/>
              <a:t>Mastertitelformat bearbeiten</a:t>
            </a:r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8C19FB1B-5325-417A-A1C2-C9D00E582891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8760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90E8CA32-FB82-4E43-90F1-1AFA5FCCB798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0D3D3CC0-F06C-4CEA-9B63-C287827CF877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1F6B8A5-E45E-4622-8F3F-34379A163B9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ctr"/>
            <a:fld id="{CA9A7969-9A21-47B4-9C2B-56708D64A65F}" type="datetime1">
              <a:rPr lang="de-DE" smtClean="0"/>
              <a:t>10.04.2024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3903606-3707-460F-8607-6478F6E58D9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de-DE"/>
              <a:t>Cloudrouter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3F1468E-A96C-43AB-82E2-615475034A6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572051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3 light - chang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umsplatzhalter 4">
            <a:extLst>
              <a:ext uri="{FF2B5EF4-FFF2-40B4-BE49-F238E27FC236}">
                <a16:creationId xmlns:a16="http://schemas.microsoft.com/office/drawing/2014/main" id="{E70EEB64-8022-4CF2-98C9-7776C451F1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000" y="5125500"/>
            <a:ext cx="18000" cy="18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00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467B6112-8A71-4D76-9C8C-106C06D4C52B}" type="datetime1">
              <a:rPr lang="de-DE" smtClean="0"/>
              <a:t>10.04.2024</a:t>
            </a:fld>
            <a:endParaRPr lang="de-DE"/>
          </a:p>
        </p:txBody>
      </p:sp>
      <p:sp>
        <p:nvSpPr>
          <p:cNvPr id="10" name="Fußzeilenplatzhalter 5">
            <a:extLst>
              <a:ext uri="{FF2B5EF4-FFF2-40B4-BE49-F238E27FC236}">
                <a16:creationId xmlns:a16="http://schemas.microsoft.com/office/drawing/2014/main" id="{2C039191-31E3-46F7-B9E5-12CA419E70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00" y="5125500"/>
            <a:ext cx="18000" cy="18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00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Cloudrouter</a:t>
            </a:r>
          </a:p>
        </p:txBody>
      </p:sp>
      <p:sp>
        <p:nvSpPr>
          <p:cNvPr id="11" name="Foliennummernplatzhalter 6">
            <a:extLst>
              <a:ext uri="{FF2B5EF4-FFF2-40B4-BE49-F238E27FC236}">
                <a16:creationId xmlns:a16="http://schemas.microsoft.com/office/drawing/2014/main" id="{5FA30116-B9FD-4E09-93F9-7A4950F8BC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125500"/>
            <a:ext cx="18000" cy="18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0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2F7D3542-A124-4F56-9095-0118521837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0"/>
            <a:ext cx="9144000" cy="5143500"/>
          </a:xfrm>
          <a:custGeom>
            <a:avLst/>
            <a:gdLst>
              <a:gd name="connsiteX0" fmla="*/ 246381 w 9144000"/>
              <a:gd name="connsiteY0" fmla="*/ 4837041 h 5143500"/>
              <a:gd name="connsiteX1" fmla="*/ 266477 w 9144000"/>
              <a:gd name="connsiteY1" fmla="*/ 4837041 h 5143500"/>
              <a:gd name="connsiteX2" fmla="*/ 278556 w 9144000"/>
              <a:gd name="connsiteY2" fmla="*/ 4838263 h 5143500"/>
              <a:gd name="connsiteX3" fmla="*/ 286659 w 9144000"/>
              <a:gd name="connsiteY3" fmla="*/ 4842423 h 5143500"/>
              <a:gd name="connsiteX4" fmla="*/ 294354 w 9144000"/>
              <a:gd name="connsiteY4" fmla="*/ 4855053 h 5143500"/>
              <a:gd name="connsiteX5" fmla="*/ 297148 w 9144000"/>
              <a:gd name="connsiteY5" fmla="*/ 4874222 h 5143500"/>
              <a:gd name="connsiteX6" fmla="*/ 295020 w 9144000"/>
              <a:gd name="connsiteY6" fmla="*/ 4891161 h 5143500"/>
              <a:gd name="connsiteX7" fmla="*/ 289238 w 9144000"/>
              <a:gd name="connsiteY7" fmla="*/ 4903619 h 5143500"/>
              <a:gd name="connsiteX8" fmla="*/ 280362 w 9144000"/>
              <a:gd name="connsiteY8" fmla="*/ 4909344 h 5143500"/>
              <a:gd name="connsiteX9" fmla="*/ 266477 w 9144000"/>
              <a:gd name="connsiteY9" fmla="*/ 4911252 h 5143500"/>
              <a:gd name="connsiteX10" fmla="*/ 246381 w 9144000"/>
              <a:gd name="connsiteY10" fmla="*/ 4911252 h 5143500"/>
              <a:gd name="connsiteX11" fmla="*/ 520288 w 9144000"/>
              <a:gd name="connsiteY11" fmla="*/ 4816521 h 5143500"/>
              <a:gd name="connsiteX12" fmla="*/ 501460 w 9144000"/>
              <a:gd name="connsiteY12" fmla="*/ 4818279 h 5143500"/>
              <a:gd name="connsiteX13" fmla="*/ 484395 w 9144000"/>
              <a:gd name="connsiteY13" fmla="*/ 4826470 h 5143500"/>
              <a:gd name="connsiteX14" fmla="*/ 470940 w 9144000"/>
              <a:gd name="connsiteY14" fmla="*/ 4845661 h 5143500"/>
              <a:gd name="connsiteX15" fmla="*/ 467114 w 9144000"/>
              <a:gd name="connsiteY15" fmla="*/ 4863394 h 5143500"/>
              <a:gd name="connsiteX16" fmla="*/ 481042 w 9144000"/>
              <a:gd name="connsiteY16" fmla="*/ 4863394 h 5143500"/>
              <a:gd name="connsiteX17" fmla="*/ 481042 w 9144000"/>
              <a:gd name="connsiteY17" fmla="*/ 4884921 h 5143500"/>
              <a:gd name="connsiteX18" fmla="*/ 467114 w 9144000"/>
              <a:gd name="connsiteY18" fmla="*/ 4884921 h 5143500"/>
              <a:gd name="connsiteX19" fmla="*/ 470940 w 9144000"/>
              <a:gd name="connsiteY19" fmla="*/ 4902654 h 5143500"/>
              <a:gd name="connsiteX20" fmla="*/ 484395 w 9144000"/>
              <a:gd name="connsiteY20" fmla="*/ 4921845 h 5143500"/>
              <a:gd name="connsiteX21" fmla="*/ 501460 w 9144000"/>
              <a:gd name="connsiteY21" fmla="*/ 4930036 h 5143500"/>
              <a:gd name="connsiteX22" fmla="*/ 520288 w 9144000"/>
              <a:gd name="connsiteY22" fmla="*/ 4931794 h 5143500"/>
              <a:gd name="connsiteX23" fmla="*/ 555838 w 9144000"/>
              <a:gd name="connsiteY23" fmla="*/ 4931794 h 5143500"/>
              <a:gd name="connsiteX24" fmla="*/ 555838 w 9144000"/>
              <a:gd name="connsiteY24" fmla="*/ 4912046 h 5143500"/>
              <a:gd name="connsiteX25" fmla="*/ 519944 w 9144000"/>
              <a:gd name="connsiteY25" fmla="*/ 4912046 h 5143500"/>
              <a:gd name="connsiteX26" fmla="*/ 516978 w 9144000"/>
              <a:gd name="connsiteY26" fmla="*/ 4911810 h 5143500"/>
              <a:gd name="connsiteX27" fmla="*/ 498795 w 9144000"/>
              <a:gd name="connsiteY27" fmla="*/ 4900489 h 5143500"/>
              <a:gd name="connsiteX28" fmla="*/ 493185 w 9144000"/>
              <a:gd name="connsiteY28" fmla="*/ 4874158 h 5143500"/>
              <a:gd name="connsiteX29" fmla="*/ 498795 w 9144000"/>
              <a:gd name="connsiteY29" fmla="*/ 4847826 h 5143500"/>
              <a:gd name="connsiteX30" fmla="*/ 516978 w 9144000"/>
              <a:gd name="connsiteY30" fmla="*/ 4836505 h 5143500"/>
              <a:gd name="connsiteX31" fmla="*/ 519944 w 9144000"/>
              <a:gd name="connsiteY31" fmla="*/ 4836269 h 5143500"/>
              <a:gd name="connsiteX32" fmla="*/ 555838 w 9144000"/>
              <a:gd name="connsiteY32" fmla="*/ 4836269 h 5143500"/>
              <a:gd name="connsiteX33" fmla="*/ 555838 w 9144000"/>
              <a:gd name="connsiteY33" fmla="*/ 4816521 h 5143500"/>
              <a:gd name="connsiteX34" fmla="*/ 614943 w 9144000"/>
              <a:gd name="connsiteY34" fmla="*/ 4816500 h 5143500"/>
              <a:gd name="connsiteX35" fmla="*/ 653609 w 9144000"/>
              <a:gd name="connsiteY35" fmla="*/ 4874158 h 5143500"/>
              <a:gd name="connsiteX36" fmla="*/ 614943 w 9144000"/>
              <a:gd name="connsiteY36" fmla="*/ 4931815 h 5143500"/>
              <a:gd name="connsiteX37" fmla="*/ 645549 w 9144000"/>
              <a:gd name="connsiteY37" fmla="*/ 4931815 h 5143500"/>
              <a:gd name="connsiteX38" fmla="*/ 668633 w 9144000"/>
              <a:gd name="connsiteY38" fmla="*/ 4896114 h 5143500"/>
              <a:gd name="connsiteX39" fmla="*/ 691695 w 9144000"/>
              <a:gd name="connsiteY39" fmla="*/ 4931815 h 5143500"/>
              <a:gd name="connsiteX40" fmla="*/ 722279 w 9144000"/>
              <a:gd name="connsiteY40" fmla="*/ 4931815 h 5143500"/>
              <a:gd name="connsiteX41" fmla="*/ 683635 w 9144000"/>
              <a:gd name="connsiteY41" fmla="*/ 4874158 h 5143500"/>
              <a:gd name="connsiteX42" fmla="*/ 722279 w 9144000"/>
              <a:gd name="connsiteY42" fmla="*/ 4816500 h 5143500"/>
              <a:gd name="connsiteX43" fmla="*/ 691695 w 9144000"/>
              <a:gd name="connsiteY43" fmla="*/ 4816500 h 5143500"/>
              <a:gd name="connsiteX44" fmla="*/ 668633 w 9144000"/>
              <a:gd name="connsiteY44" fmla="*/ 4852222 h 5143500"/>
              <a:gd name="connsiteX45" fmla="*/ 645549 w 9144000"/>
              <a:gd name="connsiteY45" fmla="*/ 4816500 h 5143500"/>
              <a:gd name="connsiteX46" fmla="*/ 574880 w 9144000"/>
              <a:gd name="connsiteY46" fmla="*/ 4816500 h 5143500"/>
              <a:gd name="connsiteX47" fmla="*/ 574880 w 9144000"/>
              <a:gd name="connsiteY47" fmla="*/ 4931815 h 5143500"/>
              <a:gd name="connsiteX48" fmla="*/ 600199 w 9144000"/>
              <a:gd name="connsiteY48" fmla="*/ 4931815 h 5143500"/>
              <a:gd name="connsiteX49" fmla="*/ 600199 w 9144000"/>
              <a:gd name="connsiteY49" fmla="*/ 4816500 h 5143500"/>
              <a:gd name="connsiteX50" fmla="*/ 392147 w 9144000"/>
              <a:gd name="connsiteY50" fmla="*/ 4816500 h 5143500"/>
              <a:gd name="connsiteX51" fmla="*/ 359499 w 9144000"/>
              <a:gd name="connsiteY51" fmla="*/ 4824069 h 5143500"/>
              <a:gd name="connsiteX52" fmla="*/ 341767 w 9144000"/>
              <a:gd name="connsiteY52" fmla="*/ 4848942 h 5143500"/>
              <a:gd name="connsiteX53" fmla="*/ 338629 w 9144000"/>
              <a:gd name="connsiteY53" fmla="*/ 4868861 h 5143500"/>
              <a:gd name="connsiteX54" fmla="*/ 338565 w 9144000"/>
              <a:gd name="connsiteY54" fmla="*/ 4874158 h 5143500"/>
              <a:gd name="connsiteX55" fmla="*/ 338629 w 9144000"/>
              <a:gd name="connsiteY55" fmla="*/ 4879454 h 5143500"/>
              <a:gd name="connsiteX56" fmla="*/ 347205 w 9144000"/>
              <a:gd name="connsiteY56" fmla="*/ 4911831 h 5143500"/>
              <a:gd name="connsiteX57" fmla="*/ 372180 w 9144000"/>
              <a:gd name="connsiteY57" fmla="*/ 4929800 h 5143500"/>
              <a:gd name="connsiteX58" fmla="*/ 392125 w 9144000"/>
              <a:gd name="connsiteY58" fmla="*/ 4931794 h 5143500"/>
              <a:gd name="connsiteX59" fmla="*/ 424623 w 9144000"/>
              <a:gd name="connsiteY59" fmla="*/ 4931794 h 5143500"/>
              <a:gd name="connsiteX60" fmla="*/ 424623 w 9144000"/>
              <a:gd name="connsiteY60" fmla="*/ 4911724 h 5143500"/>
              <a:gd name="connsiteX61" fmla="*/ 393243 w 9144000"/>
              <a:gd name="connsiteY61" fmla="*/ 4911724 h 5143500"/>
              <a:gd name="connsiteX62" fmla="*/ 373749 w 9144000"/>
              <a:gd name="connsiteY62" fmla="*/ 4904949 h 5143500"/>
              <a:gd name="connsiteX63" fmla="*/ 366011 w 9144000"/>
              <a:gd name="connsiteY63" fmla="*/ 4884729 h 5143500"/>
              <a:gd name="connsiteX64" fmla="*/ 415101 w 9144000"/>
              <a:gd name="connsiteY64" fmla="*/ 4884729 h 5143500"/>
              <a:gd name="connsiteX65" fmla="*/ 415101 w 9144000"/>
              <a:gd name="connsiteY65" fmla="*/ 4863522 h 5143500"/>
              <a:gd name="connsiteX66" fmla="*/ 366033 w 9144000"/>
              <a:gd name="connsiteY66" fmla="*/ 4863522 h 5143500"/>
              <a:gd name="connsiteX67" fmla="*/ 373770 w 9144000"/>
              <a:gd name="connsiteY67" fmla="*/ 4843302 h 5143500"/>
              <a:gd name="connsiteX68" fmla="*/ 393264 w 9144000"/>
              <a:gd name="connsiteY68" fmla="*/ 4836527 h 5143500"/>
              <a:gd name="connsiteX69" fmla="*/ 424644 w 9144000"/>
              <a:gd name="connsiteY69" fmla="*/ 4836527 h 5143500"/>
              <a:gd name="connsiteX70" fmla="*/ 424644 w 9144000"/>
              <a:gd name="connsiteY70" fmla="*/ 4816500 h 5143500"/>
              <a:gd name="connsiteX71" fmla="*/ 221879 w 9144000"/>
              <a:gd name="connsiteY71" fmla="*/ 4816457 h 5143500"/>
              <a:gd name="connsiteX72" fmla="*/ 221879 w 9144000"/>
              <a:gd name="connsiteY72" fmla="*/ 4931794 h 5143500"/>
              <a:gd name="connsiteX73" fmla="*/ 266456 w 9144000"/>
              <a:gd name="connsiteY73" fmla="*/ 4931794 h 5143500"/>
              <a:gd name="connsiteX74" fmla="*/ 276471 w 9144000"/>
              <a:gd name="connsiteY74" fmla="*/ 4931708 h 5143500"/>
              <a:gd name="connsiteX75" fmla="*/ 283951 w 9144000"/>
              <a:gd name="connsiteY75" fmla="*/ 4931279 h 5143500"/>
              <a:gd name="connsiteX76" fmla="*/ 289733 w 9144000"/>
              <a:gd name="connsiteY76" fmla="*/ 4930508 h 5143500"/>
              <a:gd name="connsiteX77" fmla="*/ 294741 w 9144000"/>
              <a:gd name="connsiteY77" fmla="*/ 4929221 h 5143500"/>
              <a:gd name="connsiteX78" fmla="*/ 310000 w 9144000"/>
              <a:gd name="connsiteY78" fmla="*/ 4920473 h 5143500"/>
              <a:gd name="connsiteX79" fmla="*/ 319221 w 9144000"/>
              <a:gd name="connsiteY79" fmla="*/ 4904991 h 5143500"/>
              <a:gd name="connsiteX80" fmla="*/ 322789 w 9144000"/>
              <a:gd name="connsiteY80" fmla="*/ 4890303 h 5143500"/>
              <a:gd name="connsiteX81" fmla="*/ 324078 w 9144000"/>
              <a:gd name="connsiteY81" fmla="*/ 4874372 h 5143500"/>
              <a:gd name="connsiteX82" fmla="*/ 323305 w 9144000"/>
              <a:gd name="connsiteY82" fmla="*/ 4861850 h 5143500"/>
              <a:gd name="connsiteX83" fmla="*/ 320983 w 9144000"/>
              <a:gd name="connsiteY83" fmla="*/ 4850164 h 5143500"/>
              <a:gd name="connsiteX84" fmla="*/ 317351 w 9144000"/>
              <a:gd name="connsiteY84" fmla="*/ 4840043 h 5143500"/>
              <a:gd name="connsiteX85" fmla="*/ 312687 w 9144000"/>
              <a:gd name="connsiteY85" fmla="*/ 4832345 h 5143500"/>
              <a:gd name="connsiteX86" fmla="*/ 295084 w 9144000"/>
              <a:gd name="connsiteY86" fmla="*/ 4820166 h 5143500"/>
              <a:gd name="connsiteX87" fmla="*/ 266434 w 9144000"/>
              <a:gd name="connsiteY87" fmla="*/ 4816457 h 5143500"/>
              <a:gd name="connsiteX88" fmla="*/ 582231 w 9144000"/>
              <a:gd name="connsiteY88" fmla="*/ 4552997 h 5143500"/>
              <a:gd name="connsiteX89" fmla="*/ 472745 w 9144000"/>
              <a:gd name="connsiteY89" fmla="*/ 4588098 h 5143500"/>
              <a:gd name="connsiteX90" fmla="*/ 472745 w 9144000"/>
              <a:gd name="connsiteY90" fmla="*/ 4588505 h 5143500"/>
              <a:gd name="connsiteX91" fmla="*/ 509241 w 9144000"/>
              <a:gd name="connsiteY91" fmla="*/ 4624014 h 5143500"/>
              <a:gd name="connsiteX92" fmla="*/ 505823 w 9144000"/>
              <a:gd name="connsiteY92" fmla="*/ 4638959 h 5143500"/>
              <a:gd name="connsiteX93" fmla="*/ 454068 w 9144000"/>
              <a:gd name="connsiteY93" fmla="*/ 4704872 h 5143500"/>
              <a:gd name="connsiteX94" fmla="*/ 431114 w 9144000"/>
              <a:gd name="connsiteY94" fmla="*/ 4770613 h 5143500"/>
              <a:gd name="connsiteX95" fmla="*/ 588872 w 9144000"/>
              <a:gd name="connsiteY95" fmla="*/ 4684095 h 5143500"/>
              <a:gd name="connsiteX96" fmla="*/ 622724 w 9144000"/>
              <a:gd name="connsiteY96" fmla="*/ 4592794 h 5143500"/>
              <a:gd name="connsiteX97" fmla="*/ 582231 w 9144000"/>
              <a:gd name="connsiteY97" fmla="*/ 4552997 h 5143500"/>
              <a:gd name="connsiteX98" fmla="*/ 477012 w 9144000"/>
              <a:gd name="connsiteY98" fmla="*/ 4475895 h 5143500"/>
              <a:gd name="connsiteX99" fmla="*/ 356598 w 9144000"/>
              <a:gd name="connsiteY99" fmla="*/ 4563911 h 5143500"/>
              <a:gd name="connsiteX100" fmla="*/ 322746 w 9144000"/>
              <a:gd name="connsiteY100" fmla="*/ 4655212 h 5143500"/>
              <a:gd name="connsiteX101" fmla="*/ 363239 w 9144000"/>
              <a:gd name="connsiteY101" fmla="*/ 4695008 h 5143500"/>
              <a:gd name="connsiteX102" fmla="*/ 472746 w 9144000"/>
              <a:gd name="connsiteY102" fmla="*/ 4659908 h 5143500"/>
              <a:gd name="connsiteX103" fmla="*/ 472746 w 9144000"/>
              <a:gd name="connsiteY103" fmla="*/ 4659521 h 5143500"/>
              <a:gd name="connsiteX104" fmla="*/ 436251 w 9144000"/>
              <a:gd name="connsiteY104" fmla="*/ 4624013 h 5143500"/>
              <a:gd name="connsiteX105" fmla="*/ 439668 w 9144000"/>
              <a:gd name="connsiteY105" fmla="*/ 4609068 h 5143500"/>
              <a:gd name="connsiteX106" fmla="*/ 491424 w 9144000"/>
              <a:gd name="connsiteY106" fmla="*/ 4543155 h 5143500"/>
              <a:gd name="connsiteX107" fmla="*/ 514378 w 9144000"/>
              <a:gd name="connsiteY107" fmla="*/ 4477414 h 5143500"/>
              <a:gd name="connsiteX108" fmla="*/ 477012 w 9144000"/>
              <a:gd name="connsiteY108" fmla="*/ 4475895 h 5143500"/>
              <a:gd name="connsiteX109" fmla="*/ 0 w 9144000"/>
              <a:gd name="connsiteY109" fmla="*/ 0 h 5143500"/>
              <a:gd name="connsiteX110" fmla="*/ 9144000 w 9144000"/>
              <a:gd name="connsiteY110" fmla="*/ 0 h 5143500"/>
              <a:gd name="connsiteX111" fmla="*/ 9144000 w 9144000"/>
              <a:gd name="connsiteY111" fmla="*/ 5143500 h 5143500"/>
              <a:gd name="connsiteX112" fmla="*/ 0 w 9144000"/>
              <a:gd name="connsiteY112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9144000" h="5143500">
                <a:moveTo>
                  <a:pt x="246381" y="4837041"/>
                </a:moveTo>
                <a:lnTo>
                  <a:pt x="266477" y="4837041"/>
                </a:lnTo>
                <a:cubicBezTo>
                  <a:pt x="271420" y="4837041"/>
                  <a:pt x="275440" y="4837449"/>
                  <a:pt x="278556" y="4838263"/>
                </a:cubicBezTo>
                <a:cubicBezTo>
                  <a:pt x="281673" y="4839078"/>
                  <a:pt x="284359" y="4840472"/>
                  <a:pt x="286659" y="4842423"/>
                </a:cubicBezTo>
                <a:cubicBezTo>
                  <a:pt x="289883" y="4845082"/>
                  <a:pt x="292441" y="4849285"/>
                  <a:pt x="294354" y="4855053"/>
                </a:cubicBezTo>
                <a:cubicBezTo>
                  <a:pt x="296223" y="4860799"/>
                  <a:pt x="297148" y="4867210"/>
                  <a:pt x="297148" y="4874222"/>
                </a:cubicBezTo>
                <a:cubicBezTo>
                  <a:pt x="297148" y="4880226"/>
                  <a:pt x="296438" y="4885865"/>
                  <a:pt x="295020" y="4891161"/>
                </a:cubicBezTo>
                <a:cubicBezTo>
                  <a:pt x="293558" y="4896479"/>
                  <a:pt x="291646" y="4900617"/>
                  <a:pt x="289238" y="4903619"/>
                </a:cubicBezTo>
                <a:cubicBezTo>
                  <a:pt x="287175" y="4906149"/>
                  <a:pt x="284209" y="4908079"/>
                  <a:pt x="280362" y="4909344"/>
                </a:cubicBezTo>
                <a:cubicBezTo>
                  <a:pt x="276514" y="4910609"/>
                  <a:pt x="271893" y="4911252"/>
                  <a:pt x="266477" y="4911252"/>
                </a:cubicBezTo>
                <a:lnTo>
                  <a:pt x="246381" y="4911252"/>
                </a:lnTo>
                <a:close/>
                <a:moveTo>
                  <a:pt x="520288" y="4816521"/>
                </a:moveTo>
                <a:cubicBezTo>
                  <a:pt x="513776" y="4816521"/>
                  <a:pt x="507500" y="4817100"/>
                  <a:pt x="501460" y="4818279"/>
                </a:cubicBezTo>
                <a:cubicBezTo>
                  <a:pt x="495421" y="4819459"/>
                  <a:pt x="489747" y="4822182"/>
                  <a:pt x="484395" y="4826470"/>
                </a:cubicBezTo>
                <a:cubicBezTo>
                  <a:pt x="478011" y="4831724"/>
                  <a:pt x="473519" y="4838113"/>
                  <a:pt x="470940" y="4845661"/>
                </a:cubicBezTo>
                <a:cubicBezTo>
                  <a:pt x="468963" y="4851472"/>
                  <a:pt x="467716" y="4857390"/>
                  <a:pt x="467114" y="4863394"/>
                </a:cubicBezTo>
                <a:lnTo>
                  <a:pt x="481042" y="4863394"/>
                </a:lnTo>
                <a:lnTo>
                  <a:pt x="481042" y="4884921"/>
                </a:lnTo>
                <a:lnTo>
                  <a:pt x="467114" y="4884921"/>
                </a:lnTo>
                <a:cubicBezTo>
                  <a:pt x="467695" y="4890968"/>
                  <a:pt x="468963" y="4896865"/>
                  <a:pt x="470940" y="4902654"/>
                </a:cubicBezTo>
                <a:cubicBezTo>
                  <a:pt x="473498" y="4910202"/>
                  <a:pt x="477990" y="4916591"/>
                  <a:pt x="484395" y="4921845"/>
                </a:cubicBezTo>
                <a:cubicBezTo>
                  <a:pt x="489747" y="4926133"/>
                  <a:pt x="495421" y="4928856"/>
                  <a:pt x="501460" y="4930036"/>
                </a:cubicBezTo>
                <a:cubicBezTo>
                  <a:pt x="507500" y="4931215"/>
                  <a:pt x="513776" y="4931794"/>
                  <a:pt x="520288" y="4931794"/>
                </a:cubicBezTo>
                <a:lnTo>
                  <a:pt x="555838" y="4931794"/>
                </a:lnTo>
                <a:lnTo>
                  <a:pt x="555838" y="4912046"/>
                </a:lnTo>
                <a:lnTo>
                  <a:pt x="519944" y="4912046"/>
                </a:lnTo>
                <a:cubicBezTo>
                  <a:pt x="518956" y="4912046"/>
                  <a:pt x="517967" y="4911853"/>
                  <a:pt x="516978" y="4911810"/>
                </a:cubicBezTo>
                <a:cubicBezTo>
                  <a:pt x="507822" y="4910845"/>
                  <a:pt x="501761" y="4907093"/>
                  <a:pt x="498795" y="4900489"/>
                </a:cubicBezTo>
                <a:cubicBezTo>
                  <a:pt x="495399" y="4892941"/>
                  <a:pt x="493529" y="4884150"/>
                  <a:pt x="493185" y="4874158"/>
                </a:cubicBezTo>
                <a:cubicBezTo>
                  <a:pt x="493529" y="4864165"/>
                  <a:pt x="495399" y="4855374"/>
                  <a:pt x="498795" y="4847826"/>
                </a:cubicBezTo>
                <a:cubicBezTo>
                  <a:pt x="501761" y="4841223"/>
                  <a:pt x="507822" y="4837470"/>
                  <a:pt x="516978" y="4836505"/>
                </a:cubicBezTo>
                <a:cubicBezTo>
                  <a:pt x="517967" y="4836441"/>
                  <a:pt x="518956" y="4836269"/>
                  <a:pt x="519944" y="4836269"/>
                </a:cubicBezTo>
                <a:lnTo>
                  <a:pt x="555838" y="4836269"/>
                </a:lnTo>
                <a:lnTo>
                  <a:pt x="555838" y="4816521"/>
                </a:lnTo>
                <a:close/>
                <a:moveTo>
                  <a:pt x="614943" y="4816500"/>
                </a:moveTo>
                <a:lnTo>
                  <a:pt x="653609" y="4874158"/>
                </a:lnTo>
                <a:lnTo>
                  <a:pt x="614943" y="4931815"/>
                </a:lnTo>
                <a:lnTo>
                  <a:pt x="645549" y="4931815"/>
                </a:lnTo>
                <a:lnTo>
                  <a:pt x="668633" y="4896114"/>
                </a:lnTo>
                <a:lnTo>
                  <a:pt x="691695" y="4931815"/>
                </a:lnTo>
                <a:lnTo>
                  <a:pt x="722279" y="4931815"/>
                </a:lnTo>
                <a:lnTo>
                  <a:pt x="683635" y="4874158"/>
                </a:lnTo>
                <a:lnTo>
                  <a:pt x="722279" y="4816500"/>
                </a:lnTo>
                <a:lnTo>
                  <a:pt x="691695" y="4816500"/>
                </a:lnTo>
                <a:lnTo>
                  <a:pt x="668633" y="4852222"/>
                </a:lnTo>
                <a:lnTo>
                  <a:pt x="645549" y="4816500"/>
                </a:lnTo>
                <a:close/>
                <a:moveTo>
                  <a:pt x="574880" y="4816500"/>
                </a:moveTo>
                <a:lnTo>
                  <a:pt x="574880" y="4931815"/>
                </a:lnTo>
                <a:lnTo>
                  <a:pt x="600199" y="4931815"/>
                </a:lnTo>
                <a:lnTo>
                  <a:pt x="600199" y="4816500"/>
                </a:lnTo>
                <a:close/>
                <a:moveTo>
                  <a:pt x="392147" y="4816500"/>
                </a:moveTo>
                <a:cubicBezTo>
                  <a:pt x="380906" y="4816500"/>
                  <a:pt x="369085" y="4817679"/>
                  <a:pt x="359499" y="4824069"/>
                </a:cubicBezTo>
                <a:cubicBezTo>
                  <a:pt x="350601" y="4830030"/>
                  <a:pt x="344755" y="4838735"/>
                  <a:pt x="341767" y="4848942"/>
                </a:cubicBezTo>
                <a:cubicBezTo>
                  <a:pt x="339854" y="4855396"/>
                  <a:pt x="338801" y="4862107"/>
                  <a:pt x="338629" y="4868861"/>
                </a:cubicBezTo>
                <a:cubicBezTo>
                  <a:pt x="338522" y="4870619"/>
                  <a:pt x="338500" y="4872399"/>
                  <a:pt x="338565" y="4874158"/>
                </a:cubicBezTo>
                <a:cubicBezTo>
                  <a:pt x="338500" y="4875916"/>
                  <a:pt x="338522" y="4877696"/>
                  <a:pt x="338629" y="4879454"/>
                </a:cubicBezTo>
                <a:cubicBezTo>
                  <a:pt x="338930" y="4890432"/>
                  <a:pt x="341165" y="4902483"/>
                  <a:pt x="347205" y="4911831"/>
                </a:cubicBezTo>
                <a:cubicBezTo>
                  <a:pt x="352858" y="4920580"/>
                  <a:pt x="361971" y="4927463"/>
                  <a:pt x="372180" y="4929800"/>
                </a:cubicBezTo>
                <a:cubicBezTo>
                  <a:pt x="378692" y="4931279"/>
                  <a:pt x="385484" y="4931794"/>
                  <a:pt x="392125" y="4931794"/>
                </a:cubicBezTo>
                <a:lnTo>
                  <a:pt x="424623" y="4931794"/>
                </a:lnTo>
                <a:lnTo>
                  <a:pt x="424623" y="4911724"/>
                </a:lnTo>
                <a:lnTo>
                  <a:pt x="393243" y="4911724"/>
                </a:lnTo>
                <a:cubicBezTo>
                  <a:pt x="386258" y="4911638"/>
                  <a:pt x="378864" y="4910073"/>
                  <a:pt x="373749" y="4904949"/>
                </a:cubicBezTo>
                <a:cubicBezTo>
                  <a:pt x="368461" y="4899631"/>
                  <a:pt x="366463" y="4892019"/>
                  <a:pt x="366011" y="4884729"/>
                </a:cubicBezTo>
                <a:lnTo>
                  <a:pt x="415101" y="4884729"/>
                </a:lnTo>
                <a:lnTo>
                  <a:pt x="415101" y="4863522"/>
                </a:lnTo>
                <a:lnTo>
                  <a:pt x="366033" y="4863522"/>
                </a:lnTo>
                <a:cubicBezTo>
                  <a:pt x="366484" y="4856232"/>
                  <a:pt x="368483" y="4848620"/>
                  <a:pt x="373770" y="4843302"/>
                </a:cubicBezTo>
                <a:cubicBezTo>
                  <a:pt x="378885" y="4838178"/>
                  <a:pt x="386279" y="4836612"/>
                  <a:pt x="393264" y="4836527"/>
                </a:cubicBezTo>
                <a:lnTo>
                  <a:pt x="424644" y="4836527"/>
                </a:lnTo>
                <a:lnTo>
                  <a:pt x="424644" y="4816500"/>
                </a:lnTo>
                <a:close/>
                <a:moveTo>
                  <a:pt x="221879" y="4816457"/>
                </a:moveTo>
                <a:lnTo>
                  <a:pt x="221879" y="4931794"/>
                </a:lnTo>
                <a:lnTo>
                  <a:pt x="266456" y="4931794"/>
                </a:lnTo>
                <a:cubicBezTo>
                  <a:pt x="270238" y="4931794"/>
                  <a:pt x="273591" y="4931772"/>
                  <a:pt x="276471" y="4931708"/>
                </a:cubicBezTo>
                <a:cubicBezTo>
                  <a:pt x="279330" y="4931644"/>
                  <a:pt x="281845" y="4931515"/>
                  <a:pt x="283951" y="4931279"/>
                </a:cubicBezTo>
                <a:cubicBezTo>
                  <a:pt x="286079" y="4931044"/>
                  <a:pt x="288013" y="4930786"/>
                  <a:pt x="289733" y="4930508"/>
                </a:cubicBezTo>
                <a:cubicBezTo>
                  <a:pt x="291452" y="4930229"/>
                  <a:pt x="293129" y="4929800"/>
                  <a:pt x="294741" y="4929221"/>
                </a:cubicBezTo>
                <a:cubicBezTo>
                  <a:pt x="300973" y="4927248"/>
                  <a:pt x="306046" y="4924354"/>
                  <a:pt x="310000" y="4920473"/>
                </a:cubicBezTo>
                <a:cubicBezTo>
                  <a:pt x="313977" y="4916613"/>
                  <a:pt x="317072" y="4911467"/>
                  <a:pt x="319221" y="4904991"/>
                </a:cubicBezTo>
                <a:cubicBezTo>
                  <a:pt x="320747" y="4900724"/>
                  <a:pt x="321929" y="4895835"/>
                  <a:pt x="322789" y="4890303"/>
                </a:cubicBezTo>
                <a:cubicBezTo>
                  <a:pt x="323670" y="4884771"/>
                  <a:pt x="324078" y="4879454"/>
                  <a:pt x="324078" y="4874372"/>
                </a:cubicBezTo>
                <a:cubicBezTo>
                  <a:pt x="324078" y="4870105"/>
                  <a:pt x="323842" y="4865924"/>
                  <a:pt x="323305" y="4861850"/>
                </a:cubicBezTo>
                <a:cubicBezTo>
                  <a:pt x="322789" y="4857754"/>
                  <a:pt x="322015" y="4853852"/>
                  <a:pt x="320983" y="4850164"/>
                </a:cubicBezTo>
                <a:cubicBezTo>
                  <a:pt x="319952" y="4846454"/>
                  <a:pt x="318748" y="4843088"/>
                  <a:pt x="317351" y="4840043"/>
                </a:cubicBezTo>
                <a:cubicBezTo>
                  <a:pt x="315976" y="4836998"/>
                  <a:pt x="314428" y="4834425"/>
                  <a:pt x="312687" y="4832345"/>
                </a:cubicBezTo>
                <a:cubicBezTo>
                  <a:pt x="308216" y="4826706"/>
                  <a:pt x="302327" y="4822632"/>
                  <a:pt x="295084" y="4820166"/>
                </a:cubicBezTo>
                <a:cubicBezTo>
                  <a:pt x="287841" y="4817679"/>
                  <a:pt x="278277" y="4816457"/>
                  <a:pt x="266434" y="4816457"/>
                </a:cubicBezTo>
                <a:close/>
                <a:moveTo>
                  <a:pt x="582231" y="4552997"/>
                </a:moveTo>
                <a:cubicBezTo>
                  <a:pt x="545736" y="4552997"/>
                  <a:pt x="472745" y="4588098"/>
                  <a:pt x="472745" y="4588098"/>
                </a:cubicBezTo>
                <a:lnTo>
                  <a:pt x="472745" y="4588505"/>
                </a:lnTo>
                <a:cubicBezTo>
                  <a:pt x="492906" y="4588505"/>
                  <a:pt x="509241" y="4604394"/>
                  <a:pt x="509241" y="4624014"/>
                </a:cubicBezTo>
                <a:cubicBezTo>
                  <a:pt x="509241" y="4629353"/>
                  <a:pt x="507994" y="4634413"/>
                  <a:pt x="505823" y="4638959"/>
                </a:cubicBezTo>
                <a:cubicBezTo>
                  <a:pt x="498516" y="4655662"/>
                  <a:pt x="479817" y="4674231"/>
                  <a:pt x="454068" y="4704872"/>
                </a:cubicBezTo>
                <a:cubicBezTo>
                  <a:pt x="429588" y="4734033"/>
                  <a:pt x="402334" y="4761586"/>
                  <a:pt x="431114" y="4770613"/>
                </a:cubicBezTo>
                <a:cubicBezTo>
                  <a:pt x="476249" y="4784722"/>
                  <a:pt x="543801" y="4748614"/>
                  <a:pt x="588872" y="4684095"/>
                </a:cubicBezTo>
                <a:cubicBezTo>
                  <a:pt x="615459" y="4646013"/>
                  <a:pt x="622724" y="4615715"/>
                  <a:pt x="622724" y="4592794"/>
                </a:cubicBezTo>
                <a:cubicBezTo>
                  <a:pt x="622724" y="4576948"/>
                  <a:pt x="615309" y="4552997"/>
                  <a:pt x="582231" y="4552997"/>
                </a:cubicBezTo>
                <a:close/>
                <a:moveTo>
                  <a:pt x="477012" y="4475895"/>
                </a:moveTo>
                <a:cubicBezTo>
                  <a:pt x="436850" y="4483113"/>
                  <a:pt x="390401" y="4515522"/>
                  <a:pt x="356598" y="4563911"/>
                </a:cubicBezTo>
                <a:cubicBezTo>
                  <a:pt x="329989" y="4601992"/>
                  <a:pt x="322746" y="4632269"/>
                  <a:pt x="322746" y="4655212"/>
                </a:cubicBezTo>
                <a:cubicBezTo>
                  <a:pt x="322746" y="4671057"/>
                  <a:pt x="330161" y="4695008"/>
                  <a:pt x="363239" y="4695008"/>
                </a:cubicBezTo>
                <a:cubicBezTo>
                  <a:pt x="399734" y="4695008"/>
                  <a:pt x="472746" y="4659908"/>
                  <a:pt x="472746" y="4659908"/>
                </a:cubicBezTo>
                <a:lnTo>
                  <a:pt x="472746" y="4659521"/>
                </a:lnTo>
                <a:cubicBezTo>
                  <a:pt x="452586" y="4659521"/>
                  <a:pt x="436251" y="4643612"/>
                  <a:pt x="436251" y="4624013"/>
                </a:cubicBezTo>
                <a:cubicBezTo>
                  <a:pt x="436251" y="4618674"/>
                  <a:pt x="437498" y="4613614"/>
                  <a:pt x="439668" y="4609068"/>
                </a:cubicBezTo>
                <a:cubicBezTo>
                  <a:pt x="446997" y="4592343"/>
                  <a:pt x="465675" y="4573796"/>
                  <a:pt x="491424" y="4543155"/>
                </a:cubicBezTo>
                <a:cubicBezTo>
                  <a:pt x="515904" y="4513994"/>
                  <a:pt x="543157" y="4486441"/>
                  <a:pt x="514378" y="4477414"/>
                </a:cubicBezTo>
                <a:cubicBezTo>
                  <a:pt x="503089" y="4473881"/>
                  <a:pt x="490400" y="4473488"/>
                  <a:pt x="477012" y="4475895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t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520BAA01-9B75-42BE-BD21-8DB3FEA9D4A6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474369"/>
            <a:ext cx="500400" cy="457446"/>
            <a:chOff x="3462337" y="1557433"/>
            <a:chExt cx="2217610" cy="2032062"/>
          </a:xfrm>
        </p:grpSpPr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3EE7CE88-F764-4126-B7BB-249E22E23B67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solidFill>
              <a:schemeClr val="accent4"/>
            </a:solidFill>
            <a:ln w="9525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2AAAA5E5-0BAE-4BDF-83DF-11004C394965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solidFill>
                <a:schemeClr val="accent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4524375"/>
            <a:ext cx="9144000" cy="61912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de-DE" sz="17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itel 14">
            <a:extLst>
              <a:ext uri="{FF2B5EF4-FFF2-40B4-BE49-F238E27FC236}">
                <a16:creationId xmlns:a16="http://schemas.microsoft.com/office/drawing/2014/main" id="{8881F0F0-6E5E-4C74-8700-A154030A2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49" y="1471949"/>
            <a:ext cx="5715001" cy="1031803"/>
          </a:xfrm>
          <a:prstGeom prst="rect">
            <a:avLst/>
          </a:prstGeom>
          <a:noFill/>
        </p:spPr>
        <p:txBody>
          <a:bodyPr wrap="square" lIns="0" tIns="72000" rIns="360000" bIns="72000" anchor="ctr">
            <a:sp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26" name="Textplatzhalter 3">
            <a:extLst>
              <a:ext uri="{FF2B5EF4-FFF2-40B4-BE49-F238E27FC236}">
                <a16:creationId xmlns:a16="http://schemas.microsoft.com/office/drawing/2014/main" id="{8FECECBE-6F0B-4586-A6E7-93DB53EC763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350" y="0"/>
            <a:ext cx="1263650" cy="2819999"/>
          </a:xfrm>
        </p:spPr>
        <p:txBody>
          <a:bodyPr wrap="square" tIns="0" rIns="0" bIns="0" anchor="b">
            <a:spAutoFit/>
          </a:bodyPr>
          <a:lstStyle>
            <a:lvl1pPr algn="r">
              <a:buNone/>
              <a:defRPr sz="16600" b="1" i="1">
                <a:solidFill>
                  <a:schemeClr val="accent2">
                    <a:alpha val="45000"/>
                  </a:schemeClr>
                </a:solidFill>
              </a:defRPr>
            </a:lvl1pPr>
          </a:lstStyle>
          <a:p>
            <a:pPr lvl="0"/>
            <a:r>
              <a:rPr lang="de-DE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4231882032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3 blue - chang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umsplatzhalter 4">
            <a:extLst>
              <a:ext uri="{FF2B5EF4-FFF2-40B4-BE49-F238E27FC236}">
                <a16:creationId xmlns:a16="http://schemas.microsoft.com/office/drawing/2014/main" id="{8DA7475D-D2F3-420A-8496-CBD3BAD002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000" y="5125500"/>
            <a:ext cx="18000" cy="18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00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F80F3BBE-B6B1-4FD9-98F0-98315E99E6BB}" type="datetime1">
              <a:rPr lang="de-DE" smtClean="0"/>
              <a:t>10.04.2024</a:t>
            </a:fld>
            <a:endParaRPr lang="de-DE"/>
          </a:p>
        </p:txBody>
      </p:sp>
      <p:sp>
        <p:nvSpPr>
          <p:cNvPr id="10" name="Fußzeilenplatzhalter 5">
            <a:extLst>
              <a:ext uri="{FF2B5EF4-FFF2-40B4-BE49-F238E27FC236}">
                <a16:creationId xmlns:a16="http://schemas.microsoft.com/office/drawing/2014/main" id="{FDEA3880-A5ED-4D6F-9AA9-D15002CFAB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00" y="5125500"/>
            <a:ext cx="18000" cy="18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00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Cloudrouter</a:t>
            </a:r>
          </a:p>
        </p:txBody>
      </p:sp>
      <p:sp>
        <p:nvSpPr>
          <p:cNvPr id="11" name="Foliennummernplatzhalter 6">
            <a:extLst>
              <a:ext uri="{FF2B5EF4-FFF2-40B4-BE49-F238E27FC236}">
                <a16:creationId xmlns:a16="http://schemas.microsoft.com/office/drawing/2014/main" id="{FEB4B338-3F4D-4735-878B-521B3FDCC1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125500"/>
            <a:ext cx="18000" cy="18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0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2F7D3542-A124-4F56-9095-0118521837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0"/>
            <a:ext cx="9144000" cy="5143500"/>
          </a:xfrm>
          <a:custGeom>
            <a:avLst/>
            <a:gdLst>
              <a:gd name="connsiteX0" fmla="*/ 246381 w 9144000"/>
              <a:gd name="connsiteY0" fmla="*/ 4837041 h 5143500"/>
              <a:gd name="connsiteX1" fmla="*/ 266477 w 9144000"/>
              <a:gd name="connsiteY1" fmla="*/ 4837041 h 5143500"/>
              <a:gd name="connsiteX2" fmla="*/ 278556 w 9144000"/>
              <a:gd name="connsiteY2" fmla="*/ 4838263 h 5143500"/>
              <a:gd name="connsiteX3" fmla="*/ 286659 w 9144000"/>
              <a:gd name="connsiteY3" fmla="*/ 4842423 h 5143500"/>
              <a:gd name="connsiteX4" fmla="*/ 294354 w 9144000"/>
              <a:gd name="connsiteY4" fmla="*/ 4855053 h 5143500"/>
              <a:gd name="connsiteX5" fmla="*/ 297148 w 9144000"/>
              <a:gd name="connsiteY5" fmla="*/ 4874222 h 5143500"/>
              <a:gd name="connsiteX6" fmla="*/ 295020 w 9144000"/>
              <a:gd name="connsiteY6" fmla="*/ 4891161 h 5143500"/>
              <a:gd name="connsiteX7" fmla="*/ 289238 w 9144000"/>
              <a:gd name="connsiteY7" fmla="*/ 4903619 h 5143500"/>
              <a:gd name="connsiteX8" fmla="*/ 280362 w 9144000"/>
              <a:gd name="connsiteY8" fmla="*/ 4909344 h 5143500"/>
              <a:gd name="connsiteX9" fmla="*/ 266477 w 9144000"/>
              <a:gd name="connsiteY9" fmla="*/ 4911252 h 5143500"/>
              <a:gd name="connsiteX10" fmla="*/ 246381 w 9144000"/>
              <a:gd name="connsiteY10" fmla="*/ 4911252 h 5143500"/>
              <a:gd name="connsiteX11" fmla="*/ 520288 w 9144000"/>
              <a:gd name="connsiteY11" fmla="*/ 4816521 h 5143500"/>
              <a:gd name="connsiteX12" fmla="*/ 501460 w 9144000"/>
              <a:gd name="connsiteY12" fmla="*/ 4818279 h 5143500"/>
              <a:gd name="connsiteX13" fmla="*/ 484395 w 9144000"/>
              <a:gd name="connsiteY13" fmla="*/ 4826470 h 5143500"/>
              <a:gd name="connsiteX14" fmla="*/ 470940 w 9144000"/>
              <a:gd name="connsiteY14" fmla="*/ 4845661 h 5143500"/>
              <a:gd name="connsiteX15" fmla="*/ 467114 w 9144000"/>
              <a:gd name="connsiteY15" fmla="*/ 4863394 h 5143500"/>
              <a:gd name="connsiteX16" fmla="*/ 481042 w 9144000"/>
              <a:gd name="connsiteY16" fmla="*/ 4863394 h 5143500"/>
              <a:gd name="connsiteX17" fmla="*/ 481042 w 9144000"/>
              <a:gd name="connsiteY17" fmla="*/ 4884921 h 5143500"/>
              <a:gd name="connsiteX18" fmla="*/ 467114 w 9144000"/>
              <a:gd name="connsiteY18" fmla="*/ 4884921 h 5143500"/>
              <a:gd name="connsiteX19" fmla="*/ 470940 w 9144000"/>
              <a:gd name="connsiteY19" fmla="*/ 4902654 h 5143500"/>
              <a:gd name="connsiteX20" fmla="*/ 484395 w 9144000"/>
              <a:gd name="connsiteY20" fmla="*/ 4921845 h 5143500"/>
              <a:gd name="connsiteX21" fmla="*/ 501460 w 9144000"/>
              <a:gd name="connsiteY21" fmla="*/ 4930036 h 5143500"/>
              <a:gd name="connsiteX22" fmla="*/ 520288 w 9144000"/>
              <a:gd name="connsiteY22" fmla="*/ 4931794 h 5143500"/>
              <a:gd name="connsiteX23" fmla="*/ 555838 w 9144000"/>
              <a:gd name="connsiteY23" fmla="*/ 4931794 h 5143500"/>
              <a:gd name="connsiteX24" fmla="*/ 555838 w 9144000"/>
              <a:gd name="connsiteY24" fmla="*/ 4912046 h 5143500"/>
              <a:gd name="connsiteX25" fmla="*/ 519944 w 9144000"/>
              <a:gd name="connsiteY25" fmla="*/ 4912046 h 5143500"/>
              <a:gd name="connsiteX26" fmla="*/ 516978 w 9144000"/>
              <a:gd name="connsiteY26" fmla="*/ 4911810 h 5143500"/>
              <a:gd name="connsiteX27" fmla="*/ 498795 w 9144000"/>
              <a:gd name="connsiteY27" fmla="*/ 4900489 h 5143500"/>
              <a:gd name="connsiteX28" fmla="*/ 493185 w 9144000"/>
              <a:gd name="connsiteY28" fmla="*/ 4874158 h 5143500"/>
              <a:gd name="connsiteX29" fmla="*/ 498795 w 9144000"/>
              <a:gd name="connsiteY29" fmla="*/ 4847826 h 5143500"/>
              <a:gd name="connsiteX30" fmla="*/ 516978 w 9144000"/>
              <a:gd name="connsiteY30" fmla="*/ 4836505 h 5143500"/>
              <a:gd name="connsiteX31" fmla="*/ 519944 w 9144000"/>
              <a:gd name="connsiteY31" fmla="*/ 4836269 h 5143500"/>
              <a:gd name="connsiteX32" fmla="*/ 555838 w 9144000"/>
              <a:gd name="connsiteY32" fmla="*/ 4836269 h 5143500"/>
              <a:gd name="connsiteX33" fmla="*/ 555838 w 9144000"/>
              <a:gd name="connsiteY33" fmla="*/ 4816521 h 5143500"/>
              <a:gd name="connsiteX34" fmla="*/ 614943 w 9144000"/>
              <a:gd name="connsiteY34" fmla="*/ 4816500 h 5143500"/>
              <a:gd name="connsiteX35" fmla="*/ 653609 w 9144000"/>
              <a:gd name="connsiteY35" fmla="*/ 4874158 h 5143500"/>
              <a:gd name="connsiteX36" fmla="*/ 614943 w 9144000"/>
              <a:gd name="connsiteY36" fmla="*/ 4931815 h 5143500"/>
              <a:gd name="connsiteX37" fmla="*/ 645549 w 9144000"/>
              <a:gd name="connsiteY37" fmla="*/ 4931815 h 5143500"/>
              <a:gd name="connsiteX38" fmla="*/ 668633 w 9144000"/>
              <a:gd name="connsiteY38" fmla="*/ 4896114 h 5143500"/>
              <a:gd name="connsiteX39" fmla="*/ 691695 w 9144000"/>
              <a:gd name="connsiteY39" fmla="*/ 4931815 h 5143500"/>
              <a:gd name="connsiteX40" fmla="*/ 722279 w 9144000"/>
              <a:gd name="connsiteY40" fmla="*/ 4931815 h 5143500"/>
              <a:gd name="connsiteX41" fmla="*/ 683635 w 9144000"/>
              <a:gd name="connsiteY41" fmla="*/ 4874158 h 5143500"/>
              <a:gd name="connsiteX42" fmla="*/ 722279 w 9144000"/>
              <a:gd name="connsiteY42" fmla="*/ 4816500 h 5143500"/>
              <a:gd name="connsiteX43" fmla="*/ 691695 w 9144000"/>
              <a:gd name="connsiteY43" fmla="*/ 4816500 h 5143500"/>
              <a:gd name="connsiteX44" fmla="*/ 668633 w 9144000"/>
              <a:gd name="connsiteY44" fmla="*/ 4852222 h 5143500"/>
              <a:gd name="connsiteX45" fmla="*/ 645549 w 9144000"/>
              <a:gd name="connsiteY45" fmla="*/ 4816500 h 5143500"/>
              <a:gd name="connsiteX46" fmla="*/ 574880 w 9144000"/>
              <a:gd name="connsiteY46" fmla="*/ 4816500 h 5143500"/>
              <a:gd name="connsiteX47" fmla="*/ 574880 w 9144000"/>
              <a:gd name="connsiteY47" fmla="*/ 4931815 h 5143500"/>
              <a:gd name="connsiteX48" fmla="*/ 600199 w 9144000"/>
              <a:gd name="connsiteY48" fmla="*/ 4931815 h 5143500"/>
              <a:gd name="connsiteX49" fmla="*/ 600199 w 9144000"/>
              <a:gd name="connsiteY49" fmla="*/ 4816500 h 5143500"/>
              <a:gd name="connsiteX50" fmla="*/ 392147 w 9144000"/>
              <a:gd name="connsiteY50" fmla="*/ 4816500 h 5143500"/>
              <a:gd name="connsiteX51" fmla="*/ 359499 w 9144000"/>
              <a:gd name="connsiteY51" fmla="*/ 4824069 h 5143500"/>
              <a:gd name="connsiteX52" fmla="*/ 341767 w 9144000"/>
              <a:gd name="connsiteY52" fmla="*/ 4848942 h 5143500"/>
              <a:gd name="connsiteX53" fmla="*/ 338629 w 9144000"/>
              <a:gd name="connsiteY53" fmla="*/ 4868861 h 5143500"/>
              <a:gd name="connsiteX54" fmla="*/ 338565 w 9144000"/>
              <a:gd name="connsiteY54" fmla="*/ 4874158 h 5143500"/>
              <a:gd name="connsiteX55" fmla="*/ 338629 w 9144000"/>
              <a:gd name="connsiteY55" fmla="*/ 4879454 h 5143500"/>
              <a:gd name="connsiteX56" fmla="*/ 347205 w 9144000"/>
              <a:gd name="connsiteY56" fmla="*/ 4911831 h 5143500"/>
              <a:gd name="connsiteX57" fmla="*/ 372180 w 9144000"/>
              <a:gd name="connsiteY57" fmla="*/ 4929800 h 5143500"/>
              <a:gd name="connsiteX58" fmla="*/ 392125 w 9144000"/>
              <a:gd name="connsiteY58" fmla="*/ 4931794 h 5143500"/>
              <a:gd name="connsiteX59" fmla="*/ 424623 w 9144000"/>
              <a:gd name="connsiteY59" fmla="*/ 4931794 h 5143500"/>
              <a:gd name="connsiteX60" fmla="*/ 424623 w 9144000"/>
              <a:gd name="connsiteY60" fmla="*/ 4911724 h 5143500"/>
              <a:gd name="connsiteX61" fmla="*/ 393243 w 9144000"/>
              <a:gd name="connsiteY61" fmla="*/ 4911724 h 5143500"/>
              <a:gd name="connsiteX62" fmla="*/ 373749 w 9144000"/>
              <a:gd name="connsiteY62" fmla="*/ 4904949 h 5143500"/>
              <a:gd name="connsiteX63" fmla="*/ 366011 w 9144000"/>
              <a:gd name="connsiteY63" fmla="*/ 4884729 h 5143500"/>
              <a:gd name="connsiteX64" fmla="*/ 415101 w 9144000"/>
              <a:gd name="connsiteY64" fmla="*/ 4884729 h 5143500"/>
              <a:gd name="connsiteX65" fmla="*/ 415101 w 9144000"/>
              <a:gd name="connsiteY65" fmla="*/ 4863522 h 5143500"/>
              <a:gd name="connsiteX66" fmla="*/ 366033 w 9144000"/>
              <a:gd name="connsiteY66" fmla="*/ 4863522 h 5143500"/>
              <a:gd name="connsiteX67" fmla="*/ 373770 w 9144000"/>
              <a:gd name="connsiteY67" fmla="*/ 4843302 h 5143500"/>
              <a:gd name="connsiteX68" fmla="*/ 393264 w 9144000"/>
              <a:gd name="connsiteY68" fmla="*/ 4836527 h 5143500"/>
              <a:gd name="connsiteX69" fmla="*/ 424644 w 9144000"/>
              <a:gd name="connsiteY69" fmla="*/ 4836527 h 5143500"/>
              <a:gd name="connsiteX70" fmla="*/ 424644 w 9144000"/>
              <a:gd name="connsiteY70" fmla="*/ 4816500 h 5143500"/>
              <a:gd name="connsiteX71" fmla="*/ 221879 w 9144000"/>
              <a:gd name="connsiteY71" fmla="*/ 4816457 h 5143500"/>
              <a:gd name="connsiteX72" fmla="*/ 221879 w 9144000"/>
              <a:gd name="connsiteY72" fmla="*/ 4931794 h 5143500"/>
              <a:gd name="connsiteX73" fmla="*/ 266456 w 9144000"/>
              <a:gd name="connsiteY73" fmla="*/ 4931794 h 5143500"/>
              <a:gd name="connsiteX74" fmla="*/ 276471 w 9144000"/>
              <a:gd name="connsiteY74" fmla="*/ 4931708 h 5143500"/>
              <a:gd name="connsiteX75" fmla="*/ 283951 w 9144000"/>
              <a:gd name="connsiteY75" fmla="*/ 4931279 h 5143500"/>
              <a:gd name="connsiteX76" fmla="*/ 289733 w 9144000"/>
              <a:gd name="connsiteY76" fmla="*/ 4930508 h 5143500"/>
              <a:gd name="connsiteX77" fmla="*/ 294741 w 9144000"/>
              <a:gd name="connsiteY77" fmla="*/ 4929221 h 5143500"/>
              <a:gd name="connsiteX78" fmla="*/ 310000 w 9144000"/>
              <a:gd name="connsiteY78" fmla="*/ 4920473 h 5143500"/>
              <a:gd name="connsiteX79" fmla="*/ 319221 w 9144000"/>
              <a:gd name="connsiteY79" fmla="*/ 4904991 h 5143500"/>
              <a:gd name="connsiteX80" fmla="*/ 322789 w 9144000"/>
              <a:gd name="connsiteY80" fmla="*/ 4890303 h 5143500"/>
              <a:gd name="connsiteX81" fmla="*/ 324078 w 9144000"/>
              <a:gd name="connsiteY81" fmla="*/ 4874372 h 5143500"/>
              <a:gd name="connsiteX82" fmla="*/ 323305 w 9144000"/>
              <a:gd name="connsiteY82" fmla="*/ 4861850 h 5143500"/>
              <a:gd name="connsiteX83" fmla="*/ 320983 w 9144000"/>
              <a:gd name="connsiteY83" fmla="*/ 4850164 h 5143500"/>
              <a:gd name="connsiteX84" fmla="*/ 317351 w 9144000"/>
              <a:gd name="connsiteY84" fmla="*/ 4840043 h 5143500"/>
              <a:gd name="connsiteX85" fmla="*/ 312687 w 9144000"/>
              <a:gd name="connsiteY85" fmla="*/ 4832345 h 5143500"/>
              <a:gd name="connsiteX86" fmla="*/ 295084 w 9144000"/>
              <a:gd name="connsiteY86" fmla="*/ 4820166 h 5143500"/>
              <a:gd name="connsiteX87" fmla="*/ 266434 w 9144000"/>
              <a:gd name="connsiteY87" fmla="*/ 4816457 h 5143500"/>
              <a:gd name="connsiteX88" fmla="*/ 582231 w 9144000"/>
              <a:gd name="connsiteY88" fmla="*/ 4552997 h 5143500"/>
              <a:gd name="connsiteX89" fmla="*/ 472745 w 9144000"/>
              <a:gd name="connsiteY89" fmla="*/ 4588098 h 5143500"/>
              <a:gd name="connsiteX90" fmla="*/ 472745 w 9144000"/>
              <a:gd name="connsiteY90" fmla="*/ 4588505 h 5143500"/>
              <a:gd name="connsiteX91" fmla="*/ 509241 w 9144000"/>
              <a:gd name="connsiteY91" fmla="*/ 4624014 h 5143500"/>
              <a:gd name="connsiteX92" fmla="*/ 505823 w 9144000"/>
              <a:gd name="connsiteY92" fmla="*/ 4638959 h 5143500"/>
              <a:gd name="connsiteX93" fmla="*/ 454068 w 9144000"/>
              <a:gd name="connsiteY93" fmla="*/ 4704872 h 5143500"/>
              <a:gd name="connsiteX94" fmla="*/ 431114 w 9144000"/>
              <a:gd name="connsiteY94" fmla="*/ 4770613 h 5143500"/>
              <a:gd name="connsiteX95" fmla="*/ 588872 w 9144000"/>
              <a:gd name="connsiteY95" fmla="*/ 4684095 h 5143500"/>
              <a:gd name="connsiteX96" fmla="*/ 622724 w 9144000"/>
              <a:gd name="connsiteY96" fmla="*/ 4592794 h 5143500"/>
              <a:gd name="connsiteX97" fmla="*/ 582231 w 9144000"/>
              <a:gd name="connsiteY97" fmla="*/ 4552997 h 5143500"/>
              <a:gd name="connsiteX98" fmla="*/ 477012 w 9144000"/>
              <a:gd name="connsiteY98" fmla="*/ 4475895 h 5143500"/>
              <a:gd name="connsiteX99" fmla="*/ 356598 w 9144000"/>
              <a:gd name="connsiteY99" fmla="*/ 4563911 h 5143500"/>
              <a:gd name="connsiteX100" fmla="*/ 322746 w 9144000"/>
              <a:gd name="connsiteY100" fmla="*/ 4655212 h 5143500"/>
              <a:gd name="connsiteX101" fmla="*/ 363239 w 9144000"/>
              <a:gd name="connsiteY101" fmla="*/ 4695008 h 5143500"/>
              <a:gd name="connsiteX102" fmla="*/ 472746 w 9144000"/>
              <a:gd name="connsiteY102" fmla="*/ 4659908 h 5143500"/>
              <a:gd name="connsiteX103" fmla="*/ 472746 w 9144000"/>
              <a:gd name="connsiteY103" fmla="*/ 4659521 h 5143500"/>
              <a:gd name="connsiteX104" fmla="*/ 436251 w 9144000"/>
              <a:gd name="connsiteY104" fmla="*/ 4624013 h 5143500"/>
              <a:gd name="connsiteX105" fmla="*/ 439668 w 9144000"/>
              <a:gd name="connsiteY105" fmla="*/ 4609068 h 5143500"/>
              <a:gd name="connsiteX106" fmla="*/ 491424 w 9144000"/>
              <a:gd name="connsiteY106" fmla="*/ 4543155 h 5143500"/>
              <a:gd name="connsiteX107" fmla="*/ 514378 w 9144000"/>
              <a:gd name="connsiteY107" fmla="*/ 4477414 h 5143500"/>
              <a:gd name="connsiteX108" fmla="*/ 477012 w 9144000"/>
              <a:gd name="connsiteY108" fmla="*/ 4475895 h 5143500"/>
              <a:gd name="connsiteX109" fmla="*/ 0 w 9144000"/>
              <a:gd name="connsiteY109" fmla="*/ 0 h 5143500"/>
              <a:gd name="connsiteX110" fmla="*/ 9144000 w 9144000"/>
              <a:gd name="connsiteY110" fmla="*/ 0 h 5143500"/>
              <a:gd name="connsiteX111" fmla="*/ 9144000 w 9144000"/>
              <a:gd name="connsiteY111" fmla="*/ 5143500 h 5143500"/>
              <a:gd name="connsiteX112" fmla="*/ 0 w 9144000"/>
              <a:gd name="connsiteY112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9144000" h="5143500">
                <a:moveTo>
                  <a:pt x="246381" y="4837041"/>
                </a:moveTo>
                <a:lnTo>
                  <a:pt x="266477" y="4837041"/>
                </a:lnTo>
                <a:cubicBezTo>
                  <a:pt x="271420" y="4837041"/>
                  <a:pt x="275440" y="4837449"/>
                  <a:pt x="278556" y="4838263"/>
                </a:cubicBezTo>
                <a:cubicBezTo>
                  <a:pt x="281673" y="4839078"/>
                  <a:pt x="284359" y="4840472"/>
                  <a:pt x="286659" y="4842423"/>
                </a:cubicBezTo>
                <a:cubicBezTo>
                  <a:pt x="289883" y="4845082"/>
                  <a:pt x="292441" y="4849285"/>
                  <a:pt x="294354" y="4855053"/>
                </a:cubicBezTo>
                <a:cubicBezTo>
                  <a:pt x="296223" y="4860799"/>
                  <a:pt x="297148" y="4867210"/>
                  <a:pt x="297148" y="4874222"/>
                </a:cubicBezTo>
                <a:cubicBezTo>
                  <a:pt x="297148" y="4880226"/>
                  <a:pt x="296438" y="4885865"/>
                  <a:pt x="295020" y="4891161"/>
                </a:cubicBezTo>
                <a:cubicBezTo>
                  <a:pt x="293558" y="4896479"/>
                  <a:pt x="291646" y="4900617"/>
                  <a:pt x="289238" y="4903619"/>
                </a:cubicBezTo>
                <a:cubicBezTo>
                  <a:pt x="287175" y="4906149"/>
                  <a:pt x="284209" y="4908079"/>
                  <a:pt x="280362" y="4909344"/>
                </a:cubicBezTo>
                <a:cubicBezTo>
                  <a:pt x="276514" y="4910609"/>
                  <a:pt x="271893" y="4911252"/>
                  <a:pt x="266477" y="4911252"/>
                </a:cubicBezTo>
                <a:lnTo>
                  <a:pt x="246381" y="4911252"/>
                </a:lnTo>
                <a:close/>
                <a:moveTo>
                  <a:pt x="520288" y="4816521"/>
                </a:moveTo>
                <a:cubicBezTo>
                  <a:pt x="513776" y="4816521"/>
                  <a:pt x="507500" y="4817100"/>
                  <a:pt x="501460" y="4818279"/>
                </a:cubicBezTo>
                <a:cubicBezTo>
                  <a:pt x="495421" y="4819459"/>
                  <a:pt x="489747" y="4822182"/>
                  <a:pt x="484395" y="4826470"/>
                </a:cubicBezTo>
                <a:cubicBezTo>
                  <a:pt x="478011" y="4831724"/>
                  <a:pt x="473519" y="4838113"/>
                  <a:pt x="470940" y="4845661"/>
                </a:cubicBezTo>
                <a:cubicBezTo>
                  <a:pt x="468963" y="4851472"/>
                  <a:pt x="467716" y="4857390"/>
                  <a:pt x="467114" y="4863394"/>
                </a:cubicBezTo>
                <a:lnTo>
                  <a:pt x="481042" y="4863394"/>
                </a:lnTo>
                <a:lnTo>
                  <a:pt x="481042" y="4884921"/>
                </a:lnTo>
                <a:lnTo>
                  <a:pt x="467114" y="4884921"/>
                </a:lnTo>
                <a:cubicBezTo>
                  <a:pt x="467695" y="4890968"/>
                  <a:pt x="468963" y="4896865"/>
                  <a:pt x="470940" y="4902654"/>
                </a:cubicBezTo>
                <a:cubicBezTo>
                  <a:pt x="473498" y="4910202"/>
                  <a:pt x="477990" y="4916591"/>
                  <a:pt x="484395" y="4921845"/>
                </a:cubicBezTo>
                <a:cubicBezTo>
                  <a:pt x="489747" y="4926133"/>
                  <a:pt x="495421" y="4928856"/>
                  <a:pt x="501460" y="4930036"/>
                </a:cubicBezTo>
                <a:cubicBezTo>
                  <a:pt x="507500" y="4931215"/>
                  <a:pt x="513776" y="4931794"/>
                  <a:pt x="520288" y="4931794"/>
                </a:cubicBezTo>
                <a:lnTo>
                  <a:pt x="555838" y="4931794"/>
                </a:lnTo>
                <a:lnTo>
                  <a:pt x="555838" y="4912046"/>
                </a:lnTo>
                <a:lnTo>
                  <a:pt x="519944" y="4912046"/>
                </a:lnTo>
                <a:cubicBezTo>
                  <a:pt x="518956" y="4912046"/>
                  <a:pt x="517967" y="4911853"/>
                  <a:pt x="516978" y="4911810"/>
                </a:cubicBezTo>
                <a:cubicBezTo>
                  <a:pt x="507822" y="4910845"/>
                  <a:pt x="501761" y="4907093"/>
                  <a:pt x="498795" y="4900489"/>
                </a:cubicBezTo>
                <a:cubicBezTo>
                  <a:pt x="495399" y="4892941"/>
                  <a:pt x="493529" y="4884150"/>
                  <a:pt x="493185" y="4874158"/>
                </a:cubicBezTo>
                <a:cubicBezTo>
                  <a:pt x="493529" y="4864165"/>
                  <a:pt x="495399" y="4855374"/>
                  <a:pt x="498795" y="4847826"/>
                </a:cubicBezTo>
                <a:cubicBezTo>
                  <a:pt x="501761" y="4841223"/>
                  <a:pt x="507822" y="4837470"/>
                  <a:pt x="516978" y="4836505"/>
                </a:cubicBezTo>
                <a:cubicBezTo>
                  <a:pt x="517967" y="4836441"/>
                  <a:pt x="518956" y="4836269"/>
                  <a:pt x="519944" y="4836269"/>
                </a:cubicBezTo>
                <a:lnTo>
                  <a:pt x="555838" y="4836269"/>
                </a:lnTo>
                <a:lnTo>
                  <a:pt x="555838" y="4816521"/>
                </a:lnTo>
                <a:close/>
                <a:moveTo>
                  <a:pt x="614943" y="4816500"/>
                </a:moveTo>
                <a:lnTo>
                  <a:pt x="653609" y="4874158"/>
                </a:lnTo>
                <a:lnTo>
                  <a:pt x="614943" y="4931815"/>
                </a:lnTo>
                <a:lnTo>
                  <a:pt x="645549" y="4931815"/>
                </a:lnTo>
                <a:lnTo>
                  <a:pt x="668633" y="4896114"/>
                </a:lnTo>
                <a:lnTo>
                  <a:pt x="691695" y="4931815"/>
                </a:lnTo>
                <a:lnTo>
                  <a:pt x="722279" y="4931815"/>
                </a:lnTo>
                <a:lnTo>
                  <a:pt x="683635" y="4874158"/>
                </a:lnTo>
                <a:lnTo>
                  <a:pt x="722279" y="4816500"/>
                </a:lnTo>
                <a:lnTo>
                  <a:pt x="691695" y="4816500"/>
                </a:lnTo>
                <a:lnTo>
                  <a:pt x="668633" y="4852222"/>
                </a:lnTo>
                <a:lnTo>
                  <a:pt x="645549" y="4816500"/>
                </a:lnTo>
                <a:close/>
                <a:moveTo>
                  <a:pt x="574880" y="4816500"/>
                </a:moveTo>
                <a:lnTo>
                  <a:pt x="574880" y="4931815"/>
                </a:lnTo>
                <a:lnTo>
                  <a:pt x="600199" y="4931815"/>
                </a:lnTo>
                <a:lnTo>
                  <a:pt x="600199" y="4816500"/>
                </a:lnTo>
                <a:close/>
                <a:moveTo>
                  <a:pt x="392147" y="4816500"/>
                </a:moveTo>
                <a:cubicBezTo>
                  <a:pt x="380906" y="4816500"/>
                  <a:pt x="369085" y="4817679"/>
                  <a:pt x="359499" y="4824069"/>
                </a:cubicBezTo>
                <a:cubicBezTo>
                  <a:pt x="350601" y="4830030"/>
                  <a:pt x="344755" y="4838735"/>
                  <a:pt x="341767" y="4848942"/>
                </a:cubicBezTo>
                <a:cubicBezTo>
                  <a:pt x="339854" y="4855396"/>
                  <a:pt x="338801" y="4862107"/>
                  <a:pt x="338629" y="4868861"/>
                </a:cubicBezTo>
                <a:cubicBezTo>
                  <a:pt x="338522" y="4870619"/>
                  <a:pt x="338500" y="4872399"/>
                  <a:pt x="338565" y="4874158"/>
                </a:cubicBezTo>
                <a:cubicBezTo>
                  <a:pt x="338500" y="4875916"/>
                  <a:pt x="338522" y="4877696"/>
                  <a:pt x="338629" y="4879454"/>
                </a:cubicBezTo>
                <a:cubicBezTo>
                  <a:pt x="338930" y="4890432"/>
                  <a:pt x="341165" y="4902483"/>
                  <a:pt x="347205" y="4911831"/>
                </a:cubicBezTo>
                <a:cubicBezTo>
                  <a:pt x="352858" y="4920580"/>
                  <a:pt x="361971" y="4927463"/>
                  <a:pt x="372180" y="4929800"/>
                </a:cubicBezTo>
                <a:cubicBezTo>
                  <a:pt x="378692" y="4931279"/>
                  <a:pt x="385484" y="4931794"/>
                  <a:pt x="392125" y="4931794"/>
                </a:cubicBezTo>
                <a:lnTo>
                  <a:pt x="424623" y="4931794"/>
                </a:lnTo>
                <a:lnTo>
                  <a:pt x="424623" y="4911724"/>
                </a:lnTo>
                <a:lnTo>
                  <a:pt x="393243" y="4911724"/>
                </a:lnTo>
                <a:cubicBezTo>
                  <a:pt x="386258" y="4911638"/>
                  <a:pt x="378864" y="4910073"/>
                  <a:pt x="373749" y="4904949"/>
                </a:cubicBezTo>
                <a:cubicBezTo>
                  <a:pt x="368461" y="4899631"/>
                  <a:pt x="366463" y="4892019"/>
                  <a:pt x="366011" y="4884729"/>
                </a:cubicBezTo>
                <a:lnTo>
                  <a:pt x="415101" y="4884729"/>
                </a:lnTo>
                <a:lnTo>
                  <a:pt x="415101" y="4863522"/>
                </a:lnTo>
                <a:lnTo>
                  <a:pt x="366033" y="4863522"/>
                </a:lnTo>
                <a:cubicBezTo>
                  <a:pt x="366484" y="4856232"/>
                  <a:pt x="368483" y="4848620"/>
                  <a:pt x="373770" y="4843302"/>
                </a:cubicBezTo>
                <a:cubicBezTo>
                  <a:pt x="378885" y="4838178"/>
                  <a:pt x="386279" y="4836612"/>
                  <a:pt x="393264" y="4836527"/>
                </a:cubicBezTo>
                <a:lnTo>
                  <a:pt x="424644" y="4836527"/>
                </a:lnTo>
                <a:lnTo>
                  <a:pt x="424644" y="4816500"/>
                </a:lnTo>
                <a:close/>
                <a:moveTo>
                  <a:pt x="221879" y="4816457"/>
                </a:moveTo>
                <a:lnTo>
                  <a:pt x="221879" y="4931794"/>
                </a:lnTo>
                <a:lnTo>
                  <a:pt x="266456" y="4931794"/>
                </a:lnTo>
                <a:cubicBezTo>
                  <a:pt x="270238" y="4931794"/>
                  <a:pt x="273591" y="4931772"/>
                  <a:pt x="276471" y="4931708"/>
                </a:cubicBezTo>
                <a:cubicBezTo>
                  <a:pt x="279330" y="4931644"/>
                  <a:pt x="281845" y="4931515"/>
                  <a:pt x="283951" y="4931279"/>
                </a:cubicBezTo>
                <a:cubicBezTo>
                  <a:pt x="286079" y="4931044"/>
                  <a:pt x="288013" y="4930786"/>
                  <a:pt x="289733" y="4930508"/>
                </a:cubicBezTo>
                <a:cubicBezTo>
                  <a:pt x="291452" y="4930229"/>
                  <a:pt x="293129" y="4929800"/>
                  <a:pt x="294741" y="4929221"/>
                </a:cubicBezTo>
                <a:cubicBezTo>
                  <a:pt x="300973" y="4927248"/>
                  <a:pt x="306046" y="4924354"/>
                  <a:pt x="310000" y="4920473"/>
                </a:cubicBezTo>
                <a:cubicBezTo>
                  <a:pt x="313977" y="4916613"/>
                  <a:pt x="317072" y="4911467"/>
                  <a:pt x="319221" y="4904991"/>
                </a:cubicBezTo>
                <a:cubicBezTo>
                  <a:pt x="320747" y="4900724"/>
                  <a:pt x="321929" y="4895835"/>
                  <a:pt x="322789" y="4890303"/>
                </a:cubicBezTo>
                <a:cubicBezTo>
                  <a:pt x="323670" y="4884771"/>
                  <a:pt x="324078" y="4879454"/>
                  <a:pt x="324078" y="4874372"/>
                </a:cubicBezTo>
                <a:cubicBezTo>
                  <a:pt x="324078" y="4870105"/>
                  <a:pt x="323842" y="4865924"/>
                  <a:pt x="323305" y="4861850"/>
                </a:cubicBezTo>
                <a:cubicBezTo>
                  <a:pt x="322789" y="4857754"/>
                  <a:pt x="322015" y="4853852"/>
                  <a:pt x="320983" y="4850164"/>
                </a:cubicBezTo>
                <a:cubicBezTo>
                  <a:pt x="319952" y="4846454"/>
                  <a:pt x="318748" y="4843088"/>
                  <a:pt x="317351" y="4840043"/>
                </a:cubicBezTo>
                <a:cubicBezTo>
                  <a:pt x="315976" y="4836998"/>
                  <a:pt x="314428" y="4834425"/>
                  <a:pt x="312687" y="4832345"/>
                </a:cubicBezTo>
                <a:cubicBezTo>
                  <a:pt x="308216" y="4826706"/>
                  <a:pt x="302327" y="4822632"/>
                  <a:pt x="295084" y="4820166"/>
                </a:cubicBezTo>
                <a:cubicBezTo>
                  <a:pt x="287841" y="4817679"/>
                  <a:pt x="278277" y="4816457"/>
                  <a:pt x="266434" y="4816457"/>
                </a:cubicBezTo>
                <a:close/>
                <a:moveTo>
                  <a:pt x="582231" y="4552997"/>
                </a:moveTo>
                <a:cubicBezTo>
                  <a:pt x="545736" y="4552997"/>
                  <a:pt x="472745" y="4588098"/>
                  <a:pt x="472745" y="4588098"/>
                </a:cubicBezTo>
                <a:lnTo>
                  <a:pt x="472745" y="4588505"/>
                </a:lnTo>
                <a:cubicBezTo>
                  <a:pt x="492906" y="4588505"/>
                  <a:pt x="509241" y="4604394"/>
                  <a:pt x="509241" y="4624014"/>
                </a:cubicBezTo>
                <a:cubicBezTo>
                  <a:pt x="509241" y="4629353"/>
                  <a:pt x="507994" y="4634413"/>
                  <a:pt x="505823" y="4638959"/>
                </a:cubicBezTo>
                <a:cubicBezTo>
                  <a:pt x="498516" y="4655662"/>
                  <a:pt x="479817" y="4674231"/>
                  <a:pt x="454068" y="4704872"/>
                </a:cubicBezTo>
                <a:cubicBezTo>
                  <a:pt x="429588" y="4734033"/>
                  <a:pt x="402334" y="4761586"/>
                  <a:pt x="431114" y="4770613"/>
                </a:cubicBezTo>
                <a:cubicBezTo>
                  <a:pt x="476249" y="4784722"/>
                  <a:pt x="543801" y="4748614"/>
                  <a:pt x="588872" y="4684095"/>
                </a:cubicBezTo>
                <a:cubicBezTo>
                  <a:pt x="615459" y="4646013"/>
                  <a:pt x="622724" y="4615715"/>
                  <a:pt x="622724" y="4592794"/>
                </a:cubicBezTo>
                <a:cubicBezTo>
                  <a:pt x="622724" y="4576948"/>
                  <a:pt x="615309" y="4552997"/>
                  <a:pt x="582231" y="4552997"/>
                </a:cubicBezTo>
                <a:close/>
                <a:moveTo>
                  <a:pt x="477012" y="4475895"/>
                </a:moveTo>
                <a:cubicBezTo>
                  <a:pt x="436850" y="4483113"/>
                  <a:pt x="390401" y="4515522"/>
                  <a:pt x="356598" y="4563911"/>
                </a:cubicBezTo>
                <a:cubicBezTo>
                  <a:pt x="329989" y="4601992"/>
                  <a:pt x="322746" y="4632269"/>
                  <a:pt x="322746" y="4655212"/>
                </a:cubicBezTo>
                <a:cubicBezTo>
                  <a:pt x="322746" y="4671057"/>
                  <a:pt x="330161" y="4695008"/>
                  <a:pt x="363239" y="4695008"/>
                </a:cubicBezTo>
                <a:cubicBezTo>
                  <a:pt x="399734" y="4695008"/>
                  <a:pt x="472746" y="4659908"/>
                  <a:pt x="472746" y="4659908"/>
                </a:cubicBezTo>
                <a:lnTo>
                  <a:pt x="472746" y="4659521"/>
                </a:lnTo>
                <a:cubicBezTo>
                  <a:pt x="452586" y="4659521"/>
                  <a:pt x="436251" y="4643612"/>
                  <a:pt x="436251" y="4624013"/>
                </a:cubicBezTo>
                <a:cubicBezTo>
                  <a:pt x="436251" y="4618674"/>
                  <a:pt x="437498" y="4613614"/>
                  <a:pt x="439668" y="4609068"/>
                </a:cubicBezTo>
                <a:cubicBezTo>
                  <a:pt x="446997" y="4592343"/>
                  <a:pt x="465675" y="4573796"/>
                  <a:pt x="491424" y="4543155"/>
                </a:cubicBezTo>
                <a:cubicBezTo>
                  <a:pt x="515904" y="4513994"/>
                  <a:pt x="543157" y="4486441"/>
                  <a:pt x="514378" y="4477414"/>
                </a:cubicBezTo>
                <a:cubicBezTo>
                  <a:pt x="503089" y="4473881"/>
                  <a:pt x="490400" y="4473488"/>
                  <a:pt x="477012" y="4475895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t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4524375"/>
            <a:ext cx="9144000" cy="61912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de-DE" sz="17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el 14"/>
          <p:cNvSpPr>
            <a:spLocks noGrp="1"/>
          </p:cNvSpPr>
          <p:nvPr userDrawn="1">
            <p:ph type="title"/>
          </p:nvPr>
        </p:nvSpPr>
        <p:spPr>
          <a:xfrm>
            <a:off x="2152649" y="1471949"/>
            <a:ext cx="5715001" cy="1031803"/>
          </a:xfrm>
          <a:prstGeom prst="rect">
            <a:avLst/>
          </a:prstGeom>
          <a:noFill/>
        </p:spPr>
        <p:txBody>
          <a:bodyPr wrap="square" lIns="0" tIns="72000" rIns="360000" bIns="72000" anchor="ctr">
            <a:sp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E14F88C-A984-4C8A-9F04-8B6BE5C464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350" y="0"/>
            <a:ext cx="1263650" cy="2819999"/>
          </a:xfrm>
        </p:spPr>
        <p:txBody>
          <a:bodyPr wrap="square" tIns="0" rIns="0" bIns="0" anchor="b">
            <a:spAutoFit/>
          </a:bodyPr>
          <a:lstStyle>
            <a:lvl1pPr algn="r">
              <a:buNone/>
              <a:defRPr sz="16600" b="1" i="1">
                <a:solidFill>
                  <a:schemeClr val="bg1">
                    <a:alpha val="45000"/>
                  </a:schemeClr>
                </a:solidFill>
              </a:defRPr>
            </a:lvl1pPr>
          </a:lstStyle>
          <a:p>
            <a:pPr lvl="0"/>
            <a:r>
              <a:rPr lang="de-DE"/>
              <a:t>0</a:t>
            </a:r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A39B390B-96B3-4606-9B5E-1271515140E9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474369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0517E1DF-C0FC-4709-B437-B5B0563F7308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64BE8E01-A524-40B5-B54A-6E76D2918C20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3360910613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3 dark -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umsplatzhalter 4">
            <a:extLst>
              <a:ext uri="{FF2B5EF4-FFF2-40B4-BE49-F238E27FC236}">
                <a16:creationId xmlns:a16="http://schemas.microsoft.com/office/drawing/2014/main" id="{3ADC6881-DD78-4C0B-B58B-E1A5C09334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000" y="5125500"/>
            <a:ext cx="18000" cy="18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00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54CB1AF8-D440-4799-94E0-9D80E1EE607A}" type="datetime1">
              <a:rPr lang="de-DE" smtClean="0"/>
              <a:t>10.04.2024</a:t>
            </a:fld>
            <a:endParaRPr lang="de-DE"/>
          </a:p>
        </p:txBody>
      </p:sp>
      <p:sp>
        <p:nvSpPr>
          <p:cNvPr id="10" name="Fußzeilenplatzhalter 5">
            <a:extLst>
              <a:ext uri="{FF2B5EF4-FFF2-40B4-BE49-F238E27FC236}">
                <a16:creationId xmlns:a16="http://schemas.microsoft.com/office/drawing/2014/main" id="{1247E59F-3334-456E-BF35-D3CAD5A126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00" y="5125500"/>
            <a:ext cx="18000" cy="18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00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Cloudrouter</a:t>
            </a:r>
          </a:p>
        </p:txBody>
      </p:sp>
      <p:sp>
        <p:nvSpPr>
          <p:cNvPr id="11" name="Foliennummernplatzhalter 6">
            <a:extLst>
              <a:ext uri="{FF2B5EF4-FFF2-40B4-BE49-F238E27FC236}">
                <a16:creationId xmlns:a16="http://schemas.microsoft.com/office/drawing/2014/main" id="{D2B0174C-C055-49E1-A3C3-3871C28B9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125500"/>
            <a:ext cx="18000" cy="18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0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2F7D3542-A124-4F56-9095-0118521837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0"/>
            <a:ext cx="9144000" cy="5143500"/>
          </a:xfrm>
          <a:custGeom>
            <a:avLst/>
            <a:gdLst>
              <a:gd name="connsiteX0" fmla="*/ 246381 w 9144000"/>
              <a:gd name="connsiteY0" fmla="*/ 4837041 h 5143500"/>
              <a:gd name="connsiteX1" fmla="*/ 266477 w 9144000"/>
              <a:gd name="connsiteY1" fmla="*/ 4837041 h 5143500"/>
              <a:gd name="connsiteX2" fmla="*/ 278556 w 9144000"/>
              <a:gd name="connsiteY2" fmla="*/ 4838263 h 5143500"/>
              <a:gd name="connsiteX3" fmla="*/ 286659 w 9144000"/>
              <a:gd name="connsiteY3" fmla="*/ 4842423 h 5143500"/>
              <a:gd name="connsiteX4" fmla="*/ 294354 w 9144000"/>
              <a:gd name="connsiteY4" fmla="*/ 4855053 h 5143500"/>
              <a:gd name="connsiteX5" fmla="*/ 297148 w 9144000"/>
              <a:gd name="connsiteY5" fmla="*/ 4874222 h 5143500"/>
              <a:gd name="connsiteX6" fmla="*/ 295020 w 9144000"/>
              <a:gd name="connsiteY6" fmla="*/ 4891161 h 5143500"/>
              <a:gd name="connsiteX7" fmla="*/ 289238 w 9144000"/>
              <a:gd name="connsiteY7" fmla="*/ 4903619 h 5143500"/>
              <a:gd name="connsiteX8" fmla="*/ 280362 w 9144000"/>
              <a:gd name="connsiteY8" fmla="*/ 4909344 h 5143500"/>
              <a:gd name="connsiteX9" fmla="*/ 266477 w 9144000"/>
              <a:gd name="connsiteY9" fmla="*/ 4911252 h 5143500"/>
              <a:gd name="connsiteX10" fmla="*/ 246381 w 9144000"/>
              <a:gd name="connsiteY10" fmla="*/ 4911252 h 5143500"/>
              <a:gd name="connsiteX11" fmla="*/ 520288 w 9144000"/>
              <a:gd name="connsiteY11" fmla="*/ 4816521 h 5143500"/>
              <a:gd name="connsiteX12" fmla="*/ 501460 w 9144000"/>
              <a:gd name="connsiteY12" fmla="*/ 4818279 h 5143500"/>
              <a:gd name="connsiteX13" fmla="*/ 484395 w 9144000"/>
              <a:gd name="connsiteY13" fmla="*/ 4826470 h 5143500"/>
              <a:gd name="connsiteX14" fmla="*/ 470940 w 9144000"/>
              <a:gd name="connsiteY14" fmla="*/ 4845661 h 5143500"/>
              <a:gd name="connsiteX15" fmla="*/ 467114 w 9144000"/>
              <a:gd name="connsiteY15" fmla="*/ 4863394 h 5143500"/>
              <a:gd name="connsiteX16" fmla="*/ 481042 w 9144000"/>
              <a:gd name="connsiteY16" fmla="*/ 4863394 h 5143500"/>
              <a:gd name="connsiteX17" fmla="*/ 481042 w 9144000"/>
              <a:gd name="connsiteY17" fmla="*/ 4884921 h 5143500"/>
              <a:gd name="connsiteX18" fmla="*/ 467114 w 9144000"/>
              <a:gd name="connsiteY18" fmla="*/ 4884921 h 5143500"/>
              <a:gd name="connsiteX19" fmla="*/ 470940 w 9144000"/>
              <a:gd name="connsiteY19" fmla="*/ 4902654 h 5143500"/>
              <a:gd name="connsiteX20" fmla="*/ 484395 w 9144000"/>
              <a:gd name="connsiteY20" fmla="*/ 4921845 h 5143500"/>
              <a:gd name="connsiteX21" fmla="*/ 501460 w 9144000"/>
              <a:gd name="connsiteY21" fmla="*/ 4930036 h 5143500"/>
              <a:gd name="connsiteX22" fmla="*/ 520288 w 9144000"/>
              <a:gd name="connsiteY22" fmla="*/ 4931794 h 5143500"/>
              <a:gd name="connsiteX23" fmla="*/ 555838 w 9144000"/>
              <a:gd name="connsiteY23" fmla="*/ 4931794 h 5143500"/>
              <a:gd name="connsiteX24" fmla="*/ 555838 w 9144000"/>
              <a:gd name="connsiteY24" fmla="*/ 4912046 h 5143500"/>
              <a:gd name="connsiteX25" fmla="*/ 519944 w 9144000"/>
              <a:gd name="connsiteY25" fmla="*/ 4912046 h 5143500"/>
              <a:gd name="connsiteX26" fmla="*/ 516978 w 9144000"/>
              <a:gd name="connsiteY26" fmla="*/ 4911810 h 5143500"/>
              <a:gd name="connsiteX27" fmla="*/ 498795 w 9144000"/>
              <a:gd name="connsiteY27" fmla="*/ 4900489 h 5143500"/>
              <a:gd name="connsiteX28" fmla="*/ 493185 w 9144000"/>
              <a:gd name="connsiteY28" fmla="*/ 4874158 h 5143500"/>
              <a:gd name="connsiteX29" fmla="*/ 498795 w 9144000"/>
              <a:gd name="connsiteY29" fmla="*/ 4847826 h 5143500"/>
              <a:gd name="connsiteX30" fmla="*/ 516978 w 9144000"/>
              <a:gd name="connsiteY30" fmla="*/ 4836505 h 5143500"/>
              <a:gd name="connsiteX31" fmla="*/ 519944 w 9144000"/>
              <a:gd name="connsiteY31" fmla="*/ 4836269 h 5143500"/>
              <a:gd name="connsiteX32" fmla="*/ 555838 w 9144000"/>
              <a:gd name="connsiteY32" fmla="*/ 4836269 h 5143500"/>
              <a:gd name="connsiteX33" fmla="*/ 555838 w 9144000"/>
              <a:gd name="connsiteY33" fmla="*/ 4816521 h 5143500"/>
              <a:gd name="connsiteX34" fmla="*/ 614943 w 9144000"/>
              <a:gd name="connsiteY34" fmla="*/ 4816500 h 5143500"/>
              <a:gd name="connsiteX35" fmla="*/ 653609 w 9144000"/>
              <a:gd name="connsiteY35" fmla="*/ 4874158 h 5143500"/>
              <a:gd name="connsiteX36" fmla="*/ 614943 w 9144000"/>
              <a:gd name="connsiteY36" fmla="*/ 4931815 h 5143500"/>
              <a:gd name="connsiteX37" fmla="*/ 645549 w 9144000"/>
              <a:gd name="connsiteY37" fmla="*/ 4931815 h 5143500"/>
              <a:gd name="connsiteX38" fmla="*/ 668633 w 9144000"/>
              <a:gd name="connsiteY38" fmla="*/ 4896114 h 5143500"/>
              <a:gd name="connsiteX39" fmla="*/ 691695 w 9144000"/>
              <a:gd name="connsiteY39" fmla="*/ 4931815 h 5143500"/>
              <a:gd name="connsiteX40" fmla="*/ 722279 w 9144000"/>
              <a:gd name="connsiteY40" fmla="*/ 4931815 h 5143500"/>
              <a:gd name="connsiteX41" fmla="*/ 683635 w 9144000"/>
              <a:gd name="connsiteY41" fmla="*/ 4874158 h 5143500"/>
              <a:gd name="connsiteX42" fmla="*/ 722279 w 9144000"/>
              <a:gd name="connsiteY42" fmla="*/ 4816500 h 5143500"/>
              <a:gd name="connsiteX43" fmla="*/ 691695 w 9144000"/>
              <a:gd name="connsiteY43" fmla="*/ 4816500 h 5143500"/>
              <a:gd name="connsiteX44" fmla="*/ 668633 w 9144000"/>
              <a:gd name="connsiteY44" fmla="*/ 4852222 h 5143500"/>
              <a:gd name="connsiteX45" fmla="*/ 645549 w 9144000"/>
              <a:gd name="connsiteY45" fmla="*/ 4816500 h 5143500"/>
              <a:gd name="connsiteX46" fmla="*/ 574880 w 9144000"/>
              <a:gd name="connsiteY46" fmla="*/ 4816500 h 5143500"/>
              <a:gd name="connsiteX47" fmla="*/ 574880 w 9144000"/>
              <a:gd name="connsiteY47" fmla="*/ 4931815 h 5143500"/>
              <a:gd name="connsiteX48" fmla="*/ 600199 w 9144000"/>
              <a:gd name="connsiteY48" fmla="*/ 4931815 h 5143500"/>
              <a:gd name="connsiteX49" fmla="*/ 600199 w 9144000"/>
              <a:gd name="connsiteY49" fmla="*/ 4816500 h 5143500"/>
              <a:gd name="connsiteX50" fmla="*/ 392147 w 9144000"/>
              <a:gd name="connsiteY50" fmla="*/ 4816500 h 5143500"/>
              <a:gd name="connsiteX51" fmla="*/ 359499 w 9144000"/>
              <a:gd name="connsiteY51" fmla="*/ 4824069 h 5143500"/>
              <a:gd name="connsiteX52" fmla="*/ 341767 w 9144000"/>
              <a:gd name="connsiteY52" fmla="*/ 4848942 h 5143500"/>
              <a:gd name="connsiteX53" fmla="*/ 338629 w 9144000"/>
              <a:gd name="connsiteY53" fmla="*/ 4868861 h 5143500"/>
              <a:gd name="connsiteX54" fmla="*/ 338565 w 9144000"/>
              <a:gd name="connsiteY54" fmla="*/ 4874158 h 5143500"/>
              <a:gd name="connsiteX55" fmla="*/ 338629 w 9144000"/>
              <a:gd name="connsiteY55" fmla="*/ 4879454 h 5143500"/>
              <a:gd name="connsiteX56" fmla="*/ 347205 w 9144000"/>
              <a:gd name="connsiteY56" fmla="*/ 4911831 h 5143500"/>
              <a:gd name="connsiteX57" fmla="*/ 372180 w 9144000"/>
              <a:gd name="connsiteY57" fmla="*/ 4929800 h 5143500"/>
              <a:gd name="connsiteX58" fmla="*/ 392125 w 9144000"/>
              <a:gd name="connsiteY58" fmla="*/ 4931794 h 5143500"/>
              <a:gd name="connsiteX59" fmla="*/ 424623 w 9144000"/>
              <a:gd name="connsiteY59" fmla="*/ 4931794 h 5143500"/>
              <a:gd name="connsiteX60" fmla="*/ 424623 w 9144000"/>
              <a:gd name="connsiteY60" fmla="*/ 4911724 h 5143500"/>
              <a:gd name="connsiteX61" fmla="*/ 393243 w 9144000"/>
              <a:gd name="connsiteY61" fmla="*/ 4911724 h 5143500"/>
              <a:gd name="connsiteX62" fmla="*/ 373749 w 9144000"/>
              <a:gd name="connsiteY62" fmla="*/ 4904949 h 5143500"/>
              <a:gd name="connsiteX63" fmla="*/ 366011 w 9144000"/>
              <a:gd name="connsiteY63" fmla="*/ 4884729 h 5143500"/>
              <a:gd name="connsiteX64" fmla="*/ 415101 w 9144000"/>
              <a:gd name="connsiteY64" fmla="*/ 4884729 h 5143500"/>
              <a:gd name="connsiteX65" fmla="*/ 415101 w 9144000"/>
              <a:gd name="connsiteY65" fmla="*/ 4863522 h 5143500"/>
              <a:gd name="connsiteX66" fmla="*/ 366033 w 9144000"/>
              <a:gd name="connsiteY66" fmla="*/ 4863522 h 5143500"/>
              <a:gd name="connsiteX67" fmla="*/ 373770 w 9144000"/>
              <a:gd name="connsiteY67" fmla="*/ 4843302 h 5143500"/>
              <a:gd name="connsiteX68" fmla="*/ 393264 w 9144000"/>
              <a:gd name="connsiteY68" fmla="*/ 4836527 h 5143500"/>
              <a:gd name="connsiteX69" fmla="*/ 424644 w 9144000"/>
              <a:gd name="connsiteY69" fmla="*/ 4836527 h 5143500"/>
              <a:gd name="connsiteX70" fmla="*/ 424644 w 9144000"/>
              <a:gd name="connsiteY70" fmla="*/ 4816500 h 5143500"/>
              <a:gd name="connsiteX71" fmla="*/ 221879 w 9144000"/>
              <a:gd name="connsiteY71" fmla="*/ 4816457 h 5143500"/>
              <a:gd name="connsiteX72" fmla="*/ 221879 w 9144000"/>
              <a:gd name="connsiteY72" fmla="*/ 4931794 h 5143500"/>
              <a:gd name="connsiteX73" fmla="*/ 266456 w 9144000"/>
              <a:gd name="connsiteY73" fmla="*/ 4931794 h 5143500"/>
              <a:gd name="connsiteX74" fmla="*/ 276471 w 9144000"/>
              <a:gd name="connsiteY74" fmla="*/ 4931708 h 5143500"/>
              <a:gd name="connsiteX75" fmla="*/ 283951 w 9144000"/>
              <a:gd name="connsiteY75" fmla="*/ 4931279 h 5143500"/>
              <a:gd name="connsiteX76" fmla="*/ 289733 w 9144000"/>
              <a:gd name="connsiteY76" fmla="*/ 4930508 h 5143500"/>
              <a:gd name="connsiteX77" fmla="*/ 294741 w 9144000"/>
              <a:gd name="connsiteY77" fmla="*/ 4929221 h 5143500"/>
              <a:gd name="connsiteX78" fmla="*/ 310000 w 9144000"/>
              <a:gd name="connsiteY78" fmla="*/ 4920473 h 5143500"/>
              <a:gd name="connsiteX79" fmla="*/ 319221 w 9144000"/>
              <a:gd name="connsiteY79" fmla="*/ 4904991 h 5143500"/>
              <a:gd name="connsiteX80" fmla="*/ 322789 w 9144000"/>
              <a:gd name="connsiteY80" fmla="*/ 4890303 h 5143500"/>
              <a:gd name="connsiteX81" fmla="*/ 324078 w 9144000"/>
              <a:gd name="connsiteY81" fmla="*/ 4874372 h 5143500"/>
              <a:gd name="connsiteX82" fmla="*/ 323305 w 9144000"/>
              <a:gd name="connsiteY82" fmla="*/ 4861850 h 5143500"/>
              <a:gd name="connsiteX83" fmla="*/ 320983 w 9144000"/>
              <a:gd name="connsiteY83" fmla="*/ 4850164 h 5143500"/>
              <a:gd name="connsiteX84" fmla="*/ 317351 w 9144000"/>
              <a:gd name="connsiteY84" fmla="*/ 4840043 h 5143500"/>
              <a:gd name="connsiteX85" fmla="*/ 312687 w 9144000"/>
              <a:gd name="connsiteY85" fmla="*/ 4832345 h 5143500"/>
              <a:gd name="connsiteX86" fmla="*/ 295084 w 9144000"/>
              <a:gd name="connsiteY86" fmla="*/ 4820166 h 5143500"/>
              <a:gd name="connsiteX87" fmla="*/ 266434 w 9144000"/>
              <a:gd name="connsiteY87" fmla="*/ 4816457 h 5143500"/>
              <a:gd name="connsiteX88" fmla="*/ 582231 w 9144000"/>
              <a:gd name="connsiteY88" fmla="*/ 4552997 h 5143500"/>
              <a:gd name="connsiteX89" fmla="*/ 472745 w 9144000"/>
              <a:gd name="connsiteY89" fmla="*/ 4588098 h 5143500"/>
              <a:gd name="connsiteX90" fmla="*/ 472745 w 9144000"/>
              <a:gd name="connsiteY90" fmla="*/ 4588505 h 5143500"/>
              <a:gd name="connsiteX91" fmla="*/ 509241 w 9144000"/>
              <a:gd name="connsiteY91" fmla="*/ 4624014 h 5143500"/>
              <a:gd name="connsiteX92" fmla="*/ 505823 w 9144000"/>
              <a:gd name="connsiteY92" fmla="*/ 4638959 h 5143500"/>
              <a:gd name="connsiteX93" fmla="*/ 454068 w 9144000"/>
              <a:gd name="connsiteY93" fmla="*/ 4704872 h 5143500"/>
              <a:gd name="connsiteX94" fmla="*/ 431114 w 9144000"/>
              <a:gd name="connsiteY94" fmla="*/ 4770613 h 5143500"/>
              <a:gd name="connsiteX95" fmla="*/ 588872 w 9144000"/>
              <a:gd name="connsiteY95" fmla="*/ 4684095 h 5143500"/>
              <a:gd name="connsiteX96" fmla="*/ 622724 w 9144000"/>
              <a:gd name="connsiteY96" fmla="*/ 4592794 h 5143500"/>
              <a:gd name="connsiteX97" fmla="*/ 582231 w 9144000"/>
              <a:gd name="connsiteY97" fmla="*/ 4552997 h 5143500"/>
              <a:gd name="connsiteX98" fmla="*/ 477012 w 9144000"/>
              <a:gd name="connsiteY98" fmla="*/ 4475895 h 5143500"/>
              <a:gd name="connsiteX99" fmla="*/ 356598 w 9144000"/>
              <a:gd name="connsiteY99" fmla="*/ 4563911 h 5143500"/>
              <a:gd name="connsiteX100" fmla="*/ 322746 w 9144000"/>
              <a:gd name="connsiteY100" fmla="*/ 4655212 h 5143500"/>
              <a:gd name="connsiteX101" fmla="*/ 363239 w 9144000"/>
              <a:gd name="connsiteY101" fmla="*/ 4695008 h 5143500"/>
              <a:gd name="connsiteX102" fmla="*/ 472746 w 9144000"/>
              <a:gd name="connsiteY102" fmla="*/ 4659908 h 5143500"/>
              <a:gd name="connsiteX103" fmla="*/ 472746 w 9144000"/>
              <a:gd name="connsiteY103" fmla="*/ 4659521 h 5143500"/>
              <a:gd name="connsiteX104" fmla="*/ 436251 w 9144000"/>
              <a:gd name="connsiteY104" fmla="*/ 4624013 h 5143500"/>
              <a:gd name="connsiteX105" fmla="*/ 439668 w 9144000"/>
              <a:gd name="connsiteY105" fmla="*/ 4609068 h 5143500"/>
              <a:gd name="connsiteX106" fmla="*/ 491424 w 9144000"/>
              <a:gd name="connsiteY106" fmla="*/ 4543155 h 5143500"/>
              <a:gd name="connsiteX107" fmla="*/ 514378 w 9144000"/>
              <a:gd name="connsiteY107" fmla="*/ 4477414 h 5143500"/>
              <a:gd name="connsiteX108" fmla="*/ 477012 w 9144000"/>
              <a:gd name="connsiteY108" fmla="*/ 4475895 h 5143500"/>
              <a:gd name="connsiteX109" fmla="*/ 0 w 9144000"/>
              <a:gd name="connsiteY109" fmla="*/ 0 h 5143500"/>
              <a:gd name="connsiteX110" fmla="*/ 9144000 w 9144000"/>
              <a:gd name="connsiteY110" fmla="*/ 0 h 5143500"/>
              <a:gd name="connsiteX111" fmla="*/ 9144000 w 9144000"/>
              <a:gd name="connsiteY111" fmla="*/ 5143500 h 5143500"/>
              <a:gd name="connsiteX112" fmla="*/ 0 w 9144000"/>
              <a:gd name="connsiteY112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9144000" h="5143500">
                <a:moveTo>
                  <a:pt x="246381" y="4837041"/>
                </a:moveTo>
                <a:lnTo>
                  <a:pt x="266477" y="4837041"/>
                </a:lnTo>
                <a:cubicBezTo>
                  <a:pt x="271420" y="4837041"/>
                  <a:pt x="275440" y="4837449"/>
                  <a:pt x="278556" y="4838263"/>
                </a:cubicBezTo>
                <a:cubicBezTo>
                  <a:pt x="281673" y="4839078"/>
                  <a:pt x="284359" y="4840472"/>
                  <a:pt x="286659" y="4842423"/>
                </a:cubicBezTo>
                <a:cubicBezTo>
                  <a:pt x="289883" y="4845082"/>
                  <a:pt x="292441" y="4849285"/>
                  <a:pt x="294354" y="4855053"/>
                </a:cubicBezTo>
                <a:cubicBezTo>
                  <a:pt x="296223" y="4860799"/>
                  <a:pt x="297148" y="4867210"/>
                  <a:pt x="297148" y="4874222"/>
                </a:cubicBezTo>
                <a:cubicBezTo>
                  <a:pt x="297148" y="4880226"/>
                  <a:pt x="296438" y="4885865"/>
                  <a:pt x="295020" y="4891161"/>
                </a:cubicBezTo>
                <a:cubicBezTo>
                  <a:pt x="293558" y="4896479"/>
                  <a:pt x="291646" y="4900617"/>
                  <a:pt x="289238" y="4903619"/>
                </a:cubicBezTo>
                <a:cubicBezTo>
                  <a:pt x="287175" y="4906149"/>
                  <a:pt x="284209" y="4908079"/>
                  <a:pt x="280362" y="4909344"/>
                </a:cubicBezTo>
                <a:cubicBezTo>
                  <a:pt x="276514" y="4910609"/>
                  <a:pt x="271893" y="4911252"/>
                  <a:pt x="266477" y="4911252"/>
                </a:cubicBezTo>
                <a:lnTo>
                  <a:pt x="246381" y="4911252"/>
                </a:lnTo>
                <a:close/>
                <a:moveTo>
                  <a:pt x="520288" y="4816521"/>
                </a:moveTo>
                <a:cubicBezTo>
                  <a:pt x="513776" y="4816521"/>
                  <a:pt x="507500" y="4817100"/>
                  <a:pt x="501460" y="4818279"/>
                </a:cubicBezTo>
                <a:cubicBezTo>
                  <a:pt x="495421" y="4819459"/>
                  <a:pt x="489747" y="4822182"/>
                  <a:pt x="484395" y="4826470"/>
                </a:cubicBezTo>
                <a:cubicBezTo>
                  <a:pt x="478011" y="4831724"/>
                  <a:pt x="473519" y="4838113"/>
                  <a:pt x="470940" y="4845661"/>
                </a:cubicBezTo>
                <a:cubicBezTo>
                  <a:pt x="468963" y="4851472"/>
                  <a:pt x="467716" y="4857390"/>
                  <a:pt x="467114" y="4863394"/>
                </a:cubicBezTo>
                <a:lnTo>
                  <a:pt x="481042" y="4863394"/>
                </a:lnTo>
                <a:lnTo>
                  <a:pt x="481042" y="4884921"/>
                </a:lnTo>
                <a:lnTo>
                  <a:pt x="467114" y="4884921"/>
                </a:lnTo>
                <a:cubicBezTo>
                  <a:pt x="467695" y="4890968"/>
                  <a:pt x="468963" y="4896865"/>
                  <a:pt x="470940" y="4902654"/>
                </a:cubicBezTo>
                <a:cubicBezTo>
                  <a:pt x="473498" y="4910202"/>
                  <a:pt x="477990" y="4916591"/>
                  <a:pt x="484395" y="4921845"/>
                </a:cubicBezTo>
                <a:cubicBezTo>
                  <a:pt x="489747" y="4926133"/>
                  <a:pt x="495421" y="4928856"/>
                  <a:pt x="501460" y="4930036"/>
                </a:cubicBezTo>
                <a:cubicBezTo>
                  <a:pt x="507500" y="4931215"/>
                  <a:pt x="513776" y="4931794"/>
                  <a:pt x="520288" y="4931794"/>
                </a:cubicBezTo>
                <a:lnTo>
                  <a:pt x="555838" y="4931794"/>
                </a:lnTo>
                <a:lnTo>
                  <a:pt x="555838" y="4912046"/>
                </a:lnTo>
                <a:lnTo>
                  <a:pt x="519944" y="4912046"/>
                </a:lnTo>
                <a:cubicBezTo>
                  <a:pt x="518956" y="4912046"/>
                  <a:pt x="517967" y="4911853"/>
                  <a:pt x="516978" y="4911810"/>
                </a:cubicBezTo>
                <a:cubicBezTo>
                  <a:pt x="507822" y="4910845"/>
                  <a:pt x="501761" y="4907093"/>
                  <a:pt x="498795" y="4900489"/>
                </a:cubicBezTo>
                <a:cubicBezTo>
                  <a:pt x="495399" y="4892941"/>
                  <a:pt x="493529" y="4884150"/>
                  <a:pt x="493185" y="4874158"/>
                </a:cubicBezTo>
                <a:cubicBezTo>
                  <a:pt x="493529" y="4864165"/>
                  <a:pt x="495399" y="4855374"/>
                  <a:pt x="498795" y="4847826"/>
                </a:cubicBezTo>
                <a:cubicBezTo>
                  <a:pt x="501761" y="4841223"/>
                  <a:pt x="507822" y="4837470"/>
                  <a:pt x="516978" y="4836505"/>
                </a:cubicBezTo>
                <a:cubicBezTo>
                  <a:pt x="517967" y="4836441"/>
                  <a:pt x="518956" y="4836269"/>
                  <a:pt x="519944" y="4836269"/>
                </a:cubicBezTo>
                <a:lnTo>
                  <a:pt x="555838" y="4836269"/>
                </a:lnTo>
                <a:lnTo>
                  <a:pt x="555838" y="4816521"/>
                </a:lnTo>
                <a:close/>
                <a:moveTo>
                  <a:pt x="614943" y="4816500"/>
                </a:moveTo>
                <a:lnTo>
                  <a:pt x="653609" y="4874158"/>
                </a:lnTo>
                <a:lnTo>
                  <a:pt x="614943" y="4931815"/>
                </a:lnTo>
                <a:lnTo>
                  <a:pt x="645549" y="4931815"/>
                </a:lnTo>
                <a:lnTo>
                  <a:pt x="668633" y="4896114"/>
                </a:lnTo>
                <a:lnTo>
                  <a:pt x="691695" y="4931815"/>
                </a:lnTo>
                <a:lnTo>
                  <a:pt x="722279" y="4931815"/>
                </a:lnTo>
                <a:lnTo>
                  <a:pt x="683635" y="4874158"/>
                </a:lnTo>
                <a:lnTo>
                  <a:pt x="722279" y="4816500"/>
                </a:lnTo>
                <a:lnTo>
                  <a:pt x="691695" y="4816500"/>
                </a:lnTo>
                <a:lnTo>
                  <a:pt x="668633" y="4852222"/>
                </a:lnTo>
                <a:lnTo>
                  <a:pt x="645549" y="4816500"/>
                </a:lnTo>
                <a:close/>
                <a:moveTo>
                  <a:pt x="574880" y="4816500"/>
                </a:moveTo>
                <a:lnTo>
                  <a:pt x="574880" y="4931815"/>
                </a:lnTo>
                <a:lnTo>
                  <a:pt x="600199" y="4931815"/>
                </a:lnTo>
                <a:lnTo>
                  <a:pt x="600199" y="4816500"/>
                </a:lnTo>
                <a:close/>
                <a:moveTo>
                  <a:pt x="392147" y="4816500"/>
                </a:moveTo>
                <a:cubicBezTo>
                  <a:pt x="380906" y="4816500"/>
                  <a:pt x="369085" y="4817679"/>
                  <a:pt x="359499" y="4824069"/>
                </a:cubicBezTo>
                <a:cubicBezTo>
                  <a:pt x="350601" y="4830030"/>
                  <a:pt x="344755" y="4838735"/>
                  <a:pt x="341767" y="4848942"/>
                </a:cubicBezTo>
                <a:cubicBezTo>
                  <a:pt x="339854" y="4855396"/>
                  <a:pt x="338801" y="4862107"/>
                  <a:pt x="338629" y="4868861"/>
                </a:cubicBezTo>
                <a:cubicBezTo>
                  <a:pt x="338522" y="4870619"/>
                  <a:pt x="338500" y="4872399"/>
                  <a:pt x="338565" y="4874158"/>
                </a:cubicBezTo>
                <a:cubicBezTo>
                  <a:pt x="338500" y="4875916"/>
                  <a:pt x="338522" y="4877696"/>
                  <a:pt x="338629" y="4879454"/>
                </a:cubicBezTo>
                <a:cubicBezTo>
                  <a:pt x="338930" y="4890432"/>
                  <a:pt x="341165" y="4902483"/>
                  <a:pt x="347205" y="4911831"/>
                </a:cubicBezTo>
                <a:cubicBezTo>
                  <a:pt x="352858" y="4920580"/>
                  <a:pt x="361971" y="4927463"/>
                  <a:pt x="372180" y="4929800"/>
                </a:cubicBezTo>
                <a:cubicBezTo>
                  <a:pt x="378692" y="4931279"/>
                  <a:pt x="385484" y="4931794"/>
                  <a:pt x="392125" y="4931794"/>
                </a:cubicBezTo>
                <a:lnTo>
                  <a:pt x="424623" y="4931794"/>
                </a:lnTo>
                <a:lnTo>
                  <a:pt x="424623" y="4911724"/>
                </a:lnTo>
                <a:lnTo>
                  <a:pt x="393243" y="4911724"/>
                </a:lnTo>
                <a:cubicBezTo>
                  <a:pt x="386258" y="4911638"/>
                  <a:pt x="378864" y="4910073"/>
                  <a:pt x="373749" y="4904949"/>
                </a:cubicBezTo>
                <a:cubicBezTo>
                  <a:pt x="368461" y="4899631"/>
                  <a:pt x="366463" y="4892019"/>
                  <a:pt x="366011" y="4884729"/>
                </a:cubicBezTo>
                <a:lnTo>
                  <a:pt x="415101" y="4884729"/>
                </a:lnTo>
                <a:lnTo>
                  <a:pt x="415101" y="4863522"/>
                </a:lnTo>
                <a:lnTo>
                  <a:pt x="366033" y="4863522"/>
                </a:lnTo>
                <a:cubicBezTo>
                  <a:pt x="366484" y="4856232"/>
                  <a:pt x="368483" y="4848620"/>
                  <a:pt x="373770" y="4843302"/>
                </a:cubicBezTo>
                <a:cubicBezTo>
                  <a:pt x="378885" y="4838178"/>
                  <a:pt x="386279" y="4836612"/>
                  <a:pt x="393264" y="4836527"/>
                </a:cubicBezTo>
                <a:lnTo>
                  <a:pt x="424644" y="4836527"/>
                </a:lnTo>
                <a:lnTo>
                  <a:pt x="424644" y="4816500"/>
                </a:lnTo>
                <a:close/>
                <a:moveTo>
                  <a:pt x="221879" y="4816457"/>
                </a:moveTo>
                <a:lnTo>
                  <a:pt x="221879" y="4931794"/>
                </a:lnTo>
                <a:lnTo>
                  <a:pt x="266456" y="4931794"/>
                </a:lnTo>
                <a:cubicBezTo>
                  <a:pt x="270238" y="4931794"/>
                  <a:pt x="273591" y="4931772"/>
                  <a:pt x="276471" y="4931708"/>
                </a:cubicBezTo>
                <a:cubicBezTo>
                  <a:pt x="279330" y="4931644"/>
                  <a:pt x="281845" y="4931515"/>
                  <a:pt x="283951" y="4931279"/>
                </a:cubicBezTo>
                <a:cubicBezTo>
                  <a:pt x="286079" y="4931044"/>
                  <a:pt x="288013" y="4930786"/>
                  <a:pt x="289733" y="4930508"/>
                </a:cubicBezTo>
                <a:cubicBezTo>
                  <a:pt x="291452" y="4930229"/>
                  <a:pt x="293129" y="4929800"/>
                  <a:pt x="294741" y="4929221"/>
                </a:cubicBezTo>
                <a:cubicBezTo>
                  <a:pt x="300973" y="4927248"/>
                  <a:pt x="306046" y="4924354"/>
                  <a:pt x="310000" y="4920473"/>
                </a:cubicBezTo>
                <a:cubicBezTo>
                  <a:pt x="313977" y="4916613"/>
                  <a:pt x="317072" y="4911467"/>
                  <a:pt x="319221" y="4904991"/>
                </a:cubicBezTo>
                <a:cubicBezTo>
                  <a:pt x="320747" y="4900724"/>
                  <a:pt x="321929" y="4895835"/>
                  <a:pt x="322789" y="4890303"/>
                </a:cubicBezTo>
                <a:cubicBezTo>
                  <a:pt x="323670" y="4884771"/>
                  <a:pt x="324078" y="4879454"/>
                  <a:pt x="324078" y="4874372"/>
                </a:cubicBezTo>
                <a:cubicBezTo>
                  <a:pt x="324078" y="4870105"/>
                  <a:pt x="323842" y="4865924"/>
                  <a:pt x="323305" y="4861850"/>
                </a:cubicBezTo>
                <a:cubicBezTo>
                  <a:pt x="322789" y="4857754"/>
                  <a:pt x="322015" y="4853852"/>
                  <a:pt x="320983" y="4850164"/>
                </a:cubicBezTo>
                <a:cubicBezTo>
                  <a:pt x="319952" y="4846454"/>
                  <a:pt x="318748" y="4843088"/>
                  <a:pt x="317351" y="4840043"/>
                </a:cubicBezTo>
                <a:cubicBezTo>
                  <a:pt x="315976" y="4836998"/>
                  <a:pt x="314428" y="4834425"/>
                  <a:pt x="312687" y="4832345"/>
                </a:cubicBezTo>
                <a:cubicBezTo>
                  <a:pt x="308216" y="4826706"/>
                  <a:pt x="302327" y="4822632"/>
                  <a:pt x="295084" y="4820166"/>
                </a:cubicBezTo>
                <a:cubicBezTo>
                  <a:pt x="287841" y="4817679"/>
                  <a:pt x="278277" y="4816457"/>
                  <a:pt x="266434" y="4816457"/>
                </a:cubicBezTo>
                <a:close/>
                <a:moveTo>
                  <a:pt x="582231" y="4552997"/>
                </a:moveTo>
                <a:cubicBezTo>
                  <a:pt x="545736" y="4552997"/>
                  <a:pt x="472745" y="4588098"/>
                  <a:pt x="472745" y="4588098"/>
                </a:cubicBezTo>
                <a:lnTo>
                  <a:pt x="472745" y="4588505"/>
                </a:lnTo>
                <a:cubicBezTo>
                  <a:pt x="492906" y="4588505"/>
                  <a:pt x="509241" y="4604394"/>
                  <a:pt x="509241" y="4624014"/>
                </a:cubicBezTo>
                <a:cubicBezTo>
                  <a:pt x="509241" y="4629353"/>
                  <a:pt x="507994" y="4634413"/>
                  <a:pt x="505823" y="4638959"/>
                </a:cubicBezTo>
                <a:cubicBezTo>
                  <a:pt x="498516" y="4655662"/>
                  <a:pt x="479817" y="4674231"/>
                  <a:pt x="454068" y="4704872"/>
                </a:cubicBezTo>
                <a:cubicBezTo>
                  <a:pt x="429588" y="4734033"/>
                  <a:pt x="402334" y="4761586"/>
                  <a:pt x="431114" y="4770613"/>
                </a:cubicBezTo>
                <a:cubicBezTo>
                  <a:pt x="476249" y="4784722"/>
                  <a:pt x="543801" y="4748614"/>
                  <a:pt x="588872" y="4684095"/>
                </a:cubicBezTo>
                <a:cubicBezTo>
                  <a:pt x="615459" y="4646013"/>
                  <a:pt x="622724" y="4615715"/>
                  <a:pt x="622724" y="4592794"/>
                </a:cubicBezTo>
                <a:cubicBezTo>
                  <a:pt x="622724" y="4576948"/>
                  <a:pt x="615309" y="4552997"/>
                  <a:pt x="582231" y="4552997"/>
                </a:cubicBezTo>
                <a:close/>
                <a:moveTo>
                  <a:pt x="477012" y="4475895"/>
                </a:moveTo>
                <a:cubicBezTo>
                  <a:pt x="436850" y="4483113"/>
                  <a:pt x="390401" y="4515522"/>
                  <a:pt x="356598" y="4563911"/>
                </a:cubicBezTo>
                <a:cubicBezTo>
                  <a:pt x="329989" y="4601992"/>
                  <a:pt x="322746" y="4632269"/>
                  <a:pt x="322746" y="4655212"/>
                </a:cubicBezTo>
                <a:cubicBezTo>
                  <a:pt x="322746" y="4671057"/>
                  <a:pt x="330161" y="4695008"/>
                  <a:pt x="363239" y="4695008"/>
                </a:cubicBezTo>
                <a:cubicBezTo>
                  <a:pt x="399734" y="4695008"/>
                  <a:pt x="472746" y="4659908"/>
                  <a:pt x="472746" y="4659908"/>
                </a:cubicBezTo>
                <a:lnTo>
                  <a:pt x="472746" y="4659521"/>
                </a:lnTo>
                <a:cubicBezTo>
                  <a:pt x="452586" y="4659521"/>
                  <a:pt x="436251" y="4643612"/>
                  <a:pt x="436251" y="4624013"/>
                </a:cubicBezTo>
                <a:cubicBezTo>
                  <a:pt x="436251" y="4618674"/>
                  <a:pt x="437498" y="4613614"/>
                  <a:pt x="439668" y="4609068"/>
                </a:cubicBezTo>
                <a:cubicBezTo>
                  <a:pt x="446997" y="4592343"/>
                  <a:pt x="465675" y="4573796"/>
                  <a:pt x="491424" y="4543155"/>
                </a:cubicBezTo>
                <a:cubicBezTo>
                  <a:pt x="515904" y="4513994"/>
                  <a:pt x="543157" y="4486441"/>
                  <a:pt x="514378" y="4477414"/>
                </a:cubicBezTo>
                <a:cubicBezTo>
                  <a:pt x="503089" y="4473881"/>
                  <a:pt x="490400" y="4473488"/>
                  <a:pt x="477012" y="4475895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t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4524375"/>
            <a:ext cx="9144000" cy="61912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de-DE" sz="17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A39B390B-96B3-4606-9B5E-1271515140E9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474369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0517E1DF-C0FC-4709-B437-B5B0563F7308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64BE8E01-A524-40B5-B54A-6E76D2918C20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30" name="Titel 14">
            <a:extLst>
              <a:ext uri="{FF2B5EF4-FFF2-40B4-BE49-F238E27FC236}">
                <a16:creationId xmlns:a16="http://schemas.microsoft.com/office/drawing/2014/main" id="{096C110B-46DE-40B2-A182-73A27D7FC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49" y="1471949"/>
            <a:ext cx="5715001" cy="1031803"/>
          </a:xfrm>
          <a:prstGeom prst="rect">
            <a:avLst/>
          </a:prstGeom>
          <a:noFill/>
        </p:spPr>
        <p:txBody>
          <a:bodyPr wrap="square" lIns="0" tIns="72000" rIns="360000" bIns="72000" anchor="ctr">
            <a:sp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1" name="Textplatzhalter 3">
            <a:extLst>
              <a:ext uri="{FF2B5EF4-FFF2-40B4-BE49-F238E27FC236}">
                <a16:creationId xmlns:a16="http://schemas.microsoft.com/office/drawing/2014/main" id="{A34599EC-4A90-49E6-9D71-36E55CC953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350" y="0"/>
            <a:ext cx="1263650" cy="2819999"/>
          </a:xfrm>
        </p:spPr>
        <p:txBody>
          <a:bodyPr wrap="square" tIns="0" rIns="0" bIns="0" anchor="b">
            <a:spAutoFit/>
          </a:bodyPr>
          <a:lstStyle>
            <a:lvl1pPr algn="r">
              <a:buNone/>
              <a:defRPr sz="16600" b="1" i="1">
                <a:solidFill>
                  <a:schemeClr val="bg1">
                    <a:alpha val="45000"/>
                  </a:schemeClr>
                </a:solidFill>
              </a:defRPr>
            </a:lvl1pPr>
          </a:lstStyle>
          <a:p>
            <a:pPr lvl="0"/>
            <a:r>
              <a:rPr lang="de-DE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171661654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 light - chang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A447D548-FCF0-49D6-831F-0DCA09668C8F}"/>
              </a:ext>
            </a:extLst>
          </p:cNvPr>
          <p:cNvSpPr/>
          <p:nvPr userDrawn="1"/>
        </p:nvSpPr>
        <p:spPr>
          <a:xfrm>
            <a:off x="97631" y="4121944"/>
            <a:ext cx="907257" cy="5572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87ECFA1C-5DD3-4AC6-BF99-50166D33EB80}"/>
              </a:ext>
            </a:extLst>
          </p:cNvPr>
          <p:cNvSpPr/>
          <p:nvPr userDrawn="1"/>
        </p:nvSpPr>
        <p:spPr>
          <a:xfrm>
            <a:off x="322746" y="4184118"/>
            <a:ext cx="203996" cy="220639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97DC5097-384E-4DEA-AD50-027975D00ABE}"/>
              </a:ext>
            </a:extLst>
          </p:cNvPr>
          <p:cNvSpPr/>
          <p:nvPr userDrawn="1"/>
        </p:nvSpPr>
        <p:spPr>
          <a:xfrm>
            <a:off x="221879" y="4262746"/>
            <a:ext cx="500400" cy="378818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7" name="Bildplatzhalter 13">
            <a:extLst>
              <a:ext uri="{FF2B5EF4-FFF2-40B4-BE49-F238E27FC236}">
                <a16:creationId xmlns:a16="http://schemas.microsoft.com/office/drawing/2014/main" id="{901EBE45-1EBD-46CD-86CC-0AF73C1600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1"/>
            <a:ext cx="9144000" cy="4888705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bIns="792000" rtlCol="0" anchor="t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F63ACF47-CD90-46D6-8EDE-3006FC65B7A6}" type="datetime1">
              <a:rPr lang="de-DE" smtClean="0"/>
              <a:t>10.04.2024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Cloudrouter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‹#›</a:t>
            </a:fld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9A370BA-CA75-4E06-AE78-DCDB19ECA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100" y="1333500"/>
            <a:ext cx="7543800" cy="1943100"/>
          </a:xfrm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buNone/>
              <a:defRPr sz="4000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algn="ctr">
              <a:defRPr sz="4000"/>
            </a:lvl2pPr>
            <a:lvl3pPr algn="ctr">
              <a:defRPr sz="4000"/>
            </a:lvl3pPr>
            <a:lvl4pPr algn="ctr">
              <a:defRPr sz="4000"/>
            </a:lvl4pPr>
            <a:lvl5pPr algn="ctr">
              <a:defRPr sz="4000"/>
            </a:lvl5pPr>
          </a:lstStyle>
          <a:p>
            <a:pPr lv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5222232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 blue - chang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5CAFADFA-E086-42A9-A438-EFFC84139830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8760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C745D989-EB1F-48B9-957E-9E8104746509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834E06C7-A34E-45B5-8C16-B7A4C1CC0D6E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11" name="Bildplatzhalter 13">
            <a:extLst>
              <a:ext uri="{FF2B5EF4-FFF2-40B4-BE49-F238E27FC236}">
                <a16:creationId xmlns:a16="http://schemas.microsoft.com/office/drawing/2014/main" id="{F73CA471-20C9-4B06-8306-7F665679AD0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0"/>
            <a:ext cx="9144000" cy="4888705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bIns="900000" rtlCol="0" anchor="t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  <a:effectLst/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5A084756-57AC-42DB-9DF0-1E4B433B860B}" type="datetime1">
              <a:rPr lang="de-DE" smtClean="0"/>
              <a:t>10.04.2024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Cloudrouter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‹#›</a:t>
            </a:fld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9A370BA-CA75-4E06-AE78-DCDB19ECA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100" y="1333500"/>
            <a:ext cx="7543800" cy="1943100"/>
          </a:xfrm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buNone/>
              <a:defRPr sz="4000" b="1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algn="ctr">
              <a:defRPr sz="4000"/>
            </a:lvl2pPr>
            <a:lvl3pPr algn="ctr">
              <a:defRPr sz="4000"/>
            </a:lvl3pPr>
            <a:lvl4pPr algn="ctr">
              <a:defRPr sz="4000"/>
            </a:lvl4pPr>
            <a:lvl5pPr algn="ctr">
              <a:defRPr sz="4000"/>
            </a:lvl5pPr>
          </a:lstStyle>
          <a:p>
            <a:pPr lv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613811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 dark -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89B2C020-8D34-46CF-B7EC-55BB8126A2CA}"/>
              </a:ext>
            </a:extLst>
          </p:cNvPr>
          <p:cNvSpPr/>
          <p:nvPr userDrawn="1"/>
        </p:nvSpPr>
        <p:spPr>
          <a:xfrm>
            <a:off x="125324" y="4015005"/>
            <a:ext cx="770947" cy="69624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Bildplatzhalter 13">
            <a:extLst>
              <a:ext uri="{FF2B5EF4-FFF2-40B4-BE49-F238E27FC236}">
                <a16:creationId xmlns:a16="http://schemas.microsoft.com/office/drawing/2014/main" id="{F73CA471-20C9-4B06-8306-7F665679AD0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1"/>
            <a:ext cx="9144000" cy="4888705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bIns="900000" rtlCol="0" anchor="t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65A93F67-2EB0-4A99-8C9D-8F35F43F6269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4118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470CF396-78D1-4507-974D-25354E24F962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71FB0B24-8BCF-47C4-9DA1-EF6E147375C1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57048498-69DE-4EE5-B645-D3229AC0B81E}" type="datetime1">
              <a:rPr lang="de-DE" smtClean="0"/>
              <a:t>10.04.2024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Cloudrouter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‹#›</a:t>
            </a:fld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9A370BA-CA75-4E06-AE78-DCDB19ECA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100" y="1333500"/>
            <a:ext cx="7543800" cy="1943100"/>
          </a:xfrm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buNone/>
              <a:defRPr sz="4000" b="1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algn="ctr">
              <a:defRPr sz="4000"/>
            </a:lvl2pPr>
            <a:lvl3pPr algn="ctr">
              <a:defRPr sz="4000"/>
            </a:lvl3pPr>
            <a:lvl4pPr algn="ctr">
              <a:defRPr sz="4000"/>
            </a:lvl4pPr>
            <a:lvl5pPr algn="ctr">
              <a:defRPr sz="4000"/>
            </a:lvl5pPr>
          </a:lstStyle>
          <a:p>
            <a:pPr lv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219270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96271" y="482400"/>
            <a:ext cx="7657200" cy="536400"/>
          </a:xfrm>
          <a:prstGeom prst="rect">
            <a:avLst/>
          </a:prstGeom>
        </p:spPr>
        <p:txBody>
          <a:bodyPr/>
          <a:lstStyle>
            <a:lvl1pPr>
              <a:defRPr sz="2800" b="1" i="1" baseline="0"/>
            </a:lvl1pPr>
          </a:lstStyle>
          <a:p>
            <a:r>
              <a:rPr lang="de-DE"/>
              <a:t>Agenda – 1 </a:t>
            </a:r>
            <a:r>
              <a:rPr lang="de-DE" err="1"/>
              <a:t>column</a:t>
            </a:r>
            <a:endParaRPr lang="de-DE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2D5F632C-30E6-4035-9A33-2DAC523A93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96271" y="1209675"/>
            <a:ext cx="7658100" cy="3276599"/>
          </a:xfrm>
        </p:spPr>
        <p:txBody>
          <a:bodyPr>
            <a:normAutofit/>
          </a:bodyPr>
          <a:lstStyle>
            <a:lvl1pPr marL="446088" indent="-446088">
              <a:lnSpc>
                <a:spcPct val="100000"/>
              </a:lnSpc>
              <a:spcAft>
                <a:spcPts val="1200"/>
              </a:spcAft>
              <a:buSzPct val="100000"/>
              <a:buFont typeface="+mj-lt"/>
              <a:buAutoNum type="arabicPeriod"/>
              <a:defRPr sz="2000"/>
            </a:lvl1pPr>
            <a:lvl2pPr marL="719138" indent="-180975">
              <a:lnSpc>
                <a:spcPct val="100000"/>
              </a:lnSpc>
              <a:spcAft>
                <a:spcPts val="1200"/>
              </a:spcAft>
              <a:defRPr/>
            </a:lvl2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174618142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 colum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6AC3E2F1-1F0F-475B-992B-7996C960AD9D}" type="datetime1">
              <a:rPr lang="de-DE" smtClean="0"/>
              <a:t>10.04.2024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Cloudrouter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‹#›</a:t>
            </a:fld>
            <a:endParaRPr lang="de-DE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2D5F632C-30E6-4035-9A33-2DAC523A93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96271" y="1209675"/>
            <a:ext cx="7658100" cy="3276599"/>
          </a:xfrm>
        </p:spPr>
        <p:txBody>
          <a:bodyPr numCol="2" spcCol="720000">
            <a:normAutofit/>
          </a:bodyPr>
          <a:lstStyle>
            <a:lvl1pPr marL="446088" indent="-446088">
              <a:lnSpc>
                <a:spcPct val="100000"/>
              </a:lnSpc>
              <a:spcAft>
                <a:spcPts val="1200"/>
              </a:spcAft>
              <a:buSzPct val="100000"/>
              <a:buFont typeface="+mj-lt"/>
              <a:buAutoNum type="arabicPeriod"/>
              <a:tabLst/>
              <a:defRPr sz="1800"/>
            </a:lvl1pPr>
            <a:lvl2pPr marL="719138" indent="-180975">
              <a:lnSpc>
                <a:spcPct val="100000"/>
              </a:lnSpc>
              <a:spcAft>
                <a:spcPts val="1200"/>
              </a:spcAft>
              <a:defRPr sz="1600"/>
            </a:lvl2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0AD03B66-B09A-4148-9A60-30040EF4A0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GB" sz="2800" baseline="0" dirty="0"/>
            </a:lvl1pPr>
          </a:lstStyle>
          <a:p>
            <a:pPr lvl="0"/>
            <a:r>
              <a:rPr lang="de-DE"/>
              <a:t>Agenda – 2 </a:t>
            </a:r>
            <a:r>
              <a:rPr lang="de-DE" err="1"/>
              <a:t>columns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012881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A80FAC8-8930-4364-97E8-3017A04C7A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96271" y="1209675"/>
            <a:ext cx="7658100" cy="3276599"/>
          </a:xfrm>
        </p:spPr>
        <p:txBody>
          <a:bodyPr/>
          <a:lstStyle>
            <a:lvl1pPr>
              <a:lnSpc>
                <a:spcPct val="100000"/>
              </a:lnSpc>
              <a:spcAft>
                <a:spcPts val="1200"/>
              </a:spcAft>
              <a:defRPr/>
            </a:lvl1pPr>
            <a:lvl2pPr>
              <a:lnSpc>
                <a:spcPct val="100000"/>
              </a:lnSpc>
              <a:spcAft>
                <a:spcPts val="1200"/>
              </a:spcAft>
              <a:defRPr sz="1800"/>
            </a:lvl2pPr>
            <a:lvl3pPr>
              <a:lnSpc>
                <a:spcPct val="100000"/>
              </a:lnSpc>
              <a:spcAft>
                <a:spcPts val="1200"/>
              </a:spcAft>
              <a:defRPr sz="1600"/>
            </a:lvl3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3276EBFF-1A25-43AB-88E5-CF1CF07B7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11" name="Datumsplatzhalter 10">
            <a:extLst>
              <a:ext uri="{FF2B5EF4-FFF2-40B4-BE49-F238E27FC236}">
                <a16:creationId xmlns:a16="http://schemas.microsoft.com/office/drawing/2014/main" id="{1F0AD3BF-3BB6-4957-8486-E5854461D6A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45E3BCCC-DCC7-4F80-90CD-DEDD3260F74C}" type="datetime1">
              <a:rPr lang="de-DE" smtClean="0"/>
              <a:t>10.04.2024</a:t>
            </a:fld>
            <a:endParaRPr lang="de-DE"/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247B1FD5-20CA-4683-8A3E-B3003CCE5A3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de-DE"/>
              <a:t>Cloudrouter</a:t>
            </a:r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A231ED4D-1B7D-49EF-8251-BAC13A4FD2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699185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adline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A80FAC8-8930-4364-97E8-3017A04C7A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96271" y="1209675"/>
            <a:ext cx="7658100" cy="3276599"/>
          </a:xfrm>
        </p:spPr>
        <p:txBody>
          <a:bodyPr/>
          <a:lstStyle>
            <a:lvl1pPr>
              <a:lnSpc>
                <a:spcPct val="100000"/>
              </a:lnSpc>
              <a:spcAft>
                <a:spcPts val="1200"/>
              </a:spcAft>
              <a:defRPr/>
            </a:lvl1pPr>
            <a:lvl2pPr>
              <a:lnSpc>
                <a:spcPct val="100000"/>
              </a:lnSpc>
              <a:spcAft>
                <a:spcPts val="1200"/>
              </a:spcAft>
              <a:defRPr sz="1800"/>
            </a:lvl2pPr>
            <a:lvl3pPr>
              <a:lnSpc>
                <a:spcPct val="100000"/>
              </a:lnSpc>
              <a:spcAft>
                <a:spcPts val="1200"/>
              </a:spcAft>
              <a:defRPr sz="1600"/>
            </a:lvl3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3276EBFF-1A25-43AB-88E5-CF1CF07B7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11" name="Datumsplatzhalter 10">
            <a:extLst>
              <a:ext uri="{FF2B5EF4-FFF2-40B4-BE49-F238E27FC236}">
                <a16:creationId xmlns:a16="http://schemas.microsoft.com/office/drawing/2014/main" id="{1F0AD3BF-3BB6-4957-8486-E5854461D6A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45E3BCCC-DCC7-4F80-90CD-DEDD3260F74C}" type="datetime1">
              <a:rPr lang="de-DE" smtClean="0"/>
              <a:t>10.04.2024</a:t>
            </a:fld>
            <a:endParaRPr lang="de-DE"/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247B1FD5-20CA-4683-8A3E-B3003CCE5A3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de-DE"/>
              <a:t>Cloudrouter</a:t>
            </a:r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A231ED4D-1B7D-49EF-8251-BAC13A4FD2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288392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9BAC1785-AF8F-4571-9C19-29EE0F921638}" type="datetime1">
              <a:rPr lang="de-DE" smtClean="0"/>
              <a:t>10.04.2024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Cloudrouter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‹#›</a:t>
            </a:fld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060616285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dline only 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Datumsplatzhalter 4">
            <a:extLst>
              <a:ext uri="{FF2B5EF4-FFF2-40B4-BE49-F238E27FC236}">
                <a16:creationId xmlns:a16="http://schemas.microsoft.com/office/drawing/2014/main" id="{82EE879A-245A-43A3-9BD4-E508E6F685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000" y="5125500"/>
            <a:ext cx="18000" cy="18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00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71A4F8B6-F1C1-4BA4-85CC-86E207458BDA}" type="datetime1">
              <a:rPr lang="de-DE" smtClean="0"/>
              <a:t>10.04.2024</a:t>
            </a:fld>
            <a:endParaRPr lang="de-DE"/>
          </a:p>
        </p:txBody>
      </p:sp>
      <p:sp>
        <p:nvSpPr>
          <p:cNvPr id="4" name="Fußzeilenplatzhalter 5">
            <a:extLst>
              <a:ext uri="{FF2B5EF4-FFF2-40B4-BE49-F238E27FC236}">
                <a16:creationId xmlns:a16="http://schemas.microsoft.com/office/drawing/2014/main" id="{73935440-9C6B-471F-BE7B-6C972F363C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00" y="5125500"/>
            <a:ext cx="18000" cy="18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00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Cloudrouter</a:t>
            </a:r>
          </a:p>
        </p:txBody>
      </p:sp>
      <p:sp>
        <p:nvSpPr>
          <p:cNvPr id="5" name="Foliennummernplatzhalter 6">
            <a:extLst>
              <a:ext uri="{FF2B5EF4-FFF2-40B4-BE49-F238E27FC236}">
                <a16:creationId xmlns:a16="http://schemas.microsoft.com/office/drawing/2014/main" id="{976E6755-9CAE-410A-BAC5-1E1BC25506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125500"/>
            <a:ext cx="18000" cy="18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0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2395456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Hadline only - no footer -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4">
            <a:extLst>
              <a:ext uri="{FF2B5EF4-FFF2-40B4-BE49-F238E27FC236}">
                <a16:creationId xmlns:a16="http://schemas.microsoft.com/office/drawing/2014/main" id="{B9E6AE02-0D61-48C6-8B5D-C1B03A9559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000" y="5125500"/>
            <a:ext cx="18000" cy="18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00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BBE47C38-6C06-4639-BD13-139604350AB1}" type="datetime1">
              <a:rPr lang="de-DE" smtClean="0"/>
              <a:t>10.04.2024</a:t>
            </a:fld>
            <a:endParaRPr lang="de-DE"/>
          </a:p>
        </p:txBody>
      </p:sp>
      <p:sp>
        <p:nvSpPr>
          <p:cNvPr id="5" name="Fußzeilenplatzhalter 5">
            <a:extLst>
              <a:ext uri="{FF2B5EF4-FFF2-40B4-BE49-F238E27FC236}">
                <a16:creationId xmlns:a16="http://schemas.microsoft.com/office/drawing/2014/main" id="{712850A1-9368-41B0-A11E-E48DEE851A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00" y="5125500"/>
            <a:ext cx="18000" cy="18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00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Cloudrouter</a:t>
            </a:r>
          </a:p>
        </p:txBody>
      </p:sp>
      <p:sp>
        <p:nvSpPr>
          <p:cNvPr id="6" name="Foliennummernplatzhalter 6">
            <a:extLst>
              <a:ext uri="{FF2B5EF4-FFF2-40B4-BE49-F238E27FC236}">
                <a16:creationId xmlns:a16="http://schemas.microsoft.com/office/drawing/2014/main" id="{47D23A51-A0F5-451D-8865-FC7A0DF414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125500"/>
            <a:ext cx="18000" cy="18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0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3" name="Bildplatzhalter 13">
            <a:extLst>
              <a:ext uri="{FF2B5EF4-FFF2-40B4-BE49-F238E27FC236}">
                <a16:creationId xmlns:a16="http://schemas.microsoft.com/office/drawing/2014/main" id="{263E82CE-0603-49B5-87DF-59458DD3007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bIns="792000" rtlCol="0" anchor="t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483848506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only light - chan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3F0117EB-FB55-4F9A-8E99-8CA079DE7D24}"/>
              </a:ext>
            </a:extLst>
          </p:cNvPr>
          <p:cNvSpPr/>
          <p:nvPr userDrawn="1"/>
        </p:nvSpPr>
        <p:spPr>
          <a:xfrm>
            <a:off x="97631" y="4121944"/>
            <a:ext cx="907257" cy="5572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8A99A0A1-091F-40C3-993C-AB7EB6E407E5}"/>
              </a:ext>
            </a:extLst>
          </p:cNvPr>
          <p:cNvSpPr/>
          <p:nvPr userDrawn="1"/>
        </p:nvSpPr>
        <p:spPr>
          <a:xfrm>
            <a:off x="322746" y="4184118"/>
            <a:ext cx="203996" cy="220639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9F9370F1-FA45-47AE-9552-C4C42960E595}"/>
              </a:ext>
            </a:extLst>
          </p:cNvPr>
          <p:cNvSpPr/>
          <p:nvPr userDrawn="1"/>
        </p:nvSpPr>
        <p:spPr>
          <a:xfrm>
            <a:off x="221879" y="4262746"/>
            <a:ext cx="500400" cy="378818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7" name="Bildplatzhalter 13">
            <a:extLst>
              <a:ext uri="{FF2B5EF4-FFF2-40B4-BE49-F238E27FC236}">
                <a16:creationId xmlns:a16="http://schemas.microsoft.com/office/drawing/2014/main" id="{271C9B84-85A4-4C78-A85D-A48AF702D6B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1"/>
            <a:ext cx="9144000" cy="4888705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bIns="792000" rtlCol="0" anchor="t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E545BC3A-5176-4A91-BC9E-D24287DA05C3}" type="datetime1">
              <a:rPr lang="de-DE" smtClean="0"/>
              <a:t>10.04.2024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Cloudrouter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‹#›</a:t>
            </a:fld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543159616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only blue - chang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23">
            <a:extLst>
              <a:ext uri="{FF2B5EF4-FFF2-40B4-BE49-F238E27FC236}">
                <a16:creationId xmlns:a16="http://schemas.microsoft.com/office/drawing/2014/main" id="{EEFE86FD-29EA-42AD-AE46-700B2AFFA85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auto">
          <a:xfrm>
            <a:off x="0" y="0"/>
            <a:ext cx="9144000" cy="4888705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B85E4A23-C182-4CE2-94CE-56503D520D23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8760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0624F14B-2DD1-4A90-918C-F358C3E31A3E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9353A03F-B794-4FD2-965B-C7E380A151BB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25C85AEE-6AA2-4DEE-BFE1-31CE5D99A4C0}" type="datetime1">
              <a:rPr lang="de-DE" smtClean="0"/>
              <a:t>10.04.2024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Cloudrouter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‹#›</a:t>
            </a:fld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079" y="318295"/>
            <a:ext cx="7658100" cy="534987"/>
          </a:xfrm>
        </p:spPr>
        <p:txBody>
          <a:bodyPr anchor="t"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160500631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only dark -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23">
            <a:extLst>
              <a:ext uri="{FF2B5EF4-FFF2-40B4-BE49-F238E27FC236}">
                <a16:creationId xmlns:a16="http://schemas.microsoft.com/office/drawing/2014/main" id="{EEFE86FD-29EA-42AD-AE46-700B2AFFA85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auto">
          <a:xfrm>
            <a:off x="0" y="0"/>
            <a:ext cx="9144000" cy="4888705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B85E4A23-C182-4CE2-94CE-56503D520D23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8760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0624F14B-2DD1-4A90-918C-F358C3E31A3E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9353A03F-B794-4FD2-965B-C7E380A151BB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81503167-CC35-4D47-97E7-D20C2E5F5989}" type="datetime1">
              <a:rPr lang="de-DE" smtClean="0"/>
              <a:t>10.04.2024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Cloudrouter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‹#›</a:t>
            </a:fld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079" y="318295"/>
            <a:ext cx="7658100" cy="534987"/>
          </a:xfrm>
        </p:spPr>
        <p:txBody>
          <a:bodyPr anchor="t"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987952733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ight -  chan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atumsplatzhalter 4">
            <a:extLst>
              <a:ext uri="{FF2B5EF4-FFF2-40B4-BE49-F238E27FC236}">
                <a16:creationId xmlns:a16="http://schemas.microsoft.com/office/drawing/2014/main" id="{0A4527D4-C9CB-48CE-A995-94EFAA5995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000" y="5125500"/>
            <a:ext cx="18000" cy="18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00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85C7503E-4D57-4217-86BB-3E69AA693900}" type="datetime1">
              <a:rPr lang="de-DE" smtClean="0"/>
              <a:t>10.04.2024</a:t>
            </a:fld>
            <a:endParaRPr lang="de-DE"/>
          </a:p>
        </p:txBody>
      </p:sp>
      <p:sp>
        <p:nvSpPr>
          <p:cNvPr id="20" name="Fußzeilenplatzhalter 5">
            <a:extLst>
              <a:ext uri="{FF2B5EF4-FFF2-40B4-BE49-F238E27FC236}">
                <a16:creationId xmlns:a16="http://schemas.microsoft.com/office/drawing/2014/main" id="{BC16214E-375E-4EDD-8C32-93218D384F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00" y="5125500"/>
            <a:ext cx="18000" cy="18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00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Cloudrouter</a:t>
            </a:r>
          </a:p>
        </p:txBody>
      </p:sp>
      <p:sp>
        <p:nvSpPr>
          <p:cNvPr id="21" name="Foliennummernplatzhalter 6">
            <a:extLst>
              <a:ext uri="{FF2B5EF4-FFF2-40B4-BE49-F238E27FC236}">
                <a16:creationId xmlns:a16="http://schemas.microsoft.com/office/drawing/2014/main" id="{AF601D6E-8680-4C9D-9358-7FE918B82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125500"/>
            <a:ext cx="18000" cy="18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0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A4035D6A-AB0F-4C24-ABAE-EAC28AA7985C}"/>
              </a:ext>
            </a:extLst>
          </p:cNvPr>
          <p:cNvSpPr/>
          <p:nvPr userDrawn="1"/>
        </p:nvSpPr>
        <p:spPr>
          <a:xfrm>
            <a:off x="97631" y="4121944"/>
            <a:ext cx="907257" cy="5572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D362C2D3-2FCC-45CA-8EC6-A2B6F9F229DE}"/>
              </a:ext>
            </a:extLst>
          </p:cNvPr>
          <p:cNvSpPr/>
          <p:nvPr userDrawn="1"/>
        </p:nvSpPr>
        <p:spPr>
          <a:xfrm>
            <a:off x="322746" y="4184118"/>
            <a:ext cx="203996" cy="220639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8" name="Freihandform: Form 17">
            <a:extLst>
              <a:ext uri="{FF2B5EF4-FFF2-40B4-BE49-F238E27FC236}">
                <a16:creationId xmlns:a16="http://schemas.microsoft.com/office/drawing/2014/main" id="{FAD7925F-DA33-4F8B-8FAC-289A06B6C2E4}"/>
              </a:ext>
            </a:extLst>
          </p:cNvPr>
          <p:cNvSpPr/>
          <p:nvPr userDrawn="1"/>
        </p:nvSpPr>
        <p:spPr>
          <a:xfrm>
            <a:off x="221879" y="4262746"/>
            <a:ext cx="500400" cy="378818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E0891FC5-A69E-4F72-AF69-2252989145F0}"/>
              </a:ext>
            </a:extLst>
          </p:cNvPr>
          <p:cNvSpPr>
            <a:spLocks/>
          </p:cNvSpPr>
          <p:nvPr userDrawn="1"/>
        </p:nvSpPr>
        <p:spPr>
          <a:xfrm>
            <a:off x="0" y="4759228"/>
            <a:ext cx="9144000" cy="384272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8000" tIns="108000" bIns="108000" rtlCol="0" anchor="ctr">
            <a:noAutofit/>
          </a:bodyPr>
          <a:lstStyle/>
          <a:p>
            <a:pPr algn="ctr"/>
            <a:endParaRPr lang="de-DE" sz="17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Bildplatzhalter 13">
            <a:extLst>
              <a:ext uri="{FF2B5EF4-FFF2-40B4-BE49-F238E27FC236}">
                <a16:creationId xmlns:a16="http://schemas.microsoft.com/office/drawing/2014/main" id="{E2C4A4C3-9FBD-4BCE-A9E8-52B14321893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1"/>
            <a:ext cx="9144000" cy="4888705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9EE437C3-8615-4298-8E2D-6F47EE4D91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54654" y="4881815"/>
            <a:ext cx="719307" cy="147647"/>
          </a:xfrm>
          <a:prstGeom prst="rect">
            <a:avLst/>
          </a:prstGeom>
        </p:spPr>
      </p:pic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323975" y="1226795"/>
            <a:ext cx="7380288" cy="534676"/>
          </a:xfrm>
        </p:spPr>
        <p:txBody>
          <a:bodyPr/>
          <a:lstStyle>
            <a:lvl1pPr>
              <a:defRPr sz="2800">
                <a:solidFill>
                  <a:schemeClr val="accent2"/>
                </a:solidFill>
              </a:defRPr>
            </a:lvl1pPr>
          </a:lstStyle>
          <a:p>
            <a:endParaRPr lang="de-DE"/>
          </a:p>
        </p:txBody>
      </p:sp>
      <p:sp>
        <p:nvSpPr>
          <p:cNvPr id="32" name="Textplatzhalter 2">
            <a:extLst>
              <a:ext uri="{FF2B5EF4-FFF2-40B4-BE49-F238E27FC236}">
                <a16:creationId xmlns:a16="http://schemas.microsoft.com/office/drawing/2014/main" id="{EAFB55CC-531F-4BAA-8A5A-5DFB331803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23975" y="4115691"/>
            <a:ext cx="7380288" cy="338552"/>
          </a:xfrm>
          <a:noFill/>
          <a:ln>
            <a:noFill/>
          </a:ln>
        </p:spPr>
        <p:txBody>
          <a:bodyPr wrap="square" lIns="91436" tIns="45719" rIns="91436" bIns="45719" anchor="b">
            <a:spAutoFit/>
          </a:bodyPr>
          <a:lstStyle>
            <a:lvl1pPr>
              <a:lnSpc>
                <a:spcPct val="100000"/>
              </a:lnSpc>
              <a:buNone/>
              <a:defRPr lang="de-DE" sz="1600" dirty="0" smtClean="0">
                <a:solidFill>
                  <a:schemeClr val="accent2"/>
                </a:solidFill>
                <a:latin typeface="Arial" charset="0"/>
                <a:cs typeface="ＭＳ Ｐゴシック" charset="0"/>
              </a:defRPr>
            </a:lvl1pPr>
            <a:lvl2pPr>
              <a:buNone/>
              <a:defRPr lang="de-DE" sz="24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2pPr>
            <a:lvl3pPr>
              <a:defRPr lang="de-DE" sz="24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3pPr>
            <a:lvl4pPr>
              <a:defRPr lang="de-DE" sz="24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4pPr>
            <a:lvl5pPr>
              <a:defRPr lang="de-DE" sz="2400" dirty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5pPr>
          </a:lstStyle>
          <a:p>
            <a:pPr lvl="0" defTabSz="407371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de-DE"/>
              <a:t>Mastertextformat bearbeiten</a:t>
            </a: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4AD37318-020F-4ED0-B113-35BD81BF8ED9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8619"/>
            <a:ext cx="500400" cy="457446"/>
            <a:chOff x="3462337" y="1557433"/>
            <a:chExt cx="2217610" cy="2032062"/>
          </a:xfrm>
        </p:grpSpPr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945A5BB2-DFE8-40A9-89C0-0A3B28A8BFB1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0405D22D-FC87-4572-AA02-FAE0BE388937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156712057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dark -  chan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umsplatzhalter 4">
            <a:extLst>
              <a:ext uri="{FF2B5EF4-FFF2-40B4-BE49-F238E27FC236}">
                <a16:creationId xmlns:a16="http://schemas.microsoft.com/office/drawing/2014/main" id="{1629B6DD-A1C6-4427-AE0A-6616BE251A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000" y="5125500"/>
            <a:ext cx="18000" cy="18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00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E343A4C8-1D5D-43C6-88FA-4A1CD3568DA1}" type="datetime1">
              <a:rPr lang="de-DE" smtClean="0"/>
              <a:t>10.04.2024</a:t>
            </a:fld>
            <a:endParaRPr lang="de-DE"/>
          </a:p>
        </p:txBody>
      </p:sp>
      <p:sp>
        <p:nvSpPr>
          <p:cNvPr id="12" name="Fußzeilenplatzhalter 5">
            <a:extLst>
              <a:ext uri="{FF2B5EF4-FFF2-40B4-BE49-F238E27FC236}">
                <a16:creationId xmlns:a16="http://schemas.microsoft.com/office/drawing/2014/main" id="{0F726876-E961-4FDF-B857-916ABFB3D4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00" y="5125500"/>
            <a:ext cx="18000" cy="18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00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Cloudrouter</a:t>
            </a:r>
          </a:p>
        </p:txBody>
      </p:sp>
      <p:sp>
        <p:nvSpPr>
          <p:cNvPr id="13" name="Foliennummernplatzhalter 6">
            <a:extLst>
              <a:ext uri="{FF2B5EF4-FFF2-40B4-BE49-F238E27FC236}">
                <a16:creationId xmlns:a16="http://schemas.microsoft.com/office/drawing/2014/main" id="{34361259-2035-4CF0-8AE2-EAF9C64669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125500"/>
            <a:ext cx="18000" cy="18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0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0CBB1FF7-BC9A-4EA0-BE29-1037ED42F28A}"/>
              </a:ext>
            </a:extLst>
          </p:cNvPr>
          <p:cNvSpPr>
            <a:spLocks/>
          </p:cNvSpPr>
          <p:nvPr userDrawn="1"/>
        </p:nvSpPr>
        <p:spPr>
          <a:xfrm>
            <a:off x="0" y="4759228"/>
            <a:ext cx="9144000" cy="384272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8000" tIns="108000" bIns="108000" rtlCol="0" anchor="ctr">
            <a:noAutofit/>
          </a:bodyPr>
          <a:lstStyle/>
          <a:p>
            <a:pPr algn="ctr"/>
            <a:endParaRPr lang="de-DE" sz="17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Bildplatzhalter 13">
            <a:extLst>
              <a:ext uri="{FF2B5EF4-FFF2-40B4-BE49-F238E27FC236}">
                <a16:creationId xmlns:a16="http://schemas.microsoft.com/office/drawing/2014/main" id="{CD4D9A3D-BEC2-4F4B-ABE9-A89FAA3AB17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0" y="1"/>
            <a:ext cx="9144000" cy="4888705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>
            <a:lvl1pPr algn="ctr">
              <a:buNone/>
              <a:defRPr lang="de-DE" sz="1100" noProof="0" dirty="0">
                <a:solidFill>
                  <a:schemeClr val="accent1"/>
                </a:solidFill>
              </a:defRPr>
            </a:lvl1pPr>
          </a:lstStyle>
          <a:p>
            <a:pPr lvl="0" algn="ctr">
              <a:buNone/>
            </a:pPr>
            <a:r>
              <a:rPr lang="de-DE" noProof="0"/>
              <a:t>Bild auf Platzhalter ziehen oder durch Klicken auf Symbol hinzufügen</a:t>
            </a:r>
          </a:p>
          <a:p>
            <a:pPr lvl="0" algn="ctr">
              <a:buNone/>
            </a:pPr>
            <a:endParaRPr lang="de-DE" noProof="0"/>
          </a:p>
          <a:p>
            <a:pPr lvl="0" algn="ctr">
              <a:buNone/>
            </a:pPr>
            <a:endParaRPr lang="de-DE" noProof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3755CB32-E313-4284-A77A-88824D833B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54654" y="4886316"/>
            <a:ext cx="719307" cy="147647"/>
          </a:xfrm>
          <a:prstGeom prst="rect">
            <a:avLst/>
          </a:prstGeom>
        </p:spPr>
      </p:pic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323975" y="1226795"/>
            <a:ext cx="7380288" cy="534676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1172530-799F-4EC1-909A-E1CD311D5C3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23975" y="4115691"/>
            <a:ext cx="7380288" cy="338552"/>
          </a:xfrm>
          <a:noFill/>
          <a:ln>
            <a:noFill/>
          </a:ln>
        </p:spPr>
        <p:txBody>
          <a:bodyPr wrap="square" lIns="91436" tIns="45719" rIns="91436" bIns="45719" anchor="b">
            <a:spAutoFit/>
          </a:bodyPr>
          <a:lstStyle>
            <a:lvl1pPr>
              <a:lnSpc>
                <a:spcPct val="100000"/>
              </a:lnSpc>
              <a:buNone/>
              <a:defRPr lang="de-DE" sz="1600" dirty="0" smtClean="0">
                <a:solidFill>
                  <a:srgbClr val="FFFFFF"/>
                </a:solidFill>
                <a:latin typeface="Arial" charset="0"/>
                <a:cs typeface="ＭＳ Ｐゴシック" charset="0"/>
              </a:defRPr>
            </a:lvl1pPr>
            <a:lvl2pPr>
              <a:buNone/>
              <a:defRPr lang="de-DE" sz="24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2pPr>
            <a:lvl3pPr>
              <a:defRPr lang="de-DE" sz="24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3pPr>
            <a:lvl4pPr>
              <a:defRPr lang="de-DE" sz="24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4pPr>
            <a:lvl5pPr>
              <a:defRPr lang="de-DE" sz="2400" dirty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5pPr>
          </a:lstStyle>
          <a:p>
            <a:pPr lvl="0" defTabSz="407371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642239911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el_m_Bild_Logo_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5148000"/>
          </a:xfrm>
        </p:spPr>
        <p:txBody>
          <a:bodyPr rtlCol="0">
            <a:noAutofit/>
          </a:bodyPr>
          <a:lstStyle/>
          <a:p>
            <a:pPr lvl="0"/>
            <a:r>
              <a:rPr lang="en-US" noProof="0"/>
              <a:t>Click icon to add picture</a:t>
            </a:r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>
          <a:xfrm>
            <a:off x="-14400" y="3297600"/>
            <a:ext cx="9162000" cy="1854000"/>
          </a:xfrm>
          <a:blipFill rotWithShape="1"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323975" y="581337"/>
            <a:ext cx="7380288" cy="53467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293782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23975" y="482400"/>
            <a:ext cx="7657200" cy="536400"/>
          </a:xfrm>
        </p:spPr>
        <p:txBody>
          <a:bodyPr/>
          <a:lstStyle>
            <a:lvl1pPr>
              <a:defRPr sz="2800" b="1" i="1" baseline="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10"/>
          </p:nvPr>
        </p:nvSpPr>
        <p:spPr>
          <a:xfrm>
            <a:off x="1323975" y="1051200"/>
            <a:ext cx="7656663" cy="3175200"/>
          </a:xfrm>
        </p:spPr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2984033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Inhalt Logo weiß + Verlauf dunkel">
    <p:bg>
      <p:bgPr>
        <a:gradFill flip="none" rotWithShape="1">
          <a:gsLst>
            <a:gs pos="0">
              <a:schemeClr val="accent4">
                <a:lumMod val="50000"/>
              </a:schemeClr>
            </a:gs>
            <a:gs pos="100000">
              <a:schemeClr val="accent6">
                <a:lumMod val="1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1520" y="4308354"/>
            <a:ext cx="612000" cy="567652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331912" y="915988"/>
            <a:ext cx="6840487" cy="93568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331912" y="1347788"/>
            <a:ext cx="6840487" cy="2664122"/>
          </a:xfrm>
        </p:spPr>
        <p:txBody>
          <a:bodyPr/>
          <a:lstStyle>
            <a:lvl1pPr>
              <a:lnSpc>
                <a:spcPct val="100000"/>
              </a:lnSpc>
              <a:spcAft>
                <a:spcPts val="600"/>
              </a:spcAft>
              <a:buClr>
                <a:schemeClr val="bg2">
                  <a:lumMod val="90000"/>
                </a:schemeClr>
              </a:buClr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Aft>
                <a:spcPts val="600"/>
              </a:spcAft>
              <a:buClr>
                <a:schemeClr val="bg2">
                  <a:lumMod val="90000"/>
                </a:schemeClr>
              </a:buClr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Aft>
                <a:spcPts val="600"/>
              </a:spcAft>
              <a:buClr>
                <a:schemeClr val="bg2">
                  <a:lumMod val="90000"/>
                </a:schemeClr>
              </a:buClr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Aft>
                <a:spcPts val="600"/>
              </a:spcAft>
              <a:buClr>
                <a:schemeClr val="bg2">
                  <a:lumMod val="90000"/>
                </a:schemeClr>
              </a:buClr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Aft>
                <a:spcPts val="400"/>
              </a:spcAft>
              <a:buClr>
                <a:schemeClr val="bg2">
                  <a:lumMod val="90000"/>
                </a:schemeClr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864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9" Type="http://schemas.openxmlformats.org/officeDocument/2006/relationships/image" Target="../media/image7.png"/><Relationship Id="rId21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46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33" Type="http://schemas.openxmlformats.org/officeDocument/2006/relationships/slideLayout" Target="../slideLayouts/slideLayout45.xml"/><Relationship Id="rId38" Type="http://schemas.openxmlformats.org/officeDocument/2006/relationships/image" Target="../media/image6.png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32" Type="http://schemas.openxmlformats.org/officeDocument/2006/relationships/slideLayout" Target="../slideLayouts/slideLayout44.xml"/><Relationship Id="rId37" Type="http://schemas.openxmlformats.org/officeDocument/2006/relationships/image" Target="../media/image5.png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slideLayout" Target="../slideLayouts/slideLayout40.xml"/><Relationship Id="rId36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31" Type="http://schemas.openxmlformats.org/officeDocument/2006/relationships/slideLayout" Target="../slideLayouts/slideLayout43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Relationship Id="rId30" Type="http://schemas.openxmlformats.org/officeDocument/2006/relationships/slideLayout" Target="../slideLayouts/slideLayout42.xml"/><Relationship Id="rId35" Type="http://schemas.openxmlformats.org/officeDocument/2006/relationships/slideLayout" Target="../slideLayouts/slideLayout47.xml"/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text"/>
          <p:cNvSpPr txBox="1">
            <a:spLocks noGrp="1"/>
          </p:cNvSpPr>
          <p:nvPr>
            <p:ph type="title"/>
          </p:nvPr>
        </p:nvSpPr>
        <p:spPr>
          <a:xfrm>
            <a:off x="1075701" y="874326"/>
            <a:ext cx="7200850" cy="8884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r>
              <a:t>Titeltext</a:t>
            </a:r>
          </a:p>
        </p:txBody>
      </p:sp>
      <p:grpSp>
        <p:nvGrpSpPr>
          <p:cNvPr id="5" name="Gruppieren"/>
          <p:cNvGrpSpPr/>
          <p:nvPr/>
        </p:nvGrpSpPr>
        <p:grpSpPr>
          <a:xfrm>
            <a:off x="-31371" y="-5284"/>
            <a:ext cx="2585839" cy="1223964"/>
            <a:chOff x="0" y="0"/>
            <a:chExt cx="2585837" cy="1223962"/>
          </a:xfrm>
        </p:grpSpPr>
        <p:pic>
          <p:nvPicPr>
            <p:cNvPr id="3" name="Corner.png" descr="Corner.png"/>
            <p:cNvPicPr>
              <a:picLocks noChangeAspect="1"/>
            </p:cNvPicPr>
            <p:nvPr/>
          </p:nvPicPr>
          <p:blipFill>
            <a:blip r:embed="rId15">
              <a:alphaModFix amt="20030"/>
            </a:blip>
            <a:stretch>
              <a:fillRect/>
            </a:stretch>
          </p:blipFill>
          <p:spPr>
            <a:xfrm>
              <a:off x="0" y="0"/>
              <a:ext cx="2585838" cy="12239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" name="Grafik 5" descr="Grafik 5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03531" y="156579"/>
              <a:ext cx="522001" cy="4860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6" name="Textebene 1…"/>
          <p:cNvSpPr txBox="1">
            <a:spLocks noGrp="1"/>
          </p:cNvSpPr>
          <p:nvPr>
            <p:ph type="body" idx="1"/>
          </p:nvPr>
        </p:nvSpPr>
        <p:spPr>
          <a:xfrm>
            <a:off x="5103812" y="1828800"/>
            <a:ext cx="3581401" cy="3314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/>
          <a:lstStyle/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7" name="Foliennummer"/>
          <p:cNvSpPr txBox="1">
            <a:spLocks noGrp="1"/>
          </p:cNvSpPr>
          <p:nvPr>
            <p:ph type="sldNum" sz="quarter" idx="2"/>
          </p:nvPr>
        </p:nvSpPr>
        <p:spPr>
          <a:xfrm>
            <a:off x="8765000" y="4923996"/>
            <a:ext cx="127001" cy="1270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b">
            <a:spAutoFit/>
          </a:bodyPr>
          <a:lstStyle>
            <a:lvl1pPr algn="r">
              <a:defRPr sz="800">
                <a:solidFill>
                  <a:schemeClr val="accent3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6" r:id="rId11"/>
    <p:sldLayoutId id="2147483678" r:id="rId12"/>
  </p:sldLayoutIdLst>
  <p:transition spd="med"/>
  <p:txStyles>
    <p:titleStyle>
      <a:lvl1pPr marL="0" marR="0" indent="0" algn="l" defTabSz="6858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accent1"/>
          </a:solidFill>
          <a:uFillTx/>
          <a:latin typeface="Inter Bold"/>
          <a:ea typeface="Inter Bold"/>
          <a:cs typeface="Inter Bold"/>
          <a:sym typeface="Inter Bold"/>
        </a:defRPr>
      </a:lvl1pPr>
      <a:lvl2pPr marL="0" marR="0" indent="0" algn="l" defTabSz="6858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accent1"/>
          </a:solidFill>
          <a:uFillTx/>
          <a:latin typeface="Inter Bold"/>
          <a:ea typeface="Inter Bold"/>
          <a:cs typeface="Inter Bold"/>
          <a:sym typeface="Inter Bold"/>
        </a:defRPr>
      </a:lvl2pPr>
      <a:lvl3pPr marL="0" marR="0" indent="0" algn="l" defTabSz="6858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accent1"/>
          </a:solidFill>
          <a:uFillTx/>
          <a:latin typeface="Inter Bold"/>
          <a:ea typeface="Inter Bold"/>
          <a:cs typeface="Inter Bold"/>
          <a:sym typeface="Inter Bold"/>
        </a:defRPr>
      </a:lvl3pPr>
      <a:lvl4pPr marL="0" marR="0" indent="0" algn="l" defTabSz="6858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accent1"/>
          </a:solidFill>
          <a:uFillTx/>
          <a:latin typeface="Inter Bold"/>
          <a:ea typeface="Inter Bold"/>
          <a:cs typeface="Inter Bold"/>
          <a:sym typeface="Inter Bold"/>
        </a:defRPr>
      </a:lvl4pPr>
      <a:lvl5pPr marL="0" marR="0" indent="0" algn="l" defTabSz="6858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accent1"/>
          </a:solidFill>
          <a:uFillTx/>
          <a:latin typeface="Inter Bold"/>
          <a:ea typeface="Inter Bold"/>
          <a:cs typeface="Inter Bold"/>
          <a:sym typeface="Inter Bold"/>
        </a:defRPr>
      </a:lvl5pPr>
      <a:lvl6pPr marL="0" marR="0" indent="0" algn="l" defTabSz="6858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accent1"/>
          </a:solidFill>
          <a:uFillTx/>
          <a:latin typeface="Inter Bold"/>
          <a:ea typeface="Inter Bold"/>
          <a:cs typeface="Inter Bold"/>
          <a:sym typeface="Inter Bold"/>
        </a:defRPr>
      </a:lvl6pPr>
      <a:lvl7pPr marL="0" marR="0" indent="0" algn="l" defTabSz="6858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accent1"/>
          </a:solidFill>
          <a:uFillTx/>
          <a:latin typeface="Inter Bold"/>
          <a:ea typeface="Inter Bold"/>
          <a:cs typeface="Inter Bold"/>
          <a:sym typeface="Inter Bold"/>
        </a:defRPr>
      </a:lvl7pPr>
      <a:lvl8pPr marL="0" marR="0" indent="0" algn="l" defTabSz="6858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accent1"/>
          </a:solidFill>
          <a:uFillTx/>
          <a:latin typeface="Inter Bold"/>
          <a:ea typeface="Inter Bold"/>
          <a:cs typeface="Inter Bold"/>
          <a:sym typeface="Inter Bold"/>
        </a:defRPr>
      </a:lvl8pPr>
      <a:lvl9pPr marL="0" marR="0" indent="0" algn="l" defTabSz="6858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accent1"/>
          </a:solidFill>
          <a:uFillTx/>
          <a:latin typeface="Inter Bold"/>
          <a:ea typeface="Inter Bold"/>
          <a:cs typeface="Inter Bold"/>
          <a:sym typeface="Inter Bold"/>
        </a:defRPr>
      </a:lvl9pPr>
    </p:titleStyle>
    <p:bodyStyle>
      <a:lvl1pPr marL="179999" marR="0" indent="-179999" algn="l" defTabSz="685800" rtl="0" eaLnBrk="1" latinLnBrk="0" hangingPunct="1">
        <a:lnSpc>
          <a:spcPct val="120000"/>
        </a:lnSpc>
        <a:spcBef>
          <a:spcPts val="200"/>
        </a:spcBef>
        <a:spcAft>
          <a:spcPts val="0"/>
        </a:spcAft>
        <a:buClr>
          <a:srgbClr val="007CAB"/>
        </a:buClr>
        <a:buSzPct val="110000"/>
        <a:buFont typeface="Arial"/>
        <a:buChar char="•"/>
        <a:tabLst/>
        <a:defRPr sz="1800" b="0" i="0" u="none" strike="noStrike" cap="none" spc="0" baseline="0">
          <a:solidFill>
            <a:schemeClr val="accent1"/>
          </a:solidFill>
          <a:uFillTx/>
          <a:latin typeface="Inter Regular"/>
          <a:ea typeface="Inter Regular"/>
          <a:cs typeface="Inter Regular"/>
          <a:sym typeface="Inter Regular"/>
        </a:defRPr>
      </a:lvl1pPr>
      <a:lvl2pPr marL="382500" marR="0" indent="-202499" algn="l" defTabSz="685800" rtl="0" eaLnBrk="1" latinLnBrk="0" hangingPunct="1">
        <a:lnSpc>
          <a:spcPct val="120000"/>
        </a:lnSpc>
        <a:spcBef>
          <a:spcPts val="200"/>
        </a:spcBef>
        <a:spcAft>
          <a:spcPts val="0"/>
        </a:spcAft>
        <a:buClr>
          <a:srgbClr val="007CAB"/>
        </a:buClr>
        <a:buSzPct val="110000"/>
        <a:buFont typeface="Arial"/>
        <a:buChar char="•"/>
        <a:tabLst/>
        <a:defRPr sz="1800" b="0" i="0" u="none" strike="noStrike" cap="none" spc="0" baseline="0">
          <a:solidFill>
            <a:schemeClr val="accent1"/>
          </a:solidFill>
          <a:uFillTx/>
          <a:latin typeface="Inter Regular"/>
          <a:ea typeface="Inter Regular"/>
          <a:cs typeface="Inter Regular"/>
          <a:sym typeface="Inter Regular"/>
        </a:defRPr>
      </a:lvl2pPr>
      <a:lvl3pPr marL="568284" marR="0" indent="-208285" algn="l" defTabSz="685800" rtl="0" eaLnBrk="1" latinLnBrk="0" hangingPunct="1">
        <a:lnSpc>
          <a:spcPct val="120000"/>
        </a:lnSpc>
        <a:spcBef>
          <a:spcPts val="200"/>
        </a:spcBef>
        <a:spcAft>
          <a:spcPts val="0"/>
        </a:spcAft>
        <a:buClr>
          <a:srgbClr val="007CAB"/>
        </a:buClr>
        <a:buSzPct val="110000"/>
        <a:buFont typeface="Arial"/>
        <a:buChar char="•"/>
        <a:tabLst/>
        <a:defRPr sz="1800" b="0" i="0" u="none" strike="noStrike" cap="none" spc="0" baseline="0">
          <a:solidFill>
            <a:schemeClr val="accent1"/>
          </a:solidFill>
          <a:uFillTx/>
          <a:latin typeface="Inter Regular"/>
          <a:ea typeface="Inter Regular"/>
          <a:cs typeface="Inter Regular"/>
          <a:sym typeface="Inter Regular"/>
        </a:defRPr>
      </a:lvl3pPr>
      <a:lvl4pPr marL="721384" marR="0" indent="-199384" algn="l" defTabSz="685800" rtl="0" eaLnBrk="1" latinLnBrk="0" hangingPunct="1">
        <a:lnSpc>
          <a:spcPct val="120000"/>
        </a:lnSpc>
        <a:spcBef>
          <a:spcPts val="200"/>
        </a:spcBef>
        <a:spcAft>
          <a:spcPts val="0"/>
        </a:spcAft>
        <a:buClr>
          <a:srgbClr val="007CAB"/>
        </a:buClr>
        <a:buSzPct val="110000"/>
        <a:buFont typeface="Arial"/>
        <a:buChar char="•"/>
        <a:tabLst/>
        <a:defRPr sz="1800" b="0" i="0" u="none" strike="noStrike" cap="none" spc="0" baseline="0">
          <a:solidFill>
            <a:schemeClr val="accent1"/>
          </a:solidFill>
          <a:uFillTx/>
          <a:latin typeface="Inter Regular"/>
          <a:ea typeface="Inter Regular"/>
          <a:cs typeface="Inter Regular"/>
          <a:sym typeface="Inter Regular"/>
        </a:defRPr>
      </a:lvl4pPr>
      <a:lvl5pPr marL="882000" marR="0" indent="-215999" algn="l" defTabSz="685800" rtl="0" eaLnBrk="1" latinLnBrk="0" hangingPunct="1">
        <a:lnSpc>
          <a:spcPct val="120000"/>
        </a:lnSpc>
        <a:spcBef>
          <a:spcPts val="200"/>
        </a:spcBef>
        <a:spcAft>
          <a:spcPts val="0"/>
        </a:spcAft>
        <a:buClr>
          <a:srgbClr val="007CAB"/>
        </a:buClr>
        <a:buSzPct val="110000"/>
        <a:buFont typeface="Arial"/>
        <a:buChar char="•"/>
        <a:tabLst/>
        <a:defRPr sz="1800" b="0" i="0" u="none" strike="noStrike" cap="none" spc="0" baseline="0">
          <a:solidFill>
            <a:schemeClr val="accent1"/>
          </a:solidFill>
          <a:uFillTx/>
          <a:latin typeface="Inter Regular"/>
          <a:ea typeface="Inter Regular"/>
          <a:cs typeface="Inter Regular"/>
          <a:sym typeface="Inter Regular"/>
        </a:defRPr>
      </a:lvl5pPr>
      <a:lvl6pPr marL="1951891" marR="0" indent="-237391" algn="l" defTabSz="685800" rtl="0" eaLnBrk="1" latinLnBrk="0" hangingPunct="1">
        <a:lnSpc>
          <a:spcPct val="120000"/>
        </a:lnSpc>
        <a:spcBef>
          <a:spcPts val="200"/>
        </a:spcBef>
        <a:spcAft>
          <a:spcPts val="0"/>
        </a:spcAft>
        <a:buClr>
          <a:srgbClr val="007CAB"/>
        </a:buClr>
        <a:buSzPct val="100000"/>
        <a:buFont typeface="Arial"/>
        <a:buChar char="•"/>
        <a:tabLst/>
        <a:defRPr sz="1800" b="0" i="0" u="none" strike="noStrike" cap="none" spc="0" baseline="0">
          <a:solidFill>
            <a:schemeClr val="accent1"/>
          </a:solidFill>
          <a:uFillTx/>
          <a:latin typeface="Inter Regular"/>
          <a:ea typeface="Inter Regular"/>
          <a:cs typeface="Inter Regular"/>
          <a:sym typeface="Inter Regular"/>
        </a:defRPr>
      </a:lvl6pPr>
      <a:lvl7pPr marL="2294791" marR="0" indent="-237391" algn="l" defTabSz="685800" rtl="0" eaLnBrk="1" latinLnBrk="0" hangingPunct="1">
        <a:lnSpc>
          <a:spcPct val="120000"/>
        </a:lnSpc>
        <a:spcBef>
          <a:spcPts val="200"/>
        </a:spcBef>
        <a:spcAft>
          <a:spcPts val="0"/>
        </a:spcAft>
        <a:buClr>
          <a:srgbClr val="007CAB"/>
        </a:buClr>
        <a:buSzPct val="100000"/>
        <a:buFont typeface="Arial"/>
        <a:buChar char="•"/>
        <a:tabLst/>
        <a:defRPr sz="1800" b="0" i="0" u="none" strike="noStrike" cap="none" spc="0" baseline="0">
          <a:solidFill>
            <a:schemeClr val="accent1"/>
          </a:solidFill>
          <a:uFillTx/>
          <a:latin typeface="Inter Regular"/>
          <a:ea typeface="Inter Regular"/>
          <a:cs typeface="Inter Regular"/>
          <a:sym typeface="Inter Regular"/>
        </a:defRPr>
      </a:lvl7pPr>
      <a:lvl8pPr marL="2637691" marR="0" indent="-237391" algn="l" defTabSz="685800" rtl="0" eaLnBrk="1" latinLnBrk="0" hangingPunct="1">
        <a:lnSpc>
          <a:spcPct val="120000"/>
        </a:lnSpc>
        <a:spcBef>
          <a:spcPts val="200"/>
        </a:spcBef>
        <a:spcAft>
          <a:spcPts val="0"/>
        </a:spcAft>
        <a:buClr>
          <a:srgbClr val="007CAB"/>
        </a:buClr>
        <a:buSzPct val="100000"/>
        <a:buFont typeface="Arial"/>
        <a:buChar char="•"/>
        <a:tabLst/>
        <a:defRPr sz="1800" b="0" i="0" u="none" strike="noStrike" cap="none" spc="0" baseline="0">
          <a:solidFill>
            <a:schemeClr val="accent1"/>
          </a:solidFill>
          <a:uFillTx/>
          <a:latin typeface="Inter Regular"/>
          <a:ea typeface="Inter Regular"/>
          <a:cs typeface="Inter Regular"/>
          <a:sym typeface="Inter Regular"/>
        </a:defRPr>
      </a:lvl8pPr>
      <a:lvl9pPr marL="2980591" marR="0" indent="-237391" algn="l" defTabSz="685800" rtl="0" eaLnBrk="1" latinLnBrk="0" hangingPunct="1">
        <a:lnSpc>
          <a:spcPct val="120000"/>
        </a:lnSpc>
        <a:spcBef>
          <a:spcPts val="200"/>
        </a:spcBef>
        <a:spcAft>
          <a:spcPts val="0"/>
        </a:spcAft>
        <a:buClr>
          <a:srgbClr val="007CAB"/>
        </a:buClr>
        <a:buSzPct val="100000"/>
        <a:buFont typeface="Arial"/>
        <a:buChar char="•"/>
        <a:tabLst/>
        <a:defRPr sz="1800" b="0" i="0" u="none" strike="noStrike" cap="none" spc="0" baseline="0">
          <a:solidFill>
            <a:schemeClr val="accent1"/>
          </a:solidFill>
          <a:uFillTx/>
          <a:latin typeface="Inter Regular"/>
          <a:ea typeface="Inter Regular"/>
          <a:cs typeface="Inter Regular"/>
          <a:sym typeface="Inter Regular"/>
        </a:defRPr>
      </a:lvl9pPr>
    </p:bodyStyle>
    <p:otherStyle>
      <a:lvl1pPr marL="0" marR="0" indent="0" algn="r" defTabSz="6858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Regular"/>
        </a:defRPr>
      </a:lvl1pPr>
      <a:lvl2pPr marL="0" marR="0" indent="0" algn="r" defTabSz="6858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Regular"/>
        </a:defRPr>
      </a:lvl2pPr>
      <a:lvl3pPr marL="0" marR="0" indent="0" algn="r" defTabSz="6858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Regular"/>
        </a:defRPr>
      </a:lvl3pPr>
      <a:lvl4pPr marL="0" marR="0" indent="0" algn="r" defTabSz="6858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Regular"/>
        </a:defRPr>
      </a:lvl4pPr>
      <a:lvl5pPr marL="0" marR="0" indent="0" algn="r" defTabSz="6858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Regular"/>
        </a:defRPr>
      </a:lvl5pPr>
      <a:lvl6pPr marL="0" marR="0" indent="0" algn="r" defTabSz="6858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Regular"/>
        </a:defRPr>
      </a:lvl6pPr>
      <a:lvl7pPr marL="0" marR="0" indent="0" algn="r" defTabSz="6858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Regular"/>
        </a:defRPr>
      </a:lvl7pPr>
      <a:lvl8pPr marL="0" marR="0" indent="0" algn="r" defTabSz="6858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Regular"/>
        </a:defRPr>
      </a:lvl8pPr>
      <a:lvl9pPr marL="0" marR="0" indent="0" algn="r" defTabSz="6858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Regular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797024F6-5BB2-D3B2-1BB6-8E1D834B13B1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oolsToo_Slide" descr="ToolsToo_Slide">
            <a:extLst>
              <a:ext uri="{FF2B5EF4-FFF2-40B4-BE49-F238E27FC236}">
                <a16:creationId xmlns:a16="http://schemas.microsoft.com/office/drawing/2014/main" id="{86AA1396-DBA1-48C1-9340-826A18B069E8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de-DE" sz="17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896271" y="481013"/>
            <a:ext cx="76581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de-DE"/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896271" y="1209675"/>
            <a:ext cx="7658100" cy="3276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de-DE"/>
              <a:t>Mastertextformat bitte in Schriftgröße 20 </a:t>
            </a:r>
            <a:r>
              <a:rPr lang="de-DE" err="1"/>
              <a:t>pt</a:t>
            </a:r>
            <a:endParaRPr lang="de-DE"/>
          </a:p>
          <a:p>
            <a:pPr lvl="1"/>
            <a:r>
              <a:rPr lang="de-DE"/>
              <a:t>Zweite Ebene bitte in Schriftgröße 18 </a:t>
            </a:r>
            <a:r>
              <a:rPr lang="de-DE" err="1"/>
              <a:t>pt</a:t>
            </a:r>
            <a:endParaRPr lang="de-DE"/>
          </a:p>
          <a:p>
            <a:pPr lvl="2"/>
            <a:r>
              <a:rPr lang="de-DE"/>
              <a:t>Dritte Ebene bitte in Schriftgröße 16 </a:t>
            </a:r>
            <a:r>
              <a:rPr lang="de-DE" err="1"/>
              <a:t>pt</a:t>
            </a:r>
            <a:endParaRPr lang="de-DE"/>
          </a:p>
        </p:txBody>
      </p:sp>
      <p:cxnSp>
        <p:nvCxnSpPr>
          <p:cNvPr id="13" name="Straight Connector 11" hidden="1">
            <a:extLst>
              <a:ext uri="{FF2B5EF4-FFF2-40B4-BE49-F238E27FC236}">
                <a16:creationId xmlns:a16="http://schemas.microsoft.com/office/drawing/2014/main" id="{08699E06-16F7-4AA2-ADAB-F47DF94FD437}"/>
              </a:ext>
            </a:extLst>
          </p:cNvPr>
          <p:cNvCxnSpPr>
            <a:cxnSpLocks/>
          </p:cNvCxnSpPr>
          <p:nvPr/>
        </p:nvCxnSpPr>
        <p:spPr>
          <a:xfrm>
            <a:off x="2072841" y="4903138"/>
            <a:ext cx="0" cy="104279"/>
          </a:xfrm>
          <a:prstGeom prst="line">
            <a:avLst/>
          </a:prstGeom>
          <a:ln w="6350" cmpd="sng">
            <a:solidFill>
              <a:schemeClr val="accent1">
                <a:lumMod val="40000"/>
                <a:lumOff val="60000"/>
              </a:schemeClr>
            </a:solidFill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4" hidden="1">
            <a:extLst>
              <a:ext uri="{FF2B5EF4-FFF2-40B4-BE49-F238E27FC236}">
                <a16:creationId xmlns:a16="http://schemas.microsoft.com/office/drawing/2014/main" id="{0EF11B06-D39F-4E21-A4C1-AA851961A619}"/>
              </a:ext>
            </a:extLst>
          </p:cNvPr>
          <p:cNvCxnSpPr>
            <a:cxnSpLocks/>
          </p:cNvCxnSpPr>
          <p:nvPr/>
        </p:nvCxnSpPr>
        <p:spPr>
          <a:xfrm>
            <a:off x="1496579" y="4903138"/>
            <a:ext cx="0" cy="104279"/>
          </a:xfrm>
          <a:prstGeom prst="line">
            <a:avLst/>
          </a:prstGeom>
          <a:ln w="6350" cmpd="sng">
            <a:solidFill>
              <a:schemeClr val="accent1">
                <a:lumMod val="40000"/>
                <a:lumOff val="60000"/>
              </a:schemeClr>
            </a:solidFill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8" hidden="1">
            <a:extLst>
              <a:ext uri="{FF2B5EF4-FFF2-40B4-BE49-F238E27FC236}">
                <a16:creationId xmlns:a16="http://schemas.microsoft.com/office/drawing/2014/main" id="{BB5834DA-4BAA-4DF5-A40D-8BB576D75C17}"/>
              </a:ext>
            </a:extLst>
          </p:cNvPr>
          <p:cNvCxnSpPr>
            <a:cxnSpLocks/>
          </p:cNvCxnSpPr>
          <p:nvPr/>
        </p:nvCxnSpPr>
        <p:spPr>
          <a:xfrm>
            <a:off x="2817866" y="4903138"/>
            <a:ext cx="0" cy="104279"/>
          </a:xfrm>
          <a:prstGeom prst="line">
            <a:avLst/>
          </a:prstGeom>
          <a:ln w="6350" cmpd="sng">
            <a:solidFill>
              <a:schemeClr val="accent1">
                <a:lumMod val="40000"/>
                <a:lumOff val="60000"/>
              </a:schemeClr>
            </a:solidFill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Datumsplatzhalter 4" hidden="1">
            <a:extLst>
              <a:ext uri="{FF2B5EF4-FFF2-40B4-BE49-F238E27FC236}">
                <a16:creationId xmlns:a16="http://schemas.microsoft.com/office/drawing/2014/main" id="{BD2D86AC-B1A8-415A-BD43-96E16DE183CC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2099087" y="4891044"/>
            <a:ext cx="639815" cy="137318"/>
          </a:xfrm>
          <a:prstGeom prst="rect">
            <a:avLst/>
          </a:prstGeom>
        </p:spPr>
        <p:txBody>
          <a:bodyPr vert="horz" lIns="36000" tIns="0" rIns="0" bIns="0" rtlCol="0" anchor="ctr"/>
          <a:lstStyle>
            <a:lvl1pPr algn="ctr">
              <a:defRPr lang="de-DE" sz="700" smtClean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algn="ctr"/>
            <a:fld id="{1AE44DBD-6DE7-4568-AB6F-89974338B104}" type="datetime1">
              <a:rPr lang="de-DE" smtClean="0"/>
              <a:t>10.04.2024</a:t>
            </a:fld>
            <a:endParaRPr lang="de-DE"/>
          </a:p>
        </p:txBody>
      </p:sp>
      <p:sp>
        <p:nvSpPr>
          <p:cNvPr id="6" name="Fußzeilenplatzhalter 5" hidden="1">
            <a:extLst>
              <a:ext uri="{FF2B5EF4-FFF2-40B4-BE49-F238E27FC236}">
                <a16:creationId xmlns:a16="http://schemas.microsoft.com/office/drawing/2014/main" id="{3510AE44-5CA0-4805-BE67-61EF4505DBF9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2928936" y="4891044"/>
            <a:ext cx="4933951" cy="137318"/>
          </a:xfrm>
          <a:prstGeom prst="rect">
            <a:avLst/>
          </a:prstGeom>
        </p:spPr>
        <p:txBody>
          <a:bodyPr vert="horz" lIns="36000" tIns="0" rIns="0" bIns="0" rtlCol="0" anchor="ctr"/>
          <a:lstStyle>
            <a:lvl1pPr algn="l">
              <a:defRPr lang="de-DE" sz="700" dirty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algn="l"/>
            <a:r>
              <a:rPr lang="de-DE"/>
              <a:t>Cloudrouter</a:t>
            </a:r>
          </a:p>
        </p:txBody>
      </p:sp>
      <p:sp>
        <p:nvSpPr>
          <p:cNvPr id="7" name="Foliennummernplatzhalter 6" hidden="1">
            <a:extLst>
              <a:ext uri="{FF2B5EF4-FFF2-40B4-BE49-F238E27FC236}">
                <a16:creationId xmlns:a16="http://schemas.microsoft.com/office/drawing/2014/main" id="{FA47B513-27B0-40F4-9686-730CDA311F56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992468" y="4891045"/>
            <a:ext cx="492206" cy="137318"/>
          </a:xfrm>
          <a:prstGeom prst="rect">
            <a:avLst/>
          </a:prstGeom>
        </p:spPr>
        <p:txBody>
          <a:bodyPr vert="horz" lIns="36000" tIns="0" rIns="0" bIns="0" rtlCol="0" anchor="ctr"/>
          <a:lstStyle>
            <a:lvl1pPr algn="l">
              <a:defRPr sz="7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‹#›</a:t>
            </a:fld>
            <a:endParaRPr lang="de-DE"/>
          </a:p>
        </p:txBody>
      </p:sp>
      <p:sp>
        <p:nvSpPr>
          <p:cNvPr id="20" name="Foliennummernplatzhalter 6" hidden="1">
            <a:extLst>
              <a:ext uri="{FF2B5EF4-FFF2-40B4-BE49-F238E27FC236}">
                <a16:creationId xmlns:a16="http://schemas.microsoft.com/office/drawing/2014/main" id="{4720885F-BF03-4E0D-A2BA-DBE27005B2A5}"/>
              </a:ext>
            </a:extLst>
          </p:cNvPr>
          <p:cNvSpPr txBox="1">
            <a:spLocks/>
          </p:cNvSpPr>
          <p:nvPr userDrawn="1"/>
        </p:nvSpPr>
        <p:spPr>
          <a:xfrm>
            <a:off x="1529428" y="4891045"/>
            <a:ext cx="492206" cy="137318"/>
          </a:xfrm>
          <a:prstGeom prst="rect">
            <a:avLst/>
          </a:prstGeom>
        </p:spPr>
        <p:txBody>
          <a:bodyPr vert="horz" lIns="36000" tIns="0" rIns="0" bIns="0" rtlCol="0" anchor="ctr"/>
          <a:lstStyle>
            <a:defPPr>
              <a:defRPr lang="de-DE"/>
            </a:defPPr>
            <a:lvl1pPr algn="l" defTabSz="406400" rtl="0" fontAlgn="base">
              <a:spcBef>
                <a:spcPct val="0"/>
              </a:spcBef>
              <a:spcAft>
                <a:spcPct val="0"/>
              </a:spcAft>
              <a:defRPr sz="700" kern="1200">
                <a:solidFill>
                  <a:schemeClr val="accent1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06400" indent="50800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814388" indent="100013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220788" indent="150813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628775" indent="200025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de-DE" sz="700">
                <a:solidFill>
                  <a:schemeClr val="accent1">
                    <a:lumMod val="40000"/>
                    <a:lumOff val="60000"/>
                  </a:schemeClr>
                </a:solidFill>
              </a:rPr>
              <a:t>© 2023</a:t>
            </a:r>
          </a:p>
        </p:txBody>
      </p: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5632B102-7B0F-42CB-90FF-0C1CD0B4C1B7}"/>
              </a:ext>
            </a:extLst>
          </p:cNvPr>
          <p:cNvGrpSpPr>
            <a:grpSpLocks/>
          </p:cNvGrpSpPr>
          <p:nvPr userDrawn="1"/>
        </p:nvGrpSpPr>
        <p:grpSpPr>
          <a:xfrm>
            <a:off x="251520" y="4454844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A3AB1451-C09E-454B-9005-096307C24E9A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7C0F3B47-4DAD-4E3C-A183-EA75A7486858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pic>
        <p:nvPicPr>
          <p:cNvPr id="22" name="Grafik 21">
            <a:extLst>
              <a:ext uri="{FF2B5EF4-FFF2-40B4-BE49-F238E27FC236}">
                <a16:creationId xmlns:a16="http://schemas.microsoft.com/office/drawing/2014/main" id="{2C7C9868-34E4-436C-8CA3-C85282B380FF}"/>
              </a:ext>
            </a:extLst>
          </p:cNvPr>
          <p:cNvPicPr>
            <a:picLocks noChangeAspect="1"/>
          </p:cNvPicPr>
          <p:nvPr userDrawn="1"/>
        </p:nvPicPr>
        <p:blipFill>
          <a:blip r:embed="rId39"/>
          <a:stretch>
            <a:fillRect/>
          </a:stretch>
        </p:blipFill>
        <p:spPr>
          <a:xfrm>
            <a:off x="8254654" y="4800367"/>
            <a:ext cx="719307" cy="147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319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  <p:sldLayoutId id="2147483698" r:id="rId19"/>
    <p:sldLayoutId id="2147483699" r:id="rId20"/>
    <p:sldLayoutId id="2147483700" r:id="rId21"/>
    <p:sldLayoutId id="2147483701" r:id="rId22"/>
    <p:sldLayoutId id="2147483702" r:id="rId23"/>
    <p:sldLayoutId id="2147483703" r:id="rId24"/>
    <p:sldLayoutId id="2147483704" r:id="rId25"/>
    <p:sldLayoutId id="2147483705" r:id="rId26"/>
    <p:sldLayoutId id="2147483706" r:id="rId27"/>
    <p:sldLayoutId id="2147483707" r:id="rId28"/>
    <p:sldLayoutId id="2147483708" r:id="rId29"/>
    <p:sldLayoutId id="2147483709" r:id="rId30"/>
    <p:sldLayoutId id="2147483710" r:id="rId31"/>
    <p:sldLayoutId id="2147483711" r:id="rId32"/>
    <p:sldLayoutId id="2147483712" r:id="rId33"/>
    <p:sldLayoutId id="2147483713" r:id="rId34"/>
    <p:sldLayoutId id="2147483714" r:id="rId35"/>
  </p:sldLayoutIdLst>
  <p:transition>
    <p:fade/>
  </p:transition>
  <p:hf hdr="0"/>
  <p:txStyles>
    <p:titleStyle>
      <a:lvl1pPr algn="l" defTabSz="4064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 i="1" kern="1200">
          <a:solidFill>
            <a:schemeClr val="bg1"/>
          </a:solidFill>
          <a:latin typeface="Arial"/>
          <a:ea typeface="ＭＳ Ｐゴシック" charset="0"/>
          <a:cs typeface="Arial"/>
        </a:defRPr>
      </a:lvl1pPr>
      <a:lvl2pPr algn="l" defTabSz="406400" rtl="0" eaLnBrk="1" fontAlgn="base" hangingPunct="1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ＭＳ Ｐゴシック" charset="0"/>
        </a:defRPr>
      </a:lvl2pPr>
      <a:lvl3pPr algn="l" defTabSz="406400" rtl="0" eaLnBrk="1" fontAlgn="base" hangingPunct="1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ＭＳ Ｐゴシック" charset="0"/>
        </a:defRPr>
      </a:lvl3pPr>
      <a:lvl4pPr algn="l" defTabSz="406400" rtl="0" eaLnBrk="1" fontAlgn="base" hangingPunct="1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ＭＳ Ｐゴシック" charset="0"/>
        </a:defRPr>
      </a:lvl4pPr>
      <a:lvl5pPr algn="l" defTabSz="406400" rtl="0" eaLnBrk="1" fontAlgn="base" hangingPunct="1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ＭＳ Ｐゴシック" charset="0"/>
        </a:defRPr>
      </a:lvl5pPr>
      <a:lvl6pPr marL="457200" algn="l" defTabSz="406400" rtl="0" eaLnBrk="1" fontAlgn="base" hangingPunct="1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ＭＳ Ｐゴシック" charset="0"/>
        </a:defRPr>
      </a:lvl6pPr>
      <a:lvl7pPr marL="914400" algn="l" defTabSz="406400" rtl="0" eaLnBrk="1" fontAlgn="base" hangingPunct="1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ＭＳ Ｐゴシック" charset="0"/>
        </a:defRPr>
      </a:lvl7pPr>
      <a:lvl8pPr marL="1371600" algn="l" defTabSz="406400" rtl="0" eaLnBrk="1" fontAlgn="base" hangingPunct="1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ＭＳ Ｐゴシック" charset="0"/>
        </a:defRPr>
      </a:lvl8pPr>
      <a:lvl9pPr marL="1828800" algn="l" defTabSz="406400" rtl="0" eaLnBrk="1" fontAlgn="base" hangingPunct="1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ＭＳ Ｐゴシック" charset="0"/>
        </a:defRPr>
      </a:lvl9pPr>
    </p:titleStyle>
    <p:bodyStyle>
      <a:lvl1pPr marL="266700" indent="-266700" algn="l" defTabSz="406400" rtl="0" eaLnBrk="1" fontAlgn="base" hangingPunct="1">
        <a:lnSpc>
          <a:spcPct val="120000"/>
        </a:lnSpc>
        <a:spcBef>
          <a:spcPct val="0"/>
        </a:spcBef>
        <a:spcAft>
          <a:spcPts val="500"/>
        </a:spcAft>
        <a:buClrTx/>
        <a:buSzPct val="70000"/>
        <a:buFont typeface="Wingdings 3" charset="0"/>
        <a:buChar char=""/>
        <a:defRPr sz="2000" kern="1200">
          <a:solidFill>
            <a:schemeClr val="bg1"/>
          </a:solidFill>
          <a:latin typeface="Arial"/>
          <a:ea typeface="ＭＳ Ｐゴシック" charset="0"/>
          <a:cs typeface="Arial"/>
        </a:defRPr>
      </a:lvl1pPr>
      <a:lvl2pPr marL="577850" indent="-215900" algn="l" defTabSz="406400" rtl="0" eaLnBrk="1" fontAlgn="base" hangingPunct="1">
        <a:lnSpc>
          <a:spcPct val="120000"/>
        </a:lnSpc>
        <a:spcBef>
          <a:spcPct val="0"/>
        </a:spcBef>
        <a:spcAft>
          <a:spcPts val="500"/>
        </a:spcAft>
        <a:buClrTx/>
        <a:buSzPct val="70000"/>
        <a:buFont typeface="Arial" charset="0"/>
        <a:buChar char="•"/>
        <a:defRPr sz="1600" kern="1200" baseline="0">
          <a:solidFill>
            <a:schemeClr val="bg1"/>
          </a:solidFill>
          <a:latin typeface="Arial"/>
          <a:ea typeface="ＭＳ Ｐゴシック" charset="0"/>
          <a:cs typeface="Arial"/>
        </a:defRPr>
      </a:lvl2pPr>
      <a:lvl3pPr marL="901700" indent="-247650" algn="l" defTabSz="406400" rtl="0" eaLnBrk="1" fontAlgn="base" hangingPunct="1">
        <a:lnSpc>
          <a:spcPct val="120000"/>
        </a:lnSpc>
        <a:spcBef>
          <a:spcPct val="0"/>
        </a:spcBef>
        <a:spcAft>
          <a:spcPts val="500"/>
        </a:spcAft>
        <a:buClrTx/>
        <a:buSzPct val="70000"/>
        <a:buFont typeface="Symbol" charset="0"/>
        <a:buChar char="-"/>
        <a:defRPr sz="1400" kern="1200">
          <a:solidFill>
            <a:schemeClr val="bg1"/>
          </a:solidFill>
          <a:latin typeface="Arial"/>
          <a:ea typeface="ＭＳ Ｐゴシック" charset="0"/>
          <a:cs typeface="Arial"/>
        </a:defRPr>
      </a:lvl3pPr>
      <a:lvl4pPr marL="563563" indent="-139700" algn="l" defTabSz="406400" rtl="0" eaLnBrk="1" fontAlgn="base" hangingPunct="1">
        <a:lnSpc>
          <a:spcPct val="120000"/>
        </a:lnSpc>
        <a:spcBef>
          <a:spcPct val="0"/>
        </a:spcBef>
        <a:spcAft>
          <a:spcPts val="500"/>
        </a:spcAft>
        <a:buClr>
          <a:srgbClr val="1C3F4D"/>
        </a:buClr>
        <a:buSzPct val="70000"/>
        <a:buFont typeface="Wingdings 3" charset="0"/>
        <a:buChar char=""/>
        <a:defRPr kern="1200">
          <a:solidFill>
            <a:srgbClr val="1C3F4D"/>
          </a:solidFill>
          <a:latin typeface="Arial"/>
          <a:ea typeface="ＭＳ Ｐゴシック" charset="0"/>
          <a:cs typeface="Arial"/>
        </a:defRPr>
      </a:lvl4pPr>
      <a:lvl5pPr marL="703263" indent="-139700" algn="l" defTabSz="406400" rtl="0" eaLnBrk="1" fontAlgn="base" hangingPunct="1">
        <a:lnSpc>
          <a:spcPct val="120000"/>
        </a:lnSpc>
        <a:spcBef>
          <a:spcPct val="0"/>
        </a:spcBef>
        <a:spcAft>
          <a:spcPts val="500"/>
        </a:spcAft>
        <a:buClr>
          <a:srgbClr val="1C3F4D"/>
        </a:buClr>
        <a:buSzPct val="70000"/>
        <a:buFont typeface="Wingdings 3" charset="0"/>
        <a:buChar char=""/>
        <a:defRPr kern="1200">
          <a:solidFill>
            <a:srgbClr val="1C3F4D"/>
          </a:solidFill>
          <a:latin typeface="Arial"/>
          <a:ea typeface="ＭＳ Ｐゴシック" charset="0"/>
          <a:cs typeface="Arial"/>
        </a:defRPr>
      </a:lvl5pPr>
      <a:lvl6pPr marL="845424" indent="-140904" algn="l" defTabSz="407320" rtl="0" eaLnBrk="1" latinLnBrk="0" hangingPunct="1">
        <a:lnSpc>
          <a:spcPct val="120000"/>
        </a:lnSpc>
        <a:spcBef>
          <a:spcPts val="0"/>
        </a:spcBef>
        <a:spcAft>
          <a:spcPts val="500"/>
        </a:spcAft>
        <a:buSzPct val="70000"/>
        <a:buFont typeface="Wingdings 3" panose="05040102010807070707" pitchFamily="18" charset="2"/>
        <a:buChar char=""/>
        <a:defRPr sz="1800" kern="1200">
          <a:solidFill>
            <a:srgbClr val="1C3F4D"/>
          </a:solidFill>
          <a:latin typeface="Arial"/>
          <a:ea typeface="+mn-ea"/>
          <a:cs typeface="Arial"/>
        </a:defRPr>
      </a:lvl6pPr>
      <a:lvl7pPr marL="2647603" indent="-203658" algn="l" defTabSz="40732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54926" indent="-203658" algn="l" defTabSz="40732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2248" indent="-203658" algn="l" defTabSz="40732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7320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4646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1970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29293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36616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3941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1264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58588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inkedin.com/in/bernd-spiess/" TargetMode="External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Titel 1"/>
          <p:cNvSpPr txBox="1">
            <a:spLocks noGrp="1"/>
          </p:cNvSpPr>
          <p:nvPr>
            <p:ph type="title"/>
          </p:nvPr>
        </p:nvSpPr>
        <p:spPr>
          <a:xfrm>
            <a:off x="3971543" y="368809"/>
            <a:ext cx="4937761" cy="94792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2800"/>
              <a:t>MAPS - and the Enterprises</a:t>
            </a:r>
            <a:br>
              <a:rPr lang="en-US" sz="2800"/>
            </a:br>
            <a:br>
              <a:rPr lang="en-US" sz="1600"/>
            </a:br>
            <a:r>
              <a:rPr lang="en-US" sz="1600"/>
              <a:t>(MAPS = Microsoft Azure Peering Service)</a:t>
            </a:r>
            <a:endParaRPr sz="1800"/>
          </a:p>
        </p:txBody>
      </p:sp>
      <p:sp>
        <p:nvSpPr>
          <p:cNvPr id="689" name="Untertitel 2"/>
          <p:cNvSpPr txBox="1">
            <a:spLocks noGrp="1"/>
          </p:cNvSpPr>
          <p:nvPr>
            <p:ph type="subTitle" idx="4294967295"/>
          </p:nvPr>
        </p:nvSpPr>
        <p:spPr>
          <a:xfrm>
            <a:off x="3971544" y="1847088"/>
            <a:ext cx="4233672" cy="2164525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/>
              <a:t>GPF 2024 – San Juan, Puerto Rico</a:t>
            </a:r>
          </a:p>
          <a:p>
            <a:pPr marL="0" indent="0">
              <a:buNone/>
            </a:pPr>
            <a:r>
              <a:rPr lang="en-US"/>
              <a:t>Bernd Spiess</a:t>
            </a:r>
          </a:p>
          <a:p>
            <a:endParaRPr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07E25DB-97EA-A6CD-6650-8E4173BB25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in IT since 30+ Years</a:t>
            </a:r>
          </a:p>
          <a:p>
            <a:r>
              <a:rPr lang="en-US"/>
              <a:t>loves Peering</a:t>
            </a:r>
          </a:p>
          <a:p>
            <a:r>
              <a:rPr lang="en-US"/>
              <a:t>Favorite book: “The Internet Peering Playbook”</a:t>
            </a:r>
          </a:p>
          <a:p>
            <a:r>
              <a:rPr lang="en-US"/>
              <a:t>Works for DE-CIX (Presales &amp; Consulting =&gt; Peering Team)</a:t>
            </a:r>
          </a:p>
          <a:p>
            <a:endParaRPr lang="en-US"/>
          </a:p>
          <a:p>
            <a:pPr marL="0" indent="0">
              <a:buNone/>
            </a:pPr>
            <a:r>
              <a:rPr lang="en-US"/>
              <a:t>Please connect me at:</a:t>
            </a:r>
          </a:p>
          <a:p>
            <a:pPr marL="0" indent="0">
              <a:buNone/>
            </a:pPr>
            <a:r>
              <a:rPr lang="en-US">
                <a:hlinkClick r:id="rId2"/>
              </a:rPr>
              <a:t>https://www.linkedin.com/in/bernd-spiess/</a:t>
            </a:r>
            <a:endParaRPr lang="en-US"/>
          </a:p>
          <a:p>
            <a:pPr marL="0" indent="0">
              <a:buNone/>
            </a:pPr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BA099817-1ED8-9467-2FA8-AC928E359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About myself: Bernd Spiess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450253E-6946-BDDE-54DE-4F345A6E4A3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9BAC1785-AF8F-4571-9C19-29EE0F921638}" type="datetime1">
              <a:rPr lang="de-DE" smtClean="0"/>
              <a:t>10.04.2024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244C21F-727F-08C7-8E55-A9DD026F294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sz="800"/>
              <a:t>MAPS - and the Enterprises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A5698D-CC12-F1B2-6C57-B67BD5C6441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4131013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F307E3AC-D017-9A4D-9616-3B4BD4FFB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DE-CIX at a glance – </a:t>
            </a:r>
            <a:r>
              <a:rPr lang="en-US" sz="2000" b="0">
                <a:solidFill>
                  <a:schemeClr val="accent5">
                    <a:lumMod val="60000"/>
                    <a:lumOff val="40000"/>
                  </a:schemeClr>
                </a:solidFill>
              </a:rPr>
              <a:t>the largest carrier &amp; data center neutral interconnection ecosystem in the world</a:t>
            </a:r>
          </a:p>
        </p:txBody>
      </p:sp>
      <p:sp>
        <p:nvSpPr>
          <p:cNvPr id="46" name="Google Shape;1138;p79"/>
          <p:cNvSpPr txBox="1"/>
          <p:nvPr/>
        </p:nvSpPr>
        <p:spPr>
          <a:xfrm>
            <a:off x="6839849" y="2802106"/>
            <a:ext cx="1453468" cy="504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100"/>
              <a:buFont typeface="Calibri"/>
              <a:buNone/>
              <a:tabLst/>
              <a:defRPr/>
            </a:pPr>
            <a:r>
              <a:rPr kumimoji="0" lang="en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Asia Pacific (x9)</a:t>
            </a:r>
            <a:endParaRPr kumimoji="0" sz="105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3F4D"/>
              </a:buClr>
              <a:buSzPts val="900"/>
              <a:buFont typeface="Calibri"/>
              <a:buNone/>
              <a:tabLst/>
              <a:defRPr/>
            </a:pPr>
            <a:r>
              <a:rPr kumimoji="0" lang="en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Brunei, Chennai, Delhi, Kuala Lumpur, Kolkata, Johor Bahru, Manila, Mumbai, Singapore</a:t>
            </a:r>
            <a:endParaRPr kumimoji="0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" name="Google Shape;1145;p79"/>
          <p:cNvSpPr txBox="1"/>
          <p:nvPr/>
        </p:nvSpPr>
        <p:spPr>
          <a:xfrm>
            <a:off x="753185" y="2894746"/>
            <a:ext cx="1653602" cy="499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0" bIns="0" anchor="t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100"/>
              <a:buFont typeface="Calibri"/>
              <a:buNone/>
              <a:tabLst/>
              <a:defRPr/>
            </a:pPr>
            <a:r>
              <a:rPr kumimoji="0" lang="en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North America (x5)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1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3F4D"/>
              </a:buClr>
              <a:buSzPts val="900"/>
              <a:buFont typeface="Calibri"/>
              <a:buNone/>
              <a:tabLst/>
              <a:defRPr/>
            </a:pPr>
            <a:r>
              <a:rPr kumimoji="0" lang="en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Chicago, Dallas, New York, </a:t>
            </a:r>
            <a:br>
              <a:rPr kumimoji="0" lang="en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</a:br>
            <a:r>
              <a:rPr kumimoji="0" lang="en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Phoenix, Richmond</a:t>
            </a:r>
            <a:endParaRPr kumimoji="0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1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900"/>
              <a:buFont typeface="Arial"/>
              <a:buNone/>
              <a:tabLst/>
              <a:defRPr/>
            </a:pPr>
            <a:endParaRPr kumimoji="0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48" name="Google Shape;922;p79"/>
          <p:cNvGrpSpPr/>
          <p:nvPr/>
        </p:nvGrpSpPr>
        <p:grpSpPr>
          <a:xfrm>
            <a:off x="1826622" y="1844040"/>
            <a:ext cx="5067418" cy="2515026"/>
            <a:chOff x="1102196" y="1015318"/>
            <a:chExt cx="7278878" cy="3612602"/>
          </a:xfrm>
          <a:solidFill>
            <a:srgbClr val="FFFFFF">
              <a:alpha val="63000"/>
            </a:srgbClr>
          </a:solidFill>
          <a:effectLst/>
        </p:grpSpPr>
        <p:sp>
          <p:nvSpPr>
            <p:cNvPr id="49" name="Google Shape;923;p79"/>
            <p:cNvSpPr/>
            <p:nvPr/>
          </p:nvSpPr>
          <p:spPr>
            <a:xfrm>
              <a:off x="4922767" y="1126011"/>
              <a:ext cx="3458307" cy="1329989"/>
            </a:xfrm>
            <a:custGeom>
              <a:avLst/>
              <a:gdLst/>
              <a:ahLst/>
              <a:cxnLst/>
              <a:rect l="l" t="t" r="r" b="b"/>
              <a:pathLst>
                <a:path w="1268" h="487" extrusionOk="0">
                  <a:moveTo>
                    <a:pt x="19" y="352"/>
                  </a:moveTo>
                  <a:cubicBezTo>
                    <a:pt x="18" y="352"/>
                    <a:pt x="16" y="351"/>
                    <a:pt x="15" y="350"/>
                  </a:cubicBezTo>
                  <a:cubicBezTo>
                    <a:pt x="15" y="349"/>
                    <a:pt x="12" y="349"/>
                    <a:pt x="10" y="349"/>
                  </a:cubicBezTo>
                  <a:cubicBezTo>
                    <a:pt x="11" y="350"/>
                    <a:pt x="11" y="350"/>
                    <a:pt x="12" y="351"/>
                  </a:cubicBezTo>
                  <a:cubicBezTo>
                    <a:pt x="13" y="353"/>
                    <a:pt x="7" y="353"/>
                    <a:pt x="9" y="355"/>
                  </a:cubicBezTo>
                  <a:cubicBezTo>
                    <a:pt x="11" y="357"/>
                    <a:pt x="5" y="357"/>
                    <a:pt x="5" y="355"/>
                  </a:cubicBezTo>
                  <a:cubicBezTo>
                    <a:pt x="5" y="353"/>
                    <a:pt x="1" y="354"/>
                    <a:pt x="1" y="355"/>
                  </a:cubicBezTo>
                  <a:cubicBezTo>
                    <a:pt x="1" y="356"/>
                    <a:pt x="1" y="357"/>
                    <a:pt x="0" y="357"/>
                  </a:cubicBezTo>
                  <a:cubicBezTo>
                    <a:pt x="2" y="358"/>
                    <a:pt x="4" y="359"/>
                    <a:pt x="4" y="359"/>
                  </a:cubicBezTo>
                  <a:cubicBezTo>
                    <a:pt x="4" y="359"/>
                    <a:pt x="18" y="361"/>
                    <a:pt x="23" y="360"/>
                  </a:cubicBezTo>
                  <a:cubicBezTo>
                    <a:pt x="23" y="359"/>
                    <a:pt x="24" y="356"/>
                    <a:pt x="24" y="354"/>
                  </a:cubicBezTo>
                  <a:cubicBezTo>
                    <a:pt x="24" y="353"/>
                    <a:pt x="20" y="351"/>
                    <a:pt x="19" y="352"/>
                  </a:cubicBezTo>
                  <a:close/>
                  <a:moveTo>
                    <a:pt x="337" y="13"/>
                  </a:moveTo>
                  <a:cubicBezTo>
                    <a:pt x="345" y="12"/>
                    <a:pt x="345" y="8"/>
                    <a:pt x="340" y="8"/>
                  </a:cubicBezTo>
                  <a:cubicBezTo>
                    <a:pt x="336" y="7"/>
                    <a:pt x="336" y="10"/>
                    <a:pt x="333" y="10"/>
                  </a:cubicBezTo>
                  <a:cubicBezTo>
                    <a:pt x="331" y="10"/>
                    <a:pt x="323" y="11"/>
                    <a:pt x="325" y="13"/>
                  </a:cubicBezTo>
                  <a:cubicBezTo>
                    <a:pt x="326" y="15"/>
                    <a:pt x="333" y="14"/>
                    <a:pt x="337" y="13"/>
                  </a:cubicBezTo>
                  <a:close/>
                  <a:moveTo>
                    <a:pt x="379" y="136"/>
                  </a:moveTo>
                  <a:cubicBezTo>
                    <a:pt x="382" y="136"/>
                    <a:pt x="390" y="134"/>
                    <a:pt x="390" y="133"/>
                  </a:cubicBezTo>
                  <a:cubicBezTo>
                    <a:pt x="391" y="131"/>
                    <a:pt x="387" y="130"/>
                    <a:pt x="383" y="130"/>
                  </a:cubicBezTo>
                  <a:cubicBezTo>
                    <a:pt x="377" y="130"/>
                    <a:pt x="376" y="135"/>
                    <a:pt x="379" y="136"/>
                  </a:cubicBezTo>
                  <a:close/>
                  <a:moveTo>
                    <a:pt x="541" y="23"/>
                  </a:moveTo>
                  <a:cubicBezTo>
                    <a:pt x="545" y="25"/>
                    <a:pt x="544" y="26"/>
                    <a:pt x="540" y="26"/>
                  </a:cubicBezTo>
                  <a:cubicBezTo>
                    <a:pt x="535" y="26"/>
                    <a:pt x="531" y="28"/>
                    <a:pt x="534" y="29"/>
                  </a:cubicBezTo>
                  <a:cubicBezTo>
                    <a:pt x="537" y="30"/>
                    <a:pt x="536" y="33"/>
                    <a:pt x="540" y="34"/>
                  </a:cubicBezTo>
                  <a:cubicBezTo>
                    <a:pt x="545" y="35"/>
                    <a:pt x="550" y="31"/>
                    <a:pt x="550" y="28"/>
                  </a:cubicBezTo>
                  <a:cubicBezTo>
                    <a:pt x="549" y="25"/>
                    <a:pt x="565" y="23"/>
                    <a:pt x="570" y="22"/>
                  </a:cubicBezTo>
                  <a:cubicBezTo>
                    <a:pt x="575" y="21"/>
                    <a:pt x="567" y="16"/>
                    <a:pt x="572" y="16"/>
                  </a:cubicBezTo>
                  <a:cubicBezTo>
                    <a:pt x="576" y="15"/>
                    <a:pt x="575" y="13"/>
                    <a:pt x="569" y="12"/>
                  </a:cubicBezTo>
                  <a:cubicBezTo>
                    <a:pt x="563" y="11"/>
                    <a:pt x="565" y="7"/>
                    <a:pt x="564" y="5"/>
                  </a:cubicBezTo>
                  <a:cubicBezTo>
                    <a:pt x="562" y="3"/>
                    <a:pt x="561" y="7"/>
                    <a:pt x="552" y="9"/>
                  </a:cubicBezTo>
                  <a:cubicBezTo>
                    <a:pt x="545" y="10"/>
                    <a:pt x="541" y="12"/>
                    <a:pt x="544" y="13"/>
                  </a:cubicBezTo>
                  <a:cubicBezTo>
                    <a:pt x="547" y="15"/>
                    <a:pt x="544" y="19"/>
                    <a:pt x="541" y="19"/>
                  </a:cubicBezTo>
                  <a:cubicBezTo>
                    <a:pt x="538" y="18"/>
                    <a:pt x="537" y="22"/>
                    <a:pt x="541" y="23"/>
                  </a:cubicBezTo>
                  <a:close/>
                  <a:moveTo>
                    <a:pt x="552" y="30"/>
                  </a:moveTo>
                  <a:cubicBezTo>
                    <a:pt x="552" y="32"/>
                    <a:pt x="546" y="35"/>
                    <a:pt x="548" y="36"/>
                  </a:cubicBezTo>
                  <a:cubicBezTo>
                    <a:pt x="550" y="38"/>
                    <a:pt x="552" y="37"/>
                    <a:pt x="553" y="38"/>
                  </a:cubicBezTo>
                  <a:cubicBezTo>
                    <a:pt x="555" y="38"/>
                    <a:pt x="556" y="44"/>
                    <a:pt x="561" y="43"/>
                  </a:cubicBezTo>
                  <a:cubicBezTo>
                    <a:pt x="564" y="42"/>
                    <a:pt x="576" y="47"/>
                    <a:pt x="582" y="47"/>
                  </a:cubicBezTo>
                  <a:cubicBezTo>
                    <a:pt x="588" y="47"/>
                    <a:pt x="588" y="42"/>
                    <a:pt x="587" y="42"/>
                  </a:cubicBezTo>
                  <a:cubicBezTo>
                    <a:pt x="585" y="42"/>
                    <a:pt x="587" y="38"/>
                    <a:pt x="590" y="34"/>
                  </a:cubicBezTo>
                  <a:cubicBezTo>
                    <a:pt x="593" y="28"/>
                    <a:pt x="579" y="24"/>
                    <a:pt x="579" y="29"/>
                  </a:cubicBezTo>
                  <a:cubicBezTo>
                    <a:pt x="579" y="33"/>
                    <a:pt x="575" y="28"/>
                    <a:pt x="574" y="25"/>
                  </a:cubicBezTo>
                  <a:cubicBezTo>
                    <a:pt x="572" y="23"/>
                    <a:pt x="552" y="27"/>
                    <a:pt x="552" y="30"/>
                  </a:cubicBezTo>
                  <a:close/>
                  <a:moveTo>
                    <a:pt x="444" y="139"/>
                  </a:moveTo>
                  <a:cubicBezTo>
                    <a:pt x="446" y="141"/>
                    <a:pt x="449" y="140"/>
                    <a:pt x="449" y="137"/>
                  </a:cubicBezTo>
                  <a:cubicBezTo>
                    <a:pt x="448" y="133"/>
                    <a:pt x="441" y="138"/>
                    <a:pt x="444" y="139"/>
                  </a:cubicBezTo>
                  <a:close/>
                  <a:moveTo>
                    <a:pt x="536" y="8"/>
                  </a:moveTo>
                  <a:cubicBezTo>
                    <a:pt x="537" y="5"/>
                    <a:pt x="522" y="6"/>
                    <a:pt x="526" y="10"/>
                  </a:cubicBezTo>
                  <a:cubicBezTo>
                    <a:pt x="527" y="10"/>
                    <a:pt x="535" y="11"/>
                    <a:pt x="536" y="8"/>
                  </a:cubicBezTo>
                  <a:close/>
                  <a:moveTo>
                    <a:pt x="1181" y="168"/>
                  </a:moveTo>
                  <a:cubicBezTo>
                    <a:pt x="1185" y="169"/>
                    <a:pt x="1188" y="165"/>
                    <a:pt x="1192" y="167"/>
                  </a:cubicBezTo>
                  <a:cubicBezTo>
                    <a:pt x="1196" y="169"/>
                    <a:pt x="1204" y="166"/>
                    <a:pt x="1208" y="166"/>
                  </a:cubicBezTo>
                  <a:cubicBezTo>
                    <a:pt x="1211" y="165"/>
                    <a:pt x="1209" y="160"/>
                    <a:pt x="1199" y="159"/>
                  </a:cubicBezTo>
                  <a:cubicBezTo>
                    <a:pt x="1189" y="157"/>
                    <a:pt x="1176" y="165"/>
                    <a:pt x="1181" y="168"/>
                  </a:cubicBezTo>
                  <a:close/>
                  <a:moveTo>
                    <a:pt x="587" y="60"/>
                  </a:moveTo>
                  <a:cubicBezTo>
                    <a:pt x="590" y="62"/>
                    <a:pt x="600" y="59"/>
                    <a:pt x="606" y="59"/>
                  </a:cubicBezTo>
                  <a:cubicBezTo>
                    <a:pt x="613" y="59"/>
                    <a:pt x="632" y="54"/>
                    <a:pt x="632" y="50"/>
                  </a:cubicBezTo>
                  <a:cubicBezTo>
                    <a:pt x="633" y="47"/>
                    <a:pt x="625" y="47"/>
                    <a:pt x="623" y="44"/>
                  </a:cubicBezTo>
                  <a:cubicBezTo>
                    <a:pt x="620" y="41"/>
                    <a:pt x="613" y="44"/>
                    <a:pt x="612" y="46"/>
                  </a:cubicBezTo>
                  <a:cubicBezTo>
                    <a:pt x="610" y="48"/>
                    <a:pt x="609" y="47"/>
                    <a:pt x="612" y="42"/>
                  </a:cubicBezTo>
                  <a:cubicBezTo>
                    <a:pt x="617" y="38"/>
                    <a:pt x="609" y="35"/>
                    <a:pt x="608" y="37"/>
                  </a:cubicBezTo>
                  <a:cubicBezTo>
                    <a:pt x="608" y="40"/>
                    <a:pt x="600" y="37"/>
                    <a:pt x="600" y="40"/>
                  </a:cubicBezTo>
                  <a:cubicBezTo>
                    <a:pt x="600" y="43"/>
                    <a:pt x="598" y="44"/>
                    <a:pt x="598" y="46"/>
                  </a:cubicBezTo>
                  <a:cubicBezTo>
                    <a:pt x="598" y="48"/>
                    <a:pt x="592" y="45"/>
                    <a:pt x="592" y="50"/>
                  </a:cubicBezTo>
                  <a:cubicBezTo>
                    <a:pt x="592" y="56"/>
                    <a:pt x="584" y="59"/>
                    <a:pt x="587" y="60"/>
                  </a:cubicBezTo>
                  <a:close/>
                  <a:moveTo>
                    <a:pt x="870" y="106"/>
                  </a:moveTo>
                  <a:cubicBezTo>
                    <a:pt x="873" y="107"/>
                    <a:pt x="874" y="109"/>
                    <a:pt x="875" y="111"/>
                  </a:cubicBezTo>
                  <a:cubicBezTo>
                    <a:pt x="877" y="112"/>
                    <a:pt x="884" y="110"/>
                    <a:pt x="886" y="109"/>
                  </a:cubicBezTo>
                  <a:cubicBezTo>
                    <a:pt x="889" y="108"/>
                    <a:pt x="889" y="113"/>
                    <a:pt x="894" y="110"/>
                  </a:cubicBezTo>
                  <a:cubicBezTo>
                    <a:pt x="898" y="107"/>
                    <a:pt x="902" y="109"/>
                    <a:pt x="907" y="109"/>
                  </a:cubicBezTo>
                  <a:cubicBezTo>
                    <a:pt x="911" y="109"/>
                    <a:pt x="906" y="103"/>
                    <a:pt x="907" y="100"/>
                  </a:cubicBezTo>
                  <a:cubicBezTo>
                    <a:pt x="907" y="98"/>
                    <a:pt x="912" y="99"/>
                    <a:pt x="910" y="102"/>
                  </a:cubicBezTo>
                  <a:cubicBezTo>
                    <a:pt x="909" y="104"/>
                    <a:pt x="913" y="109"/>
                    <a:pt x="920" y="108"/>
                  </a:cubicBezTo>
                  <a:cubicBezTo>
                    <a:pt x="927" y="108"/>
                    <a:pt x="922" y="104"/>
                    <a:pt x="925" y="102"/>
                  </a:cubicBezTo>
                  <a:cubicBezTo>
                    <a:pt x="929" y="101"/>
                    <a:pt x="928" y="99"/>
                    <a:pt x="923" y="95"/>
                  </a:cubicBezTo>
                  <a:cubicBezTo>
                    <a:pt x="918" y="93"/>
                    <a:pt x="911" y="95"/>
                    <a:pt x="907" y="93"/>
                  </a:cubicBezTo>
                  <a:cubicBezTo>
                    <a:pt x="902" y="91"/>
                    <a:pt x="897" y="91"/>
                    <a:pt x="897" y="95"/>
                  </a:cubicBezTo>
                  <a:cubicBezTo>
                    <a:pt x="897" y="100"/>
                    <a:pt x="887" y="90"/>
                    <a:pt x="883" y="89"/>
                  </a:cubicBezTo>
                  <a:cubicBezTo>
                    <a:pt x="877" y="87"/>
                    <a:pt x="862" y="102"/>
                    <a:pt x="870" y="106"/>
                  </a:cubicBezTo>
                  <a:close/>
                  <a:moveTo>
                    <a:pt x="916" y="134"/>
                  </a:moveTo>
                  <a:cubicBezTo>
                    <a:pt x="920" y="133"/>
                    <a:pt x="913" y="126"/>
                    <a:pt x="906" y="125"/>
                  </a:cubicBezTo>
                  <a:cubicBezTo>
                    <a:pt x="899" y="124"/>
                    <a:pt x="893" y="130"/>
                    <a:pt x="894" y="131"/>
                  </a:cubicBezTo>
                  <a:cubicBezTo>
                    <a:pt x="896" y="133"/>
                    <a:pt x="911" y="135"/>
                    <a:pt x="916" y="134"/>
                  </a:cubicBezTo>
                  <a:close/>
                  <a:moveTo>
                    <a:pt x="898" y="119"/>
                  </a:moveTo>
                  <a:cubicBezTo>
                    <a:pt x="898" y="116"/>
                    <a:pt x="886" y="120"/>
                    <a:pt x="891" y="122"/>
                  </a:cubicBezTo>
                  <a:cubicBezTo>
                    <a:pt x="894" y="123"/>
                    <a:pt x="898" y="123"/>
                    <a:pt x="898" y="119"/>
                  </a:cubicBezTo>
                  <a:close/>
                  <a:moveTo>
                    <a:pt x="936" y="106"/>
                  </a:moveTo>
                  <a:cubicBezTo>
                    <a:pt x="942" y="107"/>
                    <a:pt x="945" y="111"/>
                    <a:pt x="955" y="112"/>
                  </a:cubicBezTo>
                  <a:cubicBezTo>
                    <a:pt x="965" y="112"/>
                    <a:pt x="972" y="110"/>
                    <a:pt x="972" y="108"/>
                  </a:cubicBezTo>
                  <a:cubicBezTo>
                    <a:pt x="972" y="107"/>
                    <a:pt x="963" y="103"/>
                    <a:pt x="960" y="105"/>
                  </a:cubicBezTo>
                  <a:cubicBezTo>
                    <a:pt x="958" y="107"/>
                    <a:pt x="955" y="102"/>
                    <a:pt x="952" y="103"/>
                  </a:cubicBezTo>
                  <a:cubicBezTo>
                    <a:pt x="948" y="104"/>
                    <a:pt x="943" y="104"/>
                    <a:pt x="942" y="101"/>
                  </a:cubicBezTo>
                  <a:cubicBezTo>
                    <a:pt x="940" y="97"/>
                    <a:pt x="934" y="106"/>
                    <a:pt x="936" y="106"/>
                  </a:cubicBezTo>
                  <a:close/>
                  <a:moveTo>
                    <a:pt x="204" y="17"/>
                  </a:moveTo>
                  <a:cubicBezTo>
                    <a:pt x="208" y="12"/>
                    <a:pt x="215" y="16"/>
                    <a:pt x="216" y="14"/>
                  </a:cubicBezTo>
                  <a:cubicBezTo>
                    <a:pt x="217" y="12"/>
                    <a:pt x="207" y="11"/>
                    <a:pt x="203" y="13"/>
                  </a:cubicBezTo>
                  <a:cubicBezTo>
                    <a:pt x="199" y="15"/>
                    <a:pt x="190" y="13"/>
                    <a:pt x="192" y="16"/>
                  </a:cubicBezTo>
                  <a:cubicBezTo>
                    <a:pt x="192" y="18"/>
                    <a:pt x="198" y="22"/>
                    <a:pt x="204" y="17"/>
                  </a:cubicBezTo>
                  <a:close/>
                  <a:moveTo>
                    <a:pt x="914" y="387"/>
                  </a:moveTo>
                  <a:cubicBezTo>
                    <a:pt x="911" y="382"/>
                    <a:pt x="918" y="375"/>
                    <a:pt x="913" y="372"/>
                  </a:cubicBezTo>
                  <a:cubicBezTo>
                    <a:pt x="909" y="369"/>
                    <a:pt x="910" y="361"/>
                    <a:pt x="909" y="363"/>
                  </a:cubicBezTo>
                  <a:cubicBezTo>
                    <a:pt x="906" y="364"/>
                    <a:pt x="909" y="371"/>
                    <a:pt x="905" y="371"/>
                  </a:cubicBezTo>
                  <a:cubicBezTo>
                    <a:pt x="901" y="372"/>
                    <a:pt x="905" y="374"/>
                    <a:pt x="903" y="379"/>
                  </a:cubicBezTo>
                  <a:cubicBezTo>
                    <a:pt x="902" y="384"/>
                    <a:pt x="904" y="390"/>
                    <a:pt x="906" y="394"/>
                  </a:cubicBezTo>
                  <a:cubicBezTo>
                    <a:pt x="908" y="397"/>
                    <a:pt x="903" y="419"/>
                    <a:pt x="905" y="422"/>
                  </a:cubicBezTo>
                  <a:cubicBezTo>
                    <a:pt x="907" y="426"/>
                    <a:pt x="902" y="441"/>
                    <a:pt x="904" y="443"/>
                  </a:cubicBezTo>
                  <a:cubicBezTo>
                    <a:pt x="907" y="446"/>
                    <a:pt x="905" y="439"/>
                    <a:pt x="909" y="438"/>
                  </a:cubicBezTo>
                  <a:cubicBezTo>
                    <a:pt x="912" y="437"/>
                    <a:pt x="912" y="443"/>
                    <a:pt x="915" y="444"/>
                  </a:cubicBezTo>
                  <a:cubicBezTo>
                    <a:pt x="917" y="445"/>
                    <a:pt x="916" y="436"/>
                    <a:pt x="913" y="437"/>
                  </a:cubicBezTo>
                  <a:cubicBezTo>
                    <a:pt x="911" y="437"/>
                    <a:pt x="910" y="432"/>
                    <a:pt x="909" y="428"/>
                  </a:cubicBezTo>
                  <a:cubicBezTo>
                    <a:pt x="908" y="425"/>
                    <a:pt x="910" y="421"/>
                    <a:pt x="910" y="416"/>
                  </a:cubicBezTo>
                  <a:cubicBezTo>
                    <a:pt x="910" y="412"/>
                    <a:pt x="916" y="412"/>
                    <a:pt x="920" y="415"/>
                  </a:cubicBezTo>
                  <a:cubicBezTo>
                    <a:pt x="922" y="419"/>
                    <a:pt x="923" y="417"/>
                    <a:pt x="922" y="414"/>
                  </a:cubicBezTo>
                  <a:cubicBezTo>
                    <a:pt x="921" y="411"/>
                    <a:pt x="916" y="394"/>
                    <a:pt x="914" y="387"/>
                  </a:cubicBezTo>
                  <a:close/>
                  <a:moveTo>
                    <a:pt x="224" y="14"/>
                  </a:moveTo>
                  <a:cubicBezTo>
                    <a:pt x="227" y="17"/>
                    <a:pt x="216" y="16"/>
                    <a:pt x="214" y="18"/>
                  </a:cubicBezTo>
                  <a:cubicBezTo>
                    <a:pt x="212" y="21"/>
                    <a:pt x="206" y="20"/>
                    <a:pt x="207" y="23"/>
                  </a:cubicBezTo>
                  <a:cubicBezTo>
                    <a:pt x="208" y="25"/>
                    <a:pt x="219" y="25"/>
                    <a:pt x="219" y="23"/>
                  </a:cubicBezTo>
                  <a:cubicBezTo>
                    <a:pt x="219" y="21"/>
                    <a:pt x="225" y="23"/>
                    <a:pt x="225" y="21"/>
                  </a:cubicBezTo>
                  <a:cubicBezTo>
                    <a:pt x="225" y="19"/>
                    <a:pt x="228" y="17"/>
                    <a:pt x="234" y="16"/>
                  </a:cubicBezTo>
                  <a:cubicBezTo>
                    <a:pt x="240" y="16"/>
                    <a:pt x="240" y="13"/>
                    <a:pt x="234" y="10"/>
                  </a:cubicBezTo>
                  <a:cubicBezTo>
                    <a:pt x="229" y="8"/>
                    <a:pt x="221" y="12"/>
                    <a:pt x="224" y="14"/>
                  </a:cubicBezTo>
                  <a:close/>
                  <a:moveTo>
                    <a:pt x="215" y="192"/>
                  </a:moveTo>
                  <a:cubicBezTo>
                    <a:pt x="220" y="197"/>
                    <a:pt x="226" y="190"/>
                    <a:pt x="229" y="189"/>
                  </a:cubicBezTo>
                  <a:cubicBezTo>
                    <a:pt x="231" y="189"/>
                    <a:pt x="227" y="186"/>
                    <a:pt x="222" y="184"/>
                  </a:cubicBezTo>
                  <a:cubicBezTo>
                    <a:pt x="217" y="183"/>
                    <a:pt x="210" y="188"/>
                    <a:pt x="215" y="192"/>
                  </a:cubicBezTo>
                  <a:close/>
                  <a:moveTo>
                    <a:pt x="1266" y="229"/>
                  </a:moveTo>
                  <a:cubicBezTo>
                    <a:pt x="1264" y="228"/>
                    <a:pt x="1256" y="224"/>
                    <a:pt x="1255" y="222"/>
                  </a:cubicBezTo>
                  <a:cubicBezTo>
                    <a:pt x="1253" y="219"/>
                    <a:pt x="1244" y="218"/>
                    <a:pt x="1244" y="219"/>
                  </a:cubicBezTo>
                  <a:cubicBezTo>
                    <a:pt x="1244" y="220"/>
                    <a:pt x="1242" y="219"/>
                    <a:pt x="1241" y="217"/>
                  </a:cubicBezTo>
                  <a:cubicBezTo>
                    <a:pt x="1241" y="216"/>
                    <a:pt x="1232" y="216"/>
                    <a:pt x="1232" y="217"/>
                  </a:cubicBezTo>
                  <a:cubicBezTo>
                    <a:pt x="1232" y="219"/>
                    <a:pt x="1233" y="219"/>
                    <a:pt x="1234" y="221"/>
                  </a:cubicBezTo>
                  <a:cubicBezTo>
                    <a:pt x="1236" y="223"/>
                    <a:pt x="1233" y="224"/>
                    <a:pt x="1233" y="226"/>
                  </a:cubicBezTo>
                  <a:cubicBezTo>
                    <a:pt x="1234" y="228"/>
                    <a:pt x="1231" y="225"/>
                    <a:pt x="1229" y="224"/>
                  </a:cubicBezTo>
                  <a:cubicBezTo>
                    <a:pt x="1228" y="222"/>
                    <a:pt x="1228" y="218"/>
                    <a:pt x="1229" y="216"/>
                  </a:cubicBezTo>
                  <a:cubicBezTo>
                    <a:pt x="1229" y="214"/>
                    <a:pt x="1226" y="214"/>
                    <a:pt x="1226" y="212"/>
                  </a:cubicBezTo>
                  <a:cubicBezTo>
                    <a:pt x="1225" y="210"/>
                    <a:pt x="1216" y="205"/>
                    <a:pt x="1211" y="204"/>
                  </a:cubicBezTo>
                  <a:cubicBezTo>
                    <a:pt x="1208" y="202"/>
                    <a:pt x="1202" y="200"/>
                    <a:pt x="1200" y="198"/>
                  </a:cubicBezTo>
                  <a:cubicBezTo>
                    <a:pt x="1199" y="196"/>
                    <a:pt x="1192" y="195"/>
                    <a:pt x="1189" y="192"/>
                  </a:cubicBezTo>
                  <a:cubicBezTo>
                    <a:pt x="1185" y="190"/>
                    <a:pt x="1173" y="184"/>
                    <a:pt x="1168" y="184"/>
                  </a:cubicBezTo>
                  <a:cubicBezTo>
                    <a:pt x="1162" y="183"/>
                    <a:pt x="1164" y="180"/>
                    <a:pt x="1161" y="181"/>
                  </a:cubicBezTo>
                  <a:cubicBezTo>
                    <a:pt x="1159" y="181"/>
                    <a:pt x="1148" y="181"/>
                    <a:pt x="1144" y="180"/>
                  </a:cubicBezTo>
                  <a:cubicBezTo>
                    <a:pt x="1140" y="180"/>
                    <a:pt x="1139" y="182"/>
                    <a:pt x="1137" y="181"/>
                  </a:cubicBezTo>
                  <a:cubicBezTo>
                    <a:pt x="1135" y="180"/>
                    <a:pt x="1122" y="176"/>
                    <a:pt x="1120" y="178"/>
                  </a:cubicBezTo>
                  <a:cubicBezTo>
                    <a:pt x="1118" y="180"/>
                    <a:pt x="1119" y="182"/>
                    <a:pt x="1117" y="182"/>
                  </a:cubicBezTo>
                  <a:cubicBezTo>
                    <a:pt x="1116" y="183"/>
                    <a:pt x="1117" y="185"/>
                    <a:pt x="1121" y="188"/>
                  </a:cubicBezTo>
                  <a:cubicBezTo>
                    <a:pt x="1125" y="192"/>
                    <a:pt x="1123" y="194"/>
                    <a:pt x="1119" y="195"/>
                  </a:cubicBezTo>
                  <a:cubicBezTo>
                    <a:pt x="1116" y="197"/>
                    <a:pt x="1111" y="194"/>
                    <a:pt x="1109" y="192"/>
                  </a:cubicBezTo>
                  <a:cubicBezTo>
                    <a:pt x="1107" y="189"/>
                    <a:pt x="1102" y="191"/>
                    <a:pt x="1101" y="187"/>
                  </a:cubicBezTo>
                  <a:cubicBezTo>
                    <a:pt x="1101" y="183"/>
                    <a:pt x="1103" y="183"/>
                    <a:pt x="1105" y="185"/>
                  </a:cubicBezTo>
                  <a:cubicBezTo>
                    <a:pt x="1107" y="187"/>
                    <a:pt x="1111" y="185"/>
                    <a:pt x="1111" y="183"/>
                  </a:cubicBezTo>
                  <a:cubicBezTo>
                    <a:pt x="1111" y="180"/>
                    <a:pt x="1105" y="179"/>
                    <a:pt x="1101" y="180"/>
                  </a:cubicBezTo>
                  <a:cubicBezTo>
                    <a:pt x="1098" y="180"/>
                    <a:pt x="1096" y="184"/>
                    <a:pt x="1092" y="186"/>
                  </a:cubicBezTo>
                  <a:cubicBezTo>
                    <a:pt x="1089" y="188"/>
                    <a:pt x="1076" y="185"/>
                    <a:pt x="1074" y="184"/>
                  </a:cubicBezTo>
                  <a:cubicBezTo>
                    <a:pt x="1073" y="182"/>
                    <a:pt x="1053" y="184"/>
                    <a:pt x="1052" y="185"/>
                  </a:cubicBezTo>
                  <a:cubicBezTo>
                    <a:pt x="1050" y="187"/>
                    <a:pt x="1051" y="192"/>
                    <a:pt x="1050" y="192"/>
                  </a:cubicBezTo>
                  <a:cubicBezTo>
                    <a:pt x="1049" y="192"/>
                    <a:pt x="1048" y="186"/>
                    <a:pt x="1048" y="185"/>
                  </a:cubicBezTo>
                  <a:cubicBezTo>
                    <a:pt x="1048" y="184"/>
                    <a:pt x="1046" y="183"/>
                    <a:pt x="1042" y="183"/>
                  </a:cubicBezTo>
                  <a:cubicBezTo>
                    <a:pt x="1039" y="183"/>
                    <a:pt x="1037" y="183"/>
                    <a:pt x="1039" y="181"/>
                  </a:cubicBezTo>
                  <a:cubicBezTo>
                    <a:pt x="1040" y="180"/>
                    <a:pt x="1037" y="179"/>
                    <a:pt x="1040" y="177"/>
                  </a:cubicBezTo>
                  <a:cubicBezTo>
                    <a:pt x="1042" y="175"/>
                    <a:pt x="1035" y="169"/>
                    <a:pt x="1028" y="166"/>
                  </a:cubicBezTo>
                  <a:cubicBezTo>
                    <a:pt x="1020" y="163"/>
                    <a:pt x="1004" y="165"/>
                    <a:pt x="1000" y="167"/>
                  </a:cubicBezTo>
                  <a:cubicBezTo>
                    <a:pt x="995" y="168"/>
                    <a:pt x="986" y="168"/>
                    <a:pt x="982" y="168"/>
                  </a:cubicBezTo>
                  <a:cubicBezTo>
                    <a:pt x="978" y="168"/>
                    <a:pt x="982" y="166"/>
                    <a:pt x="981" y="164"/>
                  </a:cubicBezTo>
                  <a:cubicBezTo>
                    <a:pt x="979" y="162"/>
                    <a:pt x="972" y="159"/>
                    <a:pt x="971" y="161"/>
                  </a:cubicBezTo>
                  <a:cubicBezTo>
                    <a:pt x="970" y="163"/>
                    <a:pt x="969" y="161"/>
                    <a:pt x="969" y="159"/>
                  </a:cubicBezTo>
                  <a:cubicBezTo>
                    <a:pt x="969" y="158"/>
                    <a:pt x="961" y="156"/>
                    <a:pt x="958" y="156"/>
                  </a:cubicBezTo>
                  <a:cubicBezTo>
                    <a:pt x="957" y="157"/>
                    <a:pt x="955" y="155"/>
                    <a:pt x="958" y="155"/>
                  </a:cubicBezTo>
                  <a:cubicBezTo>
                    <a:pt x="961" y="155"/>
                    <a:pt x="967" y="155"/>
                    <a:pt x="964" y="151"/>
                  </a:cubicBezTo>
                  <a:cubicBezTo>
                    <a:pt x="962" y="148"/>
                    <a:pt x="942" y="146"/>
                    <a:pt x="940" y="147"/>
                  </a:cubicBezTo>
                  <a:cubicBezTo>
                    <a:pt x="938" y="148"/>
                    <a:pt x="940" y="151"/>
                    <a:pt x="936" y="155"/>
                  </a:cubicBezTo>
                  <a:cubicBezTo>
                    <a:pt x="932" y="158"/>
                    <a:pt x="927" y="155"/>
                    <a:pt x="928" y="154"/>
                  </a:cubicBezTo>
                  <a:cubicBezTo>
                    <a:pt x="929" y="152"/>
                    <a:pt x="934" y="152"/>
                    <a:pt x="934" y="150"/>
                  </a:cubicBezTo>
                  <a:cubicBezTo>
                    <a:pt x="934" y="148"/>
                    <a:pt x="926" y="149"/>
                    <a:pt x="925" y="148"/>
                  </a:cubicBezTo>
                  <a:cubicBezTo>
                    <a:pt x="924" y="146"/>
                    <a:pt x="927" y="145"/>
                    <a:pt x="930" y="145"/>
                  </a:cubicBezTo>
                  <a:cubicBezTo>
                    <a:pt x="933" y="146"/>
                    <a:pt x="937" y="147"/>
                    <a:pt x="937" y="145"/>
                  </a:cubicBezTo>
                  <a:cubicBezTo>
                    <a:pt x="937" y="144"/>
                    <a:pt x="934" y="144"/>
                    <a:pt x="930" y="143"/>
                  </a:cubicBezTo>
                  <a:cubicBezTo>
                    <a:pt x="925" y="143"/>
                    <a:pt x="915" y="141"/>
                    <a:pt x="910" y="141"/>
                  </a:cubicBezTo>
                  <a:cubicBezTo>
                    <a:pt x="904" y="142"/>
                    <a:pt x="901" y="139"/>
                    <a:pt x="898" y="139"/>
                  </a:cubicBezTo>
                  <a:cubicBezTo>
                    <a:pt x="895" y="138"/>
                    <a:pt x="895" y="140"/>
                    <a:pt x="897" y="142"/>
                  </a:cubicBezTo>
                  <a:cubicBezTo>
                    <a:pt x="898" y="143"/>
                    <a:pt x="894" y="144"/>
                    <a:pt x="890" y="144"/>
                  </a:cubicBezTo>
                  <a:cubicBezTo>
                    <a:pt x="886" y="143"/>
                    <a:pt x="881" y="146"/>
                    <a:pt x="883" y="149"/>
                  </a:cubicBezTo>
                  <a:cubicBezTo>
                    <a:pt x="886" y="152"/>
                    <a:pt x="887" y="148"/>
                    <a:pt x="889" y="149"/>
                  </a:cubicBezTo>
                  <a:cubicBezTo>
                    <a:pt x="891" y="150"/>
                    <a:pt x="885" y="152"/>
                    <a:pt x="887" y="153"/>
                  </a:cubicBezTo>
                  <a:cubicBezTo>
                    <a:pt x="889" y="155"/>
                    <a:pt x="889" y="156"/>
                    <a:pt x="889" y="158"/>
                  </a:cubicBezTo>
                  <a:cubicBezTo>
                    <a:pt x="889" y="159"/>
                    <a:pt x="885" y="160"/>
                    <a:pt x="884" y="158"/>
                  </a:cubicBezTo>
                  <a:cubicBezTo>
                    <a:pt x="882" y="156"/>
                    <a:pt x="879" y="157"/>
                    <a:pt x="876" y="157"/>
                  </a:cubicBezTo>
                  <a:cubicBezTo>
                    <a:pt x="874" y="157"/>
                    <a:pt x="871" y="159"/>
                    <a:pt x="874" y="159"/>
                  </a:cubicBezTo>
                  <a:cubicBezTo>
                    <a:pt x="877" y="159"/>
                    <a:pt x="878" y="162"/>
                    <a:pt x="874" y="162"/>
                  </a:cubicBezTo>
                  <a:cubicBezTo>
                    <a:pt x="870" y="163"/>
                    <a:pt x="871" y="158"/>
                    <a:pt x="868" y="158"/>
                  </a:cubicBezTo>
                  <a:cubicBezTo>
                    <a:pt x="865" y="159"/>
                    <a:pt x="860" y="156"/>
                    <a:pt x="857" y="156"/>
                  </a:cubicBezTo>
                  <a:cubicBezTo>
                    <a:pt x="854" y="156"/>
                    <a:pt x="852" y="159"/>
                    <a:pt x="849" y="159"/>
                  </a:cubicBezTo>
                  <a:cubicBezTo>
                    <a:pt x="844" y="160"/>
                    <a:pt x="839" y="157"/>
                    <a:pt x="837" y="155"/>
                  </a:cubicBezTo>
                  <a:cubicBezTo>
                    <a:pt x="836" y="153"/>
                    <a:pt x="835" y="153"/>
                    <a:pt x="833" y="155"/>
                  </a:cubicBezTo>
                  <a:cubicBezTo>
                    <a:pt x="831" y="157"/>
                    <a:pt x="831" y="162"/>
                    <a:pt x="829" y="163"/>
                  </a:cubicBezTo>
                  <a:cubicBezTo>
                    <a:pt x="827" y="163"/>
                    <a:pt x="827" y="168"/>
                    <a:pt x="824" y="168"/>
                  </a:cubicBezTo>
                  <a:cubicBezTo>
                    <a:pt x="822" y="169"/>
                    <a:pt x="822" y="167"/>
                    <a:pt x="819" y="167"/>
                  </a:cubicBezTo>
                  <a:cubicBezTo>
                    <a:pt x="817" y="168"/>
                    <a:pt x="809" y="159"/>
                    <a:pt x="808" y="156"/>
                  </a:cubicBezTo>
                  <a:cubicBezTo>
                    <a:pt x="808" y="155"/>
                    <a:pt x="803" y="150"/>
                    <a:pt x="802" y="149"/>
                  </a:cubicBezTo>
                  <a:cubicBezTo>
                    <a:pt x="801" y="148"/>
                    <a:pt x="803" y="148"/>
                    <a:pt x="804" y="149"/>
                  </a:cubicBezTo>
                  <a:cubicBezTo>
                    <a:pt x="806" y="151"/>
                    <a:pt x="808" y="151"/>
                    <a:pt x="810" y="150"/>
                  </a:cubicBezTo>
                  <a:cubicBezTo>
                    <a:pt x="812" y="149"/>
                    <a:pt x="812" y="145"/>
                    <a:pt x="809" y="145"/>
                  </a:cubicBezTo>
                  <a:cubicBezTo>
                    <a:pt x="805" y="144"/>
                    <a:pt x="807" y="143"/>
                    <a:pt x="808" y="142"/>
                  </a:cubicBezTo>
                  <a:cubicBezTo>
                    <a:pt x="810" y="142"/>
                    <a:pt x="805" y="137"/>
                    <a:pt x="807" y="137"/>
                  </a:cubicBezTo>
                  <a:cubicBezTo>
                    <a:pt x="808" y="136"/>
                    <a:pt x="808" y="134"/>
                    <a:pt x="805" y="134"/>
                  </a:cubicBezTo>
                  <a:cubicBezTo>
                    <a:pt x="803" y="134"/>
                    <a:pt x="801" y="131"/>
                    <a:pt x="801" y="131"/>
                  </a:cubicBezTo>
                  <a:cubicBezTo>
                    <a:pt x="800" y="130"/>
                    <a:pt x="790" y="129"/>
                    <a:pt x="791" y="131"/>
                  </a:cubicBezTo>
                  <a:cubicBezTo>
                    <a:pt x="791" y="132"/>
                    <a:pt x="787" y="131"/>
                    <a:pt x="788" y="131"/>
                  </a:cubicBezTo>
                  <a:cubicBezTo>
                    <a:pt x="788" y="129"/>
                    <a:pt x="784" y="130"/>
                    <a:pt x="779" y="128"/>
                  </a:cubicBezTo>
                  <a:cubicBezTo>
                    <a:pt x="774" y="127"/>
                    <a:pt x="774" y="123"/>
                    <a:pt x="773" y="123"/>
                  </a:cubicBezTo>
                  <a:cubicBezTo>
                    <a:pt x="771" y="123"/>
                    <a:pt x="771" y="128"/>
                    <a:pt x="769" y="127"/>
                  </a:cubicBezTo>
                  <a:cubicBezTo>
                    <a:pt x="767" y="126"/>
                    <a:pt x="764" y="128"/>
                    <a:pt x="766" y="131"/>
                  </a:cubicBezTo>
                  <a:cubicBezTo>
                    <a:pt x="767" y="133"/>
                    <a:pt x="766" y="134"/>
                    <a:pt x="766" y="136"/>
                  </a:cubicBezTo>
                  <a:cubicBezTo>
                    <a:pt x="765" y="139"/>
                    <a:pt x="764" y="138"/>
                    <a:pt x="761" y="137"/>
                  </a:cubicBezTo>
                  <a:cubicBezTo>
                    <a:pt x="758" y="136"/>
                    <a:pt x="758" y="139"/>
                    <a:pt x="752" y="138"/>
                  </a:cubicBezTo>
                  <a:cubicBezTo>
                    <a:pt x="745" y="136"/>
                    <a:pt x="743" y="138"/>
                    <a:pt x="742" y="136"/>
                  </a:cubicBezTo>
                  <a:cubicBezTo>
                    <a:pt x="741" y="133"/>
                    <a:pt x="739" y="133"/>
                    <a:pt x="739" y="135"/>
                  </a:cubicBezTo>
                  <a:cubicBezTo>
                    <a:pt x="739" y="137"/>
                    <a:pt x="729" y="136"/>
                    <a:pt x="729" y="133"/>
                  </a:cubicBezTo>
                  <a:cubicBezTo>
                    <a:pt x="728" y="131"/>
                    <a:pt x="730" y="131"/>
                    <a:pt x="731" y="131"/>
                  </a:cubicBezTo>
                  <a:cubicBezTo>
                    <a:pt x="732" y="130"/>
                    <a:pt x="730" y="129"/>
                    <a:pt x="725" y="129"/>
                  </a:cubicBezTo>
                  <a:cubicBezTo>
                    <a:pt x="719" y="130"/>
                    <a:pt x="716" y="126"/>
                    <a:pt x="711" y="127"/>
                  </a:cubicBezTo>
                  <a:cubicBezTo>
                    <a:pt x="706" y="128"/>
                    <a:pt x="694" y="129"/>
                    <a:pt x="693" y="130"/>
                  </a:cubicBezTo>
                  <a:cubicBezTo>
                    <a:pt x="691" y="130"/>
                    <a:pt x="694" y="133"/>
                    <a:pt x="691" y="133"/>
                  </a:cubicBezTo>
                  <a:cubicBezTo>
                    <a:pt x="689" y="133"/>
                    <a:pt x="691" y="129"/>
                    <a:pt x="690" y="126"/>
                  </a:cubicBezTo>
                  <a:cubicBezTo>
                    <a:pt x="690" y="123"/>
                    <a:pt x="686" y="123"/>
                    <a:pt x="686" y="125"/>
                  </a:cubicBezTo>
                  <a:cubicBezTo>
                    <a:pt x="687" y="127"/>
                    <a:pt x="681" y="128"/>
                    <a:pt x="679" y="126"/>
                  </a:cubicBezTo>
                  <a:cubicBezTo>
                    <a:pt x="677" y="125"/>
                    <a:pt x="674" y="123"/>
                    <a:pt x="671" y="121"/>
                  </a:cubicBezTo>
                  <a:cubicBezTo>
                    <a:pt x="666" y="120"/>
                    <a:pt x="660" y="125"/>
                    <a:pt x="661" y="127"/>
                  </a:cubicBezTo>
                  <a:cubicBezTo>
                    <a:pt x="663" y="128"/>
                    <a:pt x="666" y="127"/>
                    <a:pt x="666" y="128"/>
                  </a:cubicBezTo>
                  <a:cubicBezTo>
                    <a:pt x="667" y="130"/>
                    <a:pt x="658" y="129"/>
                    <a:pt x="658" y="131"/>
                  </a:cubicBezTo>
                  <a:cubicBezTo>
                    <a:pt x="658" y="131"/>
                    <a:pt x="648" y="134"/>
                    <a:pt x="646" y="134"/>
                  </a:cubicBezTo>
                  <a:cubicBezTo>
                    <a:pt x="638" y="135"/>
                    <a:pt x="637" y="135"/>
                    <a:pt x="634" y="138"/>
                  </a:cubicBezTo>
                  <a:cubicBezTo>
                    <a:pt x="630" y="141"/>
                    <a:pt x="633" y="135"/>
                    <a:pt x="636" y="133"/>
                  </a:cubicBezTo>
                  <a:cubicBezTo>
                    <a:pt x="638" y="131"/>
                    <a:pt x="641" y="131"/>
                    <a:pt x="643" y="130"/>
                  </a:cubicBezTo>
                  <a:cubicBezTo>
                    <a:pt x="644" y="127"/>
                    <a:pt x="647" y="128"/>
                    <a:pt x="650" y="127"/>
                  </a:cubicBezTo>
                  <a:cubicBezTo>
                    <a:pt x="655" y="126"/>
                    <a:pt x="655" y="124"/>
                    <a:pt x="657" y="123"/>
                  </a:cubicBezTo>
                  <a:cubicBezTo>
                    <a:pt x="659" y="122"/>
                    <a:pt x="663" y="120"/>
                    <a:pt x="664" y="119"/>
                  </a:cubicBezTo>
                  <a:cubicBezTo>
                    <a:pt x="665" y="116"/>
                    <a:pt x="675" y="113"/>
                    <a:pt x="677" y="113"/>
                  </a:cubicBezTo>
                  <a:cubicBezTo>
                    <a:pt x="679" y="113"/>
                    <a:pt x="680" y="109"/>
                    <a:pt x="681" y="109"/>
                  </a:cubicBezTo>
                  <a:cubicBezTo>
                    <a:pt x="682" y="109"/>
                    <a:pt x="687" y="107"/>
                    <a:pt x="689" y="106"/>
                  </a:cubicBezTo>
                  <a:cubicBezTo>
                    <a:pt x="692" y="105"/>
                    <a:pt x="693" y="103"/>
                    <a:pt x="693" y="101"/>
                  </a:cubicBezTo>
                  <a:cubicBezTo>
                    <a:pt x="693" y="99"/>
                    <a:pt x="690" y="100"/>
                    <a:pt x="690" y="98"/>
                  </a:cubicBezTo>
                  <a:cubicBezTo>
                    <a:pt x="689" y="97"/>
                    <a:pt x="691" y="98"/>
                    <a:pt x="694" y="97"/>
                  </a:cubicBezTo>
                  <a:cubicBezTo>
                    <a:pt x="695" y="96"/>
                    <a:pt x="694" y="94"/>
                    <a:pt x="692" y="94"/>
                  </a:cubicBezTo>
                  <a:cubicBezTo>
                    <a:pt x="690" y="95"/>
                    <a:pt x="693" y="92"/>
                    <a:pt x="691" y="90"/>
                  </a:cubicBezTo>
                  <a:cubicBezTo>
                    <a:pt x="689" y="88"/>
                    <a:pt x="686" y="92"/>
                    <a:pt x="686" y="89"/>
                  </a:cubicBezTo>
                  <a:cubicBezTo>
                    <a:pt x="686" y="87"/>
                    <a:pt x="685" y="84"/>
                    <a:pt x="684" y="83"/>
                  </a:cubicBezTo>
                  <a:cubicBezTo>
                    <a:pt x="684" y="82"/>
                    <a:pt x="681" y="85"/>
                    <a:pt x="678" y="83"/>
                  </a:cubicBezTo>
                  <a:cubicBezTo>
                    <a:pt x="675" y="82"/>
                    <a:pt x="667" y="80"/>
                    <a:pt x="667" y="81"/>
                  </a:cubicBezTo>
                  <a:cubicBezTo>
                    <a:pt x="667" y="82"/>
                    <a:pt x="663" y="80"/>
                    <a:pt x="662" y="81"/>
                  </a:cubicBezTo>
                  <a:cubicBezTo>
                    <a:pt x="661" y="82"/>
                    <a:pt x="656" y="82"/>
                    <a:pt x="653" y="81"/>
                  </a:cubicBezTo>
                  <a:cubicBezTo>
                    <a:pt x="651" y="80"/>
                    <a:pt x="648" y="82"/>
                    <a:pt x="648" y="83"/>
                  </a:cubicBezTo>
                  <a:cubicBezTo>
                    <a:pt x="648" y="85"/>
                    <a:pt x="641" y="84"/>
                    <a:pt x="639" y="84"/>
                  </a:cubicBezTo>
                  <a:cubicBezTo>
                    <a:pt x="638" y="84"/>
                    <a:pt x="645" y="78"/>
                    <a:pt x="645" y="77"/>
                  </a:cubicBezTo>
                  <a:cubicBezTo>
                    <a:pt x="645" y="76"/>
                    <a:pt x="633" y="78"/>
                    <a:pt x="633" y="76"/>
                  </a:cubicBezTo>
                  <a:cubicBezTo>
                    <a:pt x="632" y="75"/>
                    <a:pt x="626" y="75"/>
                    <a:pt x="624" y="75"/>
                  </a:cubicBezTo>
                  <a:cubicBezTo>
                    <a:pt x="622" y="75"/>
                    <a:pt x="624" y="74"/>
                    <a:pt x="626" y="74"/>
                  </a:cubicBezTo>
                  <a:cubicBezTo>
                    <a:pt x="628" y="74"/>
                    <a:pt x="630" y="72"/>
                    <a:pt x="633" y="71"/>
                  </a:cubicBezTo>
                  <a:cubicBezTo>
                    <a:pt x="636" y="71"/>
                    <a:pt x="635" y="71"/>
                    <a:pt x="634" y="69"/>
                  </a:cubicBezTo>
                  <a:cubicBezTo>
                    <a:pt x="633" y="67"/>
                    <a:pt x="630" y="68"/>
                    <a:pt x="627" y="67"/>
                  </a:cubicBezTo>
                  <a:cubicBezTo>
                    <a:pt x="625" y="67"/>
                    <a:pt x="622" y="65"/>
                    <a:pt x="620" y="65"/>
                  </a:cubicBezTo>
                  <a:cubicBezTo>
                    <a:pt x="617" y="65"/>
                    <a:pt x="615" y="67"/>
                    <a:pt x="610" y="68"/>
                  </a:cubicBezTo>
                  <a:cubicBezTo>
                    <a:pt x="605" y="69"/>
                    <a:pt x="604" y="72"/>
                    <a:pt x="601" y="73"/>
                  </a:cubicBezTo>
                  <a:cubicBezTo>
                    <a:pt x="599" y="75"/>
                    <a:pt x="594" y="80"/>
                    <a:pt x="597" y="80"/>
                  </a:cubicBezTo>
                  <a:cubicBezTo>
                    <a:pt x="599" y="81"/>
                    <a:pt x="598" y="82"/>
                    <a:pt x="598" y="83"/>
                  </a:cubicBezTo>
                  <a:cubicBezTo>
                    <a:pt x="599" y="84"/>
                    <a:pt x="597" y="85"/>
                    <a:pt x="594" y="84"/>
                  </a:cubicBezTo>
                  <a:cubicBezTo>
                    <a:pt x="591" y="84"/>
                    <a:pt x="583" y="84"/>
                    <a:pt x="583" y="86"/>
                  </a:cubicBezTo>
                  <a:cubicBezTo>
                    <a:pt x="583" y="88"/>
                    <a:pt x="588" y="89"/>
                    <a:pt x="588" y="90"/>
                  </a:cubicBezTo>
                  <a:cubicBezTo>
                    <a:pt x="588" y="91"/>
                    <a:pt x="584" y="90"/>
                    <a:pt x="582" y="89"/>
                  </a:cubicBezTo>
                  <a:cubicBezTo>
                    <a:pt x="580" y="88"/>
                    <a:pt x="576" y="88"/>
                    <a:pt x="576" y="90"/>
                  </a:cubicBezTo>
                  <a:cubicBezTo>
                    <a:pt x="575" y="92"/>
                    <a:pt x="572" y="92"/>
                    <a:pt x="571" y="91"/>
                  </a:cubicBezTo>
                  <a:cubicBezTo>
                    <a:pt x="570" y="91"/>
                    <a:pt x="567" y="92"/>
                    <a:pt x="565" y="92"/>
                  </a:cubicBezTo>
                  <a:cubicBezTo>
                    <a:pt x="564" y="91"/>
                    <a:pt x="569" y="88"/>
                    <a:pt x="568" y="87"/>
                  </a:cubicBezTo>
                  <a:cubicBezTo>
                    <a:pt x="566" y="86"/>
                    <a:pt x="562" y="87"/>
                    <a:pt x="561" y="89"/>
                  </a:cubicBezTo>
                  <a:cubicBezTo>
                    <a:pt x="560" y="91"/>
                    <a:pt x="557" y="88"/>
                    <a:pt x="556" y="88"/>
                  </a:cubicBezTo>
                  <a:cubicBezTo>
                    <a:pt x="554" y="89"/>
                    <a:pt x="553" y="90"/>
                    <a:pt x="551" y="91"/>
                  </a:cubicBezTo>
                  <a:cubicBezTo>
                    <a:pt x="549" y="92"/>
                    <a:pt x="545" y="90"/>
                    <a:pt x="544" y="92"/>
                  </a:cubicBezTo>
                  <a:cubicBezTo>
                    <a:pt x="543" y="94"/>
                    <a:pt x="548" y="94"/>
                    <a:pt x="549" y="95"/>
                  </a:cubicBezTo>
                  <a:cubicBezTo>
                    <a:pt x="549" y="95"/>
                    <a:pt x="537" y="95"/>
                    <a:pt x="536" y="96"/>
                  </a:cubicBezTo>
                  <a:cubicBezTo>
                    <a:pt x="536" y="97"/>
                    <a:pt x="531" y="97"/>
                    <a:pt x="527" y="97"/>
                  </a:cubicBezTo>
                  <a:cubicBezTo>
                    <a:pt x="522" y="98"/>
                    <a:pt x="524" y="100"/>
                    <a:pt x="520" y="101"/>
                  </a:cubicBezTo>
                  <a:cubicBezTo>
                    <a:pt x="516" y="102"/>
                    <a:pt x="514" y="102"/>
                    <a:pt x="513" y="104"/>
                  </a:cubicBezTo>
                  <a:cubicBezTo>
                    <a:pt x="512" y="106"/>
                    <a:pt x="508" y="107"/>
                    <a:pt x="507" y="105"/>
                  </a:cubicBezTo>
                  <a:cubicBezTo>
                    <a:pt x="505" y="103"/>
                    <a:pt x="502" y="106"/>
                    <a:pt x="505" y="106"/>
                  </a:cubicBezTo>
                  <a:cubicBezTo>
                    <a:pt x="506" y="106"/>
                    <a:pt x="505" y="107"/>
                    <a:pt x="503" y="107"/>
                  </a:cubicBezTo>
                  <a:cubicBezTo>
                    <a:pt x="502" y="107"/>
                    <a:pt x="498" y="109"/>
                    <a:pt x="500" y="109"/>
                  </a:cubicBezTo>
                  <a:cubicBezTo>
                    <a:pt x="503" y="109"/>
                    <a:pt x="504" y="110"/>
                    <a:pt x="503" y="112"/>
                  </a:cubicBezTo>
                  <a:cubicBezTo>
                    <a:pt x="502" y="113"/>
                    <a:pt x="497" y="110"/>
                    <a:pt x="496" y="111"/>
                  </a:cubicBezTo>
                  <a:cubicBezTo>
                    <a:pt x="495" y="113"/>
                    <a:pt x="498" y="114"/>
                    <a:pt x="500" y="114"/>
                  </a:cubicBezTo>
                  <a:cubicBezTo>
                    <a:pt x="502" y="114"/>
                    <a:pt x="503" y="115"/>
                    <a:pt x="504" y="117"/>
                  </a:cubicBezTo>
                  <a:cubicBezTo>
                    <a:pt x="504" y="118"/>
                    <a:pt x="499" y="116"/>
                    <a:pt x="498" y="117"/>
                  </a:cubicBezTo>
                  <a:cubicBezTo>
                    <a:pt x="497" y="118"/>
                    <a:pt x="498" y="119"/>
                    <a:pt x="501" y="119"/>
                  </a:cubicBezTo>
                  <a:cubicBezTo>
                    <a:pt x="503" y="119"/>
                    <a:pt x="501" y="119"/>
                    <a:pt x="503" y="121"/>
                  </a:cubicBezTo>
                  <a:cubicBezTo>
                    <a:pt x="504" y="121"/>
                    <a:pt x="504" y="121"/>
                    <a:pt x="504" y="121"/>
                  </a:cubicBezTo>
                  <a:cubicBezTo>
                    <a:pt x="505" y="123"/>
                    <a:pt x="503" y="123"/>
                    <a:pt x="503" y="125"/>
                  </a:cubicBezTo>
                  <a:cubicBezTo>
                    <a:pt x="503" y="126"/>
                    <a:pt x="501" y="127"/>
                    <a:pt x="501" y="125"/>
                  </a:cubicBezTo>
                  <a:cubicBezTo>
                    <a:pt x="501" y="124"/>
                    <a:pt x="494" y="124"/>
                    <a:pt x="493" y="125"/>
                  </a:cubicBezTo>
                  <a:cubicBezTo>
                    <a:pt x="493" y="127"/>
                    <a:pt x="492" y="128"/>
                    <a:pt x="490" y="126"/>
                  </a:cubicBezTo>
                  <a:cubicBezTo>
                    <a:pt x="489" y="125"/>
                    <a:pt x="484" y="127"/>
                    <a:pt x="479" y="127"/>
                  </a:cubicBezTo>
                  <a:cubicBezTo>
                    <a:pt x="473" y="127"/>
                    <a:pt x="462" y="128"/>
                    <a:pt x="459" y="129"/>
                  </a:cubicBezTo>
                  <a:cubicBezTo>
                    <a:pt x="457" y="130"/>
                    <a:pt x="455" y="133"/>
                    <a:pt x="457" y="136"/>
                  </a:cubicBezTo>
                  <a:cubicBezTo>
                    <a:pt x="459" y="139"/>
                    <a:pt x="457" y="140"/>
                    <a:pt x="457" y="141"/>
                  </a:cubicBezTo>
                  <a:cubicBezTo>
                    <a:pt x="457" y="143"/>
                    <a:pt x="464" y="146"/>
                    <a:pt x="468" y="146"/>
                  </a:cubicBezTo>
                  <a:cubicBezTo>
                    <a:pt x="471" y="147"/>
                    <a:pt x="474" y="151"/>
                    <a:pt x="471" y="154"/>
                  </a:cubicBezTo>
                  <a:cubicBezTo>
                    <a:pt x="469" y="156"/>
                    <a:pt x="463" y="153"/>
                    <a:pt x="459" y="150"/>
                  </a:cubicBezTo>
                  <a:cubicBezTo>
                    <a:pt x="455" y="146"/>
                    <a:pt x="445" y="145"/>
                    <a:pt x="442" y="145"/>
                  </a:cubicBezTo>
                  <a:cubicBezTo>
                    <a:pt x="439" y="145"/>
                    <a:pt x="441" y="143"/>
                    <a:pt x="437" y="143"/>
                  </a:cubicBezTo>
                  <a:cubicBezTo>
                    <a:pt x="433" y="143"/>
                    <a:pt x="429" y="146"/>
                    <a:pt x="432" y="146"/>
                  </a:cubicBezTo>
                  <a:cubicBezTo>
                    <a:pt x="434" y="146"/>
                    <a:pt x="436" y="146"/>
                    <a:pt x="435" y="147"/>
                  </a:cubicBezTo>
                  <a:cubicBezTo>
                    <a:pt x="433" y="149"/>
                    <a:pt x="436" y="148"/>
                    <a:pt x="439" y="150"/>
                  </a:cubicBezTo>
                  <a:cubicBezTo>
                    <a:pt x="443" y="151"/>
                    <a:pt x="436" y="154"/>
                    <a:pt x="433" y="151"/>
                  </a:cubicBezTo>
                  <a:cubicBezTo>
                    <a:pt x="430" y="149"/>
                    <a:pt x="426" y="151"/>
                    <a:pt x="425" y="153"/>
                  </a:cubicBezTo>
                  <a:cubicBezTo>
                    <a:pt x="424" y="155"/>
                    <a:pt x="429" y="159"/>
                    <a:pt x="434" y="160"/>
                  </a:cubicBezTo>
                  <a:cubicBezTo>
                    <a:pt x="441" y="161"/>
                    <a:pt x="439" y="163"/>
                    <a:pt x="442" y="164"/>
                  </a:cubicBezTo>
                  <a:cubicBezTo>
                    <a:pt x="445" y="165"/>
                    <a:pt x="443" y="166"/>
                    <a:pt x="441" y="167"/>
                  </a:cubicBezTo>
                  <a:cubicBezTo>
                    <a:pt x="439" y="167"/>
                    <a:pt x="434" y="164"/>
                    <a:pt x="432" y="162"/>
                  </a:cubicBezTo>
                  <a:cubicBezTo>
                    <a:pt x="429" y="160"/>
                    <a:pt x="421" y="163"/>
                    <a:pt x="420" y="161"/>
                  </a:cubicBezTo>
                  <a:cubicBezTo>
                    <a:pt x="418" y="159"/>
                    <a:pt x="421" y="157"/>
                    <a:pt x="419" y="155"/>
                  </a:cubicBezTo>
                  <a:cubicBezTo>
                    <a:pt x="417" y="155"/>
                    <a:pt x="419" y="152"/>
                    <a:pt x="421" y="148"/>
                  </a:cubicBezTo>
                  <a:cubicBezTo>
                    <a:pt x="422" y="145"/>
                    <a:pt x="421" y="140"/>
                    <a:pt x="418" y="139"/>
                  </a:cubicBezTo>
                  <a:cubicBezTo>
                    <a:pt x="415" y="139"/>
                    <a:pt x="415" y="142"/>
                    <a:pt x="415" y="143"/>
                  </a:cubicBezTo>
                  <a:cubicBezTo>
                    <a:pt x="416" y="143"/>
                    <a:pt x="416" y="147"/>
                    <a:pt x="413" y="150"/>
                  </a:cubicBezTo>
                  <a:cubicBezTo>
                    <a:pt x="411" y="153"/>
                    <a:pt x="405" y="153"/>
                    <a:pt x="405" y="155"/>
                  </a:cubicBezTo>
                  <a:cubicBezTo>
                    <a:pt x="405" y="156"/>
                    <a:pt x="400" y="158"/>
                    <a:pt x="402" y="159"/>
                  </a:cubicBezTo>
                  <a:cubicBezTo>
                    <a:pt x="403" y="161"/>
                    <a:pt x="409" y="168"/>
                    <a:pt x="410" y="169"/>
                  </a:cubicBezTo>
                  <a:cubicBezTo>
                    <a:pt x="411" y="171"/>
                    <a:pt x="405" y="179"/>
                    <a:pt x="406" y="182"/>
                  </a:cubicBezTo>
                  <a:cubicBezTo>
                    <a:pt x="407" y="186"/>
                    <a:pt x="405" y="188"/>
                    <a:pt x="406" y="190"/>
                  </a:cubicBezTo>
                  <a:cubicBezTo>
                    <a:pt x="408" y="192"/>
                    <a:pt x="410" y="190"/>
                    <a:pt x="412" y="191"/>
                  </a:cubicBezTo>
                  <a:cubicBezTo>
                    <a:pt x="413" y="192"/>
                    <a:pt x="417" y="190"/>
                    <a:pt x="421" y="189"/>
                  </a:cubicBezTo>
                  <a:cubicBezTo>
                    <a:pt x="424" y="188"/>
                    <a:pt x="432" y="192"/>
                    <a:pt x="434" y="193"/>
                  </a:cubicBezTo>
                  <a:cubicBezTo>
                    <a:pt x="437" y="195"/>
                    <a:pt x="436" y="197"/>
                    <a:pt x="437" y="199"/>
                  </a:cubicBezTo>
                  <a:cubicBezTo>
                    <a:pt x="439" y="202"/>
                    <a:pt x="434" y="202"/>
                    <a:pt x="434" y="204"/>
                  </a:cubicBezTo>
                  <a:cubicBezTo>
                    <a:pt x="434" y="208"/>
                    <a:pt x="443" y="209"/>
                    <a:pt x="443" y="210"/>
                  </a:cubicBezTo>
                  <a:cubicBezTo>
                    <a:pt x="443" y="211"/>
                    <a:pt x="437" y="211"/>
                    <a:pt x="434" y="210"/>
                  </a:cubicBezTo>
                  <a:cubicBezTo>
                    <a:pt x="432" y="209"/>
                    <a:pt x="432" y="205"/>
                    <a:pt x="431" y="205"/>
                  </a:cubicBezTo>
                  <a:cubicBezTo>
                    <a:pt x="430" y="204"/>
                    <a:pt x="433" y="202"/>
                    <a:pt x="433" y="200"/>
                  </a:cubicBezTo>
                  <a:cubicBezTo>
                    <a:pt x="433" y="197"/>
                    <a:pt x="430" y="196"/>
                    <a:pt x="429" y="195"/>
                  </a:cubicBezTo>
                  <a:cubicBezTo>
                    <a:pt x="428" y="193"/>
                    <a:pt x="426" y="192"/>
                    <a:pt x="424" y="192"/>
                  </a:cubicBezTo>
                  <a:cubicBezTo>
                    <a:pt x="422" y="192"/>
                    <a:pt x="415" y="192"/>
                    <a:pt x="413" y="195"/>
                  </a:cubicBezTo>
                  <a:cubicBezTo>
                    <a:pt x="410" y="197"/>
                    <a:pt x="413" y="203"/>
                    <a:pt x="414" y="205"/>
                  </a:cubicBezTo>
                  <a:cubicBezTo>
                    <a:pt x="416" y="208"/>
                    <a:pt x="408" y="212"/>
                    <a:pt x="409" y="214"/>
                  </a:cubicBezTo>
                  <a:cubicBezTo>
                    <a:pt x="409" y="216"/>
                    <a:pt x="406" y="217"/>
                    <a:pt x="403" y="219"/>
                  </a:cubicBezTo>
                  <a:cubicBezTo>
                    <a:pt x="399" y="221"/>
                    <a:pt x="396" y="222"/>
                    <a:pt x="396" y="225"/>
                  </a:cubicBezTo>
                  <a:cubicBezTo>
                    <a:pt x="396" y="228"/>
                    <a:pt x="392" y="227"/>
                    <a:pt x="389" y="225"/>
                  </a:cubicBezTo>
                  <a:cubicBezTo>
                    <a:pt x="387" y="224"/>
                    <a:pt x="384" y="226"/>
                    <a:pt x="381" y="226"/>
                  </a:cubicBezTo>
                  <a:cubicBezTo>
                    <a:pt x="377" y="226"/>
                    <a:pt x="377" y="223"/>
                    <a:pt x="374" y="224"/>
                  </a:cubicBezTo>
                  <a:cubicBezTo>
                    <a:pt x="372" y="225"/>
                    <a:pt x="371" y="222"/>
                    <a:pt x="371" y="220"/>
                  </a:cubicBezTo>
                  <a:cubicBezTo>
                    <a:pt x="372" y="218"/>
                    <a:pt x="374" y="220"/>
                    <a:pt x="375" y="221"/>
                  </a:cubicBezTo>
                  <a:cubicBezTo>
                    <a:pt x="375" y="223"/>
                    <a:pt x="377" y="222"/>
                    <a:pt x="379" y="221"/>
                  </a:cubicBezTo>
                  <a:cubicBezTo>
                    <a:pt x="382" y="220"/>
                    <a:pt x="381" y="223"/>
                    <a:pt x="384" y="223"/>
                  </a:cubicBezTo>
                  <a:cubicBezTo>
                    <a:pt x="386" y="223"/>
                    <a:pt x="385" y="221"/>
                    <a:pt x="387" y="221"/>
                  </a:cubicBezTo>
                  <a:cubicBezTo>
                    <a:pt x="390" y="222"/>
                    <a:pt x="390" y="221"/>
                    <a:pt x="389" y="219"/>
                  </a:cubicBezTo>
                  <a:cubicBezTo>
                    <a:pt x="388" y="218"/>
                    <a:pt x="391" y="217"/>
                    <a:pt x="393" y="216"/>
                  </a:cubicBezTo>
                  <a:cubicBezTo>
                    <a:pt x="394" y="216"/>
                    <a:pt x="394" y="214"/>
                    <a:pt x="395" y="213"/>
                  </a:cubicBezTo>
                  <a:cubicBezTo>
                    <a:pt x="397" y="212"/>
                    <a:pt x="396" y="211"/>
                    <a:pt x="397" y="211"/>
                  </a:cubicBezTo>
                  <a:cubicBezTo>
                    <a:pt x="398" y="210"/>
                    <a:pt x="399" y="208"/>
                    <a:pt x="400" y="208"/>
                  </a:cubicBezTo>
                  <a:cubicBezTo>
                    <a:pt x="402" y="208"/>
                    <a:pt x="403" y="205"/>
                    <a:pt x="402" y="204"/>
                  </a:cubicBezTo>
                  <a:cubicBezTo>
                    <a:pt x="401" y="204"/>
                    <a:pt x="402" y="200"/>
                    <a:pt x="404" y="200"/>
                  </a:cubicBezTo>
                  <a:cubicBezTo>
                    <a:pt x="405" y="199"/>
                    <a:pt x="405" y="198"/>
                    <a:pt x="404" y="197"/>
                  </a:cubicBezTo>
                  <a:cubicBezTo>
                    <a:pt x="403" y="196"/>
                    <a:pt x="397" y="192"/>
                    <a:pt x="398" y="191"/>
                  </a:cubicBezTo>
                  <a:cubicBezTo>
                    <a:pt x="398" y="189"/>
                    <a:pt x="397" y="184"/>
                    <a:pt x="397" y="183"/>
                  </a:cubicBezTo>
                  <a:cubicBezTo>
                    <a:pt x="398" y="181"/>
                    <a:pt x="398" y="178"/>
                    <a:pt x="397" y="176"/>
                  </a:cubicBezTo>
                  <a:cubicBezTo>
                    <a:pt x="397" y="174"/>
                    <a:pt x="399" y="172"/>
                    <a:pt x="399" y="168"/>
                  </a:cubicBezTo>
                  <a:cubicBezTo>
                    <a:pt x="400" y="165"/>
                    <a:pt x="396" y="161"/>
                    <a:pt x="394" y="159"/>
                  </a:cubicBezTo>
                  <a:cubicBezTo>
                    <a:pt x="391" y="158"/>
                    <a:pt x="393" y="156"/>
                    <a:pt x="396" y="154"/>
                  </a:cubicBezTo>
                  <a:cubicBezTo>
                    <a:pt x="399" y="152"/>
                    <a:pt x="399" y="143"/>
                    <a:pt x="399" y="142"/>
                  </a:cubicBezTo>
                  <a:cubicBezTo>
                    <a:pt x="399" y="140"/>
                    <a:pt x="393" y="138"/>
                    <a:pt x="390" y="138"/>
                  </a:cubicBezTo>
                  <a:cubicBezTo>
                    <a:pt x="387" y="139"/>
                    <a:pt x="378" y="138"/>
                    <a:pt x="376" y="138"/>
                  </a:cubicBezTo>
                  <a:cubicBezTo>
                    <a:pt x="374" y="137"/>
                    <a:pt x="373" y="140"/>
                    <a:pt x="372" y="142"/>
                  </a:cubicBezTo>
                  <a:cubicBezTo>
                    <a:pt x="371" y="144"/>
                    <a:pt x="368" y="147"/>
                    <a:pt x="367" y="153"/>
                  </a:cubicBezTo>
                  <a:cubicBezTo>
                    <a:pt x="365" y="157"/>
                    <a:pt x="360" y="159"/>
                    <a:pt x="357" y="160"/>
                  </a:cubicBezTo>
                  <a:cubicBezTo>
                    <a:pt x="354" y="161"/>
                    <a:pt x="352" y="165"/>
                    <a:pt x="354" y="167"/>
                  </a:cubicBezTo>
                  <a:cubicBezTo>
                    <a:pt x="355" y="168"/>
                    <a:pt x="357" y="167"/>
                    <a:pt x="358" y="168"/>
                  </a:cubicBezTo>
                  <a:cubicBezTo>
                    <a:pt x="359" y="168"/>
                    <a:pt x="358" y="173"/>
                    <a:pt x="357" y="173"/>
                  </a:cubicBezTo>
                  <a:cubicBezTo>
                    <a:pt x="356" y="174"/>
                    <a:pt x="359" y="176"/>
                    <a:pt x="357" y="177"/>
                  </a:cubicBezTo>
                  <a:cubicBezTo>
                    <a:pt x="355" y="178"/>
                    <a:pt x="353" y="180"/>
                    <a:pt x="354" y="182"/>
                  </a:cubicBezTo>
                  <a:cubicBezTo>
                    <a:pt x="355" y="183"/>
                    <a:pt x="361" y="184"/>
                    <a:pt x="362" y="185"/>
                  </a:cubicBezTo>
                  <a:cubicBezTo>
                    <a:pt x="365" y="187"/>
                    <a:pt x="364" y="189"/>
                    <a:pt x="366" y="192"/>
                  </a:cubicBezTo>
                  <a:cubicBezTo>
                    <a:pt x="368" y="193"/>
                    <a:pt x="370" y="192"/>
                    <a:pt x="371" y="193"/>
                  </a:cubicBezTo>
                  <a:cubicBezTo>
                    <a:pt x="372" y="195"/>
                    <a:pt x="367" y="201"/>
                    <a:pt x="366" y="201"/>
                  </a:cubicBezTo>
                  <a:cubicBezTo>
                    <a:pt x="364" y="201"/>
                    <a:pt x="359" y="195"/>
                    <a:pt x="357" y="193"/>
                  </a:cubicBezTo>
                  <a:cubicBezTo>
                    <a:pt x="355" y="192"/>
                    <a:pt x="349" y="191"/>
                    <a:pt x="345" y="189"/>
                  </a:cubicBezTo>
                  <a:cubicBezTo>
                    <a:pt x="341" y="187"/>
                    <a:pt x="338" y="187"/>
                    <a:pt x="335" y="184"/>
                  </a:cubicBezTo>
                  <a:cubicBezTo>
                    <a:pt x="331" y="182"/>
                    <a:pt x="328" y="180"/>
                    <a:pt x="322" y="181"/>
                  </a:cubicBezTo>
                  <a:cubicBezTo>
                    <a:pt x="314" y="181"/>
                    <a:pt x="310" y="180"/>
                    <a:pt x="308" y="180"/>
                  </a:cubicBezTo>
                  <a:cubicBezTo>
                    <a:pt x="305" y="180"/>
                    <a:pt x="306" y="178"/>
                    <a:pt x="302" y="176"/>
                  </a:cubicBezTo>
                  <a:cubicBezTo>
                    <a:pt x="299" y="174"/>
                    <a:pt x="296" y="171"/>
                    <a:pt x="293" y="173"/>
                  </a:cubicBezTo>
                  <a:cubicBezTo>
                    <a:pt x="291" y="174"/>
                    <a:pt x="292" y="179"/>
                    <a:pt x="296" y="179"/>
                  </a:cubicBezTo>
                  <a:cubicBezTo>
                    <a:pt x="299" y="180"/>
                    <a:pt x="297" y="181"/>
                    <a:pt x="301" y="181"/>
                  </a:cubicBezTo>
                  <a:cubicBezTo>
                    <a:pt x="304" y="180"/>
                    <a:pt x="306" y="182"/>
                    <a:pt x="306" y="184"/>
                  </a:cubicBezTo>
                  <a:cubicBezTo>
                    <a:pt x="305" y="187"/>
                    <a:pt x="307" y="189"/>
                    <a:pt x="309" y="191"/>
                  </a:cubicBezTo>
                  <a:cubicBezTo>
                    <a:pt x="311" y="192"/>
                    <a:pt x="310" y="194"/>
                    <a:pt x="307" y="194"/>
                  </a:cubicBezTo>
                  <a:cubicBezTo>
                    <a:pt x="304" y="194"/>
                    <a:pt x="301" y="195"/>
                    <a:pt x="302" y="197"/>
                  </a:cubicBezTo>
                  <a:cubicBezTo>
                    <a:pt x="303" y="199"/>
                    <a:pt x="301" y="200"/>
                    <a:pt x="298" y="199"/>
                  </a:cubicBezTo>
                  <a:cubicBezTo>
                    <a:pt x="295" y="198"/>
                    <a:pt x="297" y="195"/>
                    <a:pt x="298" y="194"/>
                  </a:cubicBezTo>
                  <a:cubicBezTo>
                    <a:pt x="299" y="193"/>
                    <a:pt x="295" y="192"/>
                    <a:pt x="293" y="191"/>
                  </a:cubicBezTo>
                  <a:cubicBezTo>
                    <a:pt x="291" y="191"/>
                    <a:pt x="284" y="196"/>
                    <a:pt x="282" y="197"/>
                  </a:cubicBezTo>
                  <a:cubicBezTo>
                    <a:pt x="280" y="197"/>
                    <a:pt x="275" y="195"/>
                    <a:pt x="269" y="197"/>
                  </a:cubicBezTo>
                  <a:cubicBezTo>
                    <a:pt x="265" y="198"/>
                    <a:pt x="265" y="202"/>
                    <a:pt x="263" y="202"/>
                  </a:cubicBezTo>
                  <a:cubicBezTo>
                    <a:pt x="261" y="202"/>
                    <a:pt x="254" y="203"/>
                    <a:pt x="253" y="201"/>
                  </a:cubicBezTo>
                  <a:cubicBezTo>
                    <a:pt x="251" y="200"/>
                    <a:pt x="253" y="199"/>
                    <a:pt x="254" y="199"/>
                  </a:cubicBezTo>
                  <a:cubicBezTo>
                    <a:pt x="257" y="199"/>
                    <a:pt x="257" y="198"/>
                    <a:pt x="256" y="197"/>
                  </a:cubicBezTo>
                  <a:cubicBezTo>
                    <a:pt x="255" y="195"/>
                    <a:pt x="258" y="192"/>
                    <a:pt x="258" y="192"/>
                  </a:cubicBezTo>
                  <a:cubicBezTo>
                    <a:pt x="258" y="191"/>
                    <a:pt x="249" y="193"/>
                    <a:pt x="248" y="194"/>
                  </a:cubicBezTo>
                  <a:cubicBezTo>
                    <a:pt x="246" y="196"/>
                    <a:pt x="248" y="198"/>
                    <a:pt x="246" y="199"/>
                  </a:cubicBezTo>
                  <a:cubicBezTo>
                    <a:pt x="245" y="200"/>
                    <a:pt x="245" y="197"/>
                    <a:pt x="243" y="197"/>
                  </a:cubicBezTo>
                  <a:cubicBezTo>
                    <a:pt x="242" y="196"/>
                    <a:pt x="229" y="199"/>
                    <a:pt x="226" y="202"/>
                  </a:cubicBezTo>
                  <a:cubicBezTo>
                    <a:pt x="224" y="204"/>
                    <a:pt x="219" y="204"/>
                    <a:pt x="219" y="206"/>
                  </a:cubicBezTo>
                  <a:cubicBezTo>
                    <a:pt x="219" y="208"/>
                    <a:pt x="213" y="208"/>
                    <a:pt x="211" y="209"/>
                  </a:cubicBezTo>
                  <a:cubicBezTo>
                    <a:pt x="208" y="210"/>
                    <a:pt x="210" y="215"/>
                    <a:pt x="209" y="216"/>
                  </a:cubicBezTo>
                  <a:cubicBezTo>
                    <a:pt x="208" y="219"/>
                    <a:pt x="199" y="218"/>
                    <a:pt x="196" y="218"/>
                  </a:cubicBezTo>
                  <a:cubicBezTo>
                    <a:pt x="194" y="218"/>
                    <a:pt x="193" y="213"/>
                    <a:pt x="191" y="213"/>
                  </a:cubicBezTo>
                  <a:cubicBezTo>
                    <a:pt x="188" y="213"/>
                    <a:pt x="190" y="209"/>
                    <a:pt x="191" y="208"/>
                  </a:cubicBezTo>
                  <a:cubicBezTo>
                    <a:pt x="191" y="206"/>
                    <a:pt x="193" y="208"/>
                    <a:pt x="195" y="206"/>
                  </a:cubicBezTo>
                  <a:cubicBezTo>
                    <a:pt x="198" y="204"/>
                    <a:pt x="201" y="207"/>
                    <a:pt x="202" y="205"/>
                  </a:cubicBezTo>
                  <a:cubicBezTo>
                    <a:pt x="204" y="204"/>
                    <a:pt x="198" y="202"/>
                    <a:pt x="197" y="199"/>
                  </a:cubicBezTo>
                  <a:cubicBezTo>
                    <a:pt x="197" y="196"/>
                    <a:pt x="192" y="195"/>
                    <a:pt x="188" y="196"/>
                  </a:cubicBezTo>
                  <a:cubicBezTo>
                    <a:pt x="185" y="197"/>
                    <a:pt x="182" y="196"/>
                    <a:pt x="179" y="195"/>
                  </a:cubicBezTo>
                  <a:cubicBezTo>
                    <a:pt x="177" y="193"/>
                    <a:pt x="177" y="197"/>
                    <a:pt x="181" y="198"/>
                  </a:cubicBezTo>
                  <a:cubicBezTo>
                    <a:pt x="183" y="199"/>
                    <a:pt x="182" y="202"/>
                    <a:pt x="183" y="203"/>
                  </a:cubicBezTo>
                  <a:cubicBezTo>
                    <a:pt x="183" y="204"/>
                    <a:pt x="182" y="208"/>
                    <a:pt x="180" y="211"/>
                  </a:cubicBezTo>
                  <a:cubicBezTo>
                    <a:pt x="178" y="214"/>
                    <a:pt x="179" y="214"/>
                    <a:pt x="183" y="214"/>
                  </a:cubicBezTo>
                  <a:cubicBezTo>
                    <a:pt x="185" y="214"/>
                    <a:pt x="185" y="217"/>
                    <a:pt x="185" y="220"/>
                  </a:cubicBezTo>
                  <a:cubicBezTo>
                    <a:pt x="185" y="223"/>
                    <a:pt x="183" y="224"/>
                    <a:pt x="183" y="226"/>
                  </a:cubicBezTo>
                  <a:cubicBezTo>
                    <a:pt x="183" y="228"/>
                    <a:pt x="180" y="225"/>
                    <a:pt x="180" y="226"/>
                  </a:cubicBezTo>
                  <a:cubicBezTo>
                    <a:pt x="179" y="227"/>
                    <a:pt x="178" y="226"/>
                    <a:pt x="177" y="224"/>
                  </a:cubicBezTo>
                  <a:cubicBezTo>
                    <a:pt x="177" y="222"/>
                    <a:pt x="172" y="223"/>
                    <a:pt x="170" y="222"/>
                  </a:cubicBezTo>
                  <a:cubicBezTo>
                    <a:pt x="167" y="222"/>
                    <a:pt x="166" y="223"/>
                    <a:pt x="165" y="225"/>
                  </a:cubicBezTo>
                  <a:cubicBezTo>
                    <a:pt x="164" y="227"/>
                    <a:pt x="160" y="228"/>
                    <a:pt x="159" y="228"/>
                  </a:cubicBezTo>
                  <a:cubicBezTo>
                    <a:pt x="157" y="228"/>
                    <a:pt x="153" y="231"/>
                    <a:pt x="151" y="233"/>
                  </a:cubicBezTo>
                  <a:cubicBezTo>
                    <a:pt x="149" y="234"/>
                    <a:pt x="149" y="237"/>
                    <a:pt x="152" y="240"/>
                  </a:cubicBezTo>
                  <a:cubicBezTo>
                    <a:pt x="155" y="241"/>
                    <a:pt x="155" y="243"/>
                    <a:pt x="155" y="245"/>
                  </a:cubicBezTo>
                  <a:cubicBezTo>
                    <a:pt x="155" y="246"/>
                    <a:pt x="147" y="246"/>
                    <a:pt x="146" y="244"/>
                  </a:cubicBezTo>
                  <a:cubicBezTo>
                    <a:pt x="145" y="243"/>
                    <a:pt x="140" y="242"/>
                    <a:pt x="138" y="242"/>
                  </a:cubicBezTo>
                  <a:cubicBezTo>
                    <a:pt x="136" y="243"/>
                    <a:pt x="132" y="238"/>
                    <a:pt x="130" y="238"/>
                  </a:cubicBezTo>
                  <a:cubicBezTo>
                    <a:pt x="127" y="238"/>
                    <a:pt x="126" y="240"/>
                    <a:pt x="125" y="241"/>
                  </a:cubicBezTo>
                  <a:cubicBezTo>
                    <a:pt x="124" y="243"/>
                    <a:pt x="126" y="243"/>
                    <a:pt x="127" y="246"/>
                  </a:cubicBezTo>
                  <a:cubicBezTo>
                    <a:pt x="129" y="249"/>
                    <a:pt x="133" y="249"/>
                    <a:pt x="135" y="249"/>
                  </a:cubicBezTo>
                  <a:cubicBezTo>
                    <a:pt x="136" y="249"/>
                    <a:pt x="136" y="252"/>
                    <a:pt x="135" y="253"/>
                  </a:cubicBezTo>
                  <a:cubicBezTo>
                    <a:pt x="135" y="254"/>
                    <a:pt x="131" y="255"/>
                    <a:pt x="130" y="254"/>
                  </a:cubicBezTo>
                  <a:cubicBezTo>
                    <a:pt x="129" y="252"/>
                    <a:pt x="124" y="254"/>
                    <a:pt x="124" y="252"/>
                  </a:cubicBezTo>
                  <a:cubicBezTo>
                    <a:pt x="123" y="251"/>
                    <a:pt x="121" y="248"/>
                    <a:pt x="117" y="249"/>
                  </a:cubicBezTo>
                  <a:cubicBezTo>
                    <a:pt x="113" y="249"/>
                    <a:pt x="113" y="247"/>
                    <a:pt x="113" y="244"/>
                  </a:cubicBezTo>
                  <a:cubicBezTo>
                    <a:pt x="113" y="241"/>
                    <a:pt x="111" y="240"/>
                    <a:pt x="111" y="239"/>
                  </a:cubicBezTo>
                  <a:cubicBezTo>
                    <a:pt x="111" y="238"/>
                    <a:pt x="110" y="235"/>
                    <a:pt x="111" y="234"/>
                  </a:cubicBezTo>
                  <a:cubicBezTo>
                    <a:pt x="113" y="233"/>
                    <a:pt x="112" y="231"/>
                    <a:pt x="112" y="229"/>
                  </a:cubicBezTo>
                  <a:cubicBezTo>
                    <a:pt x="112" y="228"/>
                    <a:pt x="110" y="225"/>
                    <a:pt x="107" y="225"/>
                  </a:cubicBezTo>
                  <a:cubicBezTo>
                    <a:pt x="104" y="225"/>
                    <a:pt x="104" y="222"/>
                    <a:pt x="102" y="222"/>
                  </a:cubicBezTo>
                  <a:cubicBezTo>
                    <a:pt x="99" y="221"/>
                    <a:pt x="95" y="217"/>
                    <a:pt x="95" y="216"/>
                  </a:cubicBezTo>
                  <a:cubicBezTo>
                    <a:pt x="95" y="214"/>
                    <a:pt x="91" y="214"/>
                    <a:pt x="92" y="213"/>
                  </a:cubicBezTo>
                  <a:cubicBezTo>
                    <a:pt x="93" y="213"/>
                    <a:pt x="96" y="214"/>
                    <a:pt x="99" y="216"/>
                  </a:cubicBezTo>
                  <a:cubicBezTo>
                    <a:pt x="100" y="217"/>
                    <a:pt x="103" y="219"/>
                    <a:pt x="109" y="220"/>
                  </a:cubicBezTo>
                  <a:cubicBezTo>
                    <a:pt x="113" y="220"/>
                    <a:pt x="116" y="223"/>
                    <a:pt x="122" y="224"/>
                  </a:cubicBezTo>
                  <a:cubicBezTo>
                    <a:pt x="127" y="225"/>
                    <a:pt x="131" y="226"/>
                    <a:pt x="139" y="227"/>
                  </a:cubicBezTo>
                  <a:cubicBezTo>
                    <a:pt x="147" y="228"/>
                    <a:pt x="158" y="219"/>
                    <a:pt x="160" y="217"/>
                  </a:cubicBezTo>
                  <a:cubicBezTo>
                    <a:pt x="162" y="215"/>
                    <a:pt x="159" y="210"/>
                    <a:pt x="159" y="208"/>
                  </a:cubicBezTo>
                  <a:cubicBezTo>
                    <a:pt x="159" y="206"/>
                    <a:pt x="156" y="206"/>
                    <a:pt x="156" y="205"/>
                  </a:cubicBezTo>
                  <a:cubicBezTo>
                    <a:pt x="155" y="204"/>
                    <a:pt x="152" y="202"/>
                    <a:pt x="149" y="202"/>
                  </a:cubicBezTo>
                  <a:cubicBezTo>
                    <a:pt x="146" y="202"/>
                    <a:pt x="146" y="198"/>
                    <a:pt x="143" y="198"/>
                  </a:cubicBezTo>
                  <a:cubicBezTo>
                    <a:pt x="140" y="198"/>
                    <a:pt x="139" y="197"/>
                    <a:pt x="132" y="192"/>
                  </a:cubicBezTo>
                  <a:cubicBezTo>
                    <a:pt x="125" y="188"/>
                    <a:pt x="116" y="185"/>
                    <a:pt x="115" y="186"/>
                  </a:cubicBezTo>
                  <a:cubicBezTo>
                    <a:pt x="113" y="187"/>
                    <a:pt x="112" y="187"/>
                    <a:pt x="111" y="185"/>
                  </a:cubicBezTo>
                  <a:cubicBezTo>
                    <a:pt x="110" y="183"/>
                    <a:pt x="108" y="184"/>
                    <a:pt x="106" y="185"/>
                  </a:cubicBezTo>
                  <a:cubicBezTo>
                    <a:pt x="104" y="187"/>
                    <a:pt x="102" y="184"/>
                    <a:pt x="99" y="185"/>
                  </a:cubicBezTo>
                  <a:cubicBezTo>
                    <a:pt x="96" y="186"/>
                    <a:pt x="94" y="183"/>
                    <a:pt x="95" y="182"/>
                  </a:cubicBezTo>
                  <a:cubicBezTo>
                    <a:pt x="96" y="181"/>
                    <a:pt x="100" y="182"/>
                    <a:pt x="100" y="180"/>
                  </a:cubicBezTo>
                  <a:cubicBezTo>
                    <a:pt x="100" y="179"/>
                    <a:pt x="99" y="180"/>
                    <a:pt x="95" y="179"/>
                  </a:cubicBezTo>
                  <a:cubicBezTo>
                    <a:pt x="92" y="177"/>
                    <a:pt x="90" y="178"/>
                    <a:pt x="90" y="180"/>
                  </a:cubicBezTo>
                  <a:cubicBezTo>
                    <a:pt x="89" y="181"/>
                    <a:pt x="87" y="180"/>
                    <a:pt x="86" y="180"/>
                  </a:cubicBezTo>
                  <a:cubicBezTo>
                    <a:pt x="86" y="180"/>
                    <a:pt x="85" y="180"/>
                    <a:pt x="85" y="179"/>
                  </a:cubicBezTo>
                  <a:cubicBezTo>
                    <a:pt x="85" y="181"/>
                    <a:pt x="83" y="182"/>
                    <a:pt x="81" y="181"/>
                  </a:cubicBezTo>
                  <a:cubicBezTo>
                    <a:pt x="79" y="181"/>
                    <a:pt x="77" y="184"/>
                    <a:pt x="75" y="184"/>
                  </a:cubicBezTo>
                  <a:cubicBezTo>
                    <a:pt x="73" y="184"/>
                    <a:pt x="71" y="187"/>
                    <a:pt x="70" y="189"/>
                  </a:cubicBezTo>
                  <a:cubicBezTo>
                    <a:pt x="70" y="191"/>
                    <a:pt x="67" y="190"/>
                    <a:pt x="67" y="192"/>
                  </a:cubicBezTo>
                  <a:cubicBezTo>
                    <a:pt x="67" y="192"/>
                    <a:pt x="67" y="193"/>
                    <a:pt x="66" y="195"/>
                  </a:cubicBezTo>
                  <a:cubicBezTo>
                    <a:pt x="65" y="196"/>
                    <a:pt x="66" y="197"/>
                    <a:pt x="67" y="199"/>
                  </a:cubicBezTo>
                  <a:cubicBezTo>
                    <a:pt x="68" y="202"/>
                    <a:pt x="71" y="202"/>
                    <a:pt x="72" y="202"/>
                  </a:cubicBezTo>
                  <a:cubicBezTo>
                    <a:pt x="73" y="203"/>
                    <a:pt x="77" y="206"/>
                    <a:pt x="77" y="207"/>
                  </a:cubicBezTo>
                  <a:cubicBezTo>
                    <a:pt x="77" y="209"/>
                    <a:pt x="74" y="212"/>
                    <a:pt x="73" y="213"/>
                  </a:cubicBezTo>
                  <a:cubicBezTo>
                    <a:pt x="71" y="214"/>
                    <a:pt x="69" y="216"/>
                    <a:pt x="70" y="217"/>
                  </a:cubicBezTo>
                  <a:cubicBezTo>
                    <a:pt x="71" y="218"/>
                    <a:pt x="75" y="224"/>
                    <a:pt x="77" y="228"/>
                  </a:cubicBezTo>
                  <a:cubicBezTo>
                    <a:pt x="80" y="233"/>
                    <a:pt x="76" y="231"/>
                    <a:pt x="75" y="233"/>
                  </a:cubicBezTo>
                  <a:cubicBezTo>
                    <a:pt x="74" y="235"/>
                    <a:pt x="75" y="238"/>
                    <a:pt x="75" y="239"/>
                  </a:cubicBezTo>
                  <a:cubicBezTo>
                    <a:pt x="76" y="240"/>
                    <a:pt x="74" y="240"/>
                    <a:pt x="75" y="240"/>
                  </a:cubicBezTo>
                  <a:cubicBezTo>
                    <a:pt x="75" y="242"/>
                    <a:pt x="77" y="242"/>
                    <a:pt x="78" y="243"/>
                  </a:cubicBezTo>
                  <a:cubicBezTo>
                    <a:pt x="78" y="244"/>
                    <a:pt x="75" y="245"/>
                    <a:pt x="76" y="247"/>
                  </a:cubicBezTo>
                  <a:cubicBezTo>
                    <a:pt x="78" y="249"/>
                    <a:pt x="80" y="249"/>
                    <a:pt x="81" y="251"/>
                  </a:cubicBezTo>
                  <a:cubicBezTo>
                    <a:pt x="81" y="253"/>
                    <a:pt x="75" y="253"/>
                    <a:pt x="76" y="255"/>
                  </a:cubicBezTo>
                  <a:cubicBezTo>
                    <a:pt x="76" y="257"/>
                    <a:pt x="83" y="259"/>
                    <a:pt x="86" y="263"/>
                  </a:cubicBezTo>
                  <a:cubicBezTo>
                    <a:pt x="88" y="265"/>
                    <a:pt x="88" y="266"/>
                    <a:pt x="87" y="268"/>
                  </a:cubicBezTo>
                  <a:cubicBezTo>
                    <a:pt x="87" y="272"/>
                    <a:pt x="78" y="275"/>
                    <a:pt x="76" y="278"/>
                  </a:cubicBezTo>
                  <a:cubicBezTo>
                    <a:pt x="75" y="283"/>
                    <a:pt x="68" y="285"/>
                    <a:pt x="65" y="288"/>
                  </a:cubicBezTo>
                  <a:cubicBezTo>
                    <a:pt x="64" y="289"/>
                    <a:pt x="63" y="291"/>
                    <a:pt x="62" y="292"/>
                  </a:cubicBezTo>
                  <a:cubicBezTo>
                    <a:pt x="63" y="292"/>
                    <a:pt x="64" y="292"/>
                    <a:pt x="64" y="291"/>
                  </a:cubicBezTo>
                  <a:cubicBezTo>
                    <a:pt x="66" y="290"/>
                    <a:pt x="68" y="295"/>
                    <a:pt x="69" y="296"/>
                  </a:cubicBezTo>
                  <a:cubicBezTo>
                    <a:pt x="71" y="298"/>
                    <a:pt x="75" y="296"/>
                    <a:pt x="75" y="298"/>
                  </a:cubicBezTo>
                  <a:cubicBezTo>
                    <a:pt x="77" y="299"/>
                    <a:pt x="75" y="299"/>
                    <a:pt x="73" y="299"/>
                  </a:cubicBezTo>
                  <a:cubicBezTo>
                    <a:pt x="70" y="299"/>
                    <a:pt x="69" y="300"/>
                    <a:pt x="65" y="301"/>
                  </a:cubicBezTo>
                  <a:cubicBezTo>
                    <a:pt x="63" y="302"/>
                    <a:pt x="63" y="303"/>
                    <a:pt x="62" y="304"/>
                  </a:cubicBezTo>
                  <a:cubicBezTo>
                    <a:pt x="64" y="306"/>
                    <a:pt x="61" y="307"/>
                    <a:pt x="60" y="309"/>
                  </a:cubicBezTo>
                  <a:cubicBezTo>
                    <a:pt x="59" y="311"/>
                    <a:pt x="58" y="312"/>
                    <a:pt x="58" y="313"/>
                  </a:cubicBezTo>
                  <a:cubicBezTo>
                    <a:pt x="57" y="314"/>
                    <a:pt x="58" y="315"/>
                    <a:pt x="58" y="317"/>
                  </a:cubicBezTo>
                  <a:cubicBezTo>
                    <a:pt x="58" y="319"/>
                    <a:pt x="59" y="319"/>
                    <a:pt x="60" y="321"/>
                  </a:cubicBezTo>
                  <a:cubicBezTo>
                    <a:pt x="61" y="323"/>
                    <a:pt x="59" y="323"/>
                    <a:pt x="58" y="324"/>
                  </a:cubicBezTo>
                  <a:cubicBezTo>
                    <a:pt x="57" y="325"/>
                    <a:pt x="57" y="326"/>
                    <a:pt x="59" y="327"/>
                  </a:cubicBezTo>
                  <a:cubicBezTo>
                    <a:pt x="60" y="328"/>
                    <a:pt x="60" y="330"/>
                    <a:pt x="60" y="331"/>
                  </a:cubicBezTo>
                  <a:cubicBezTo>
                    <a:pt x="59" y="333"/>
                    <a:pt x="61" y="335"/>
                    <a:pt x="62" y="336"/>
                  </a:cubicBezTo>
                  <a:cubicBezTo>
                    <a:pt x="64" y="337"/>
                    <a:pt x="63" y="340"/>
                    <a:pt x="64" y="341"/>
                  </a:cubicBezTo>
                  <a:cubicBezTo>
                    <a:pt x="65" y="341"/>
                    <a:pt x="66" y="342"/>
                    <a:pt x="68" y="342"/>
                  </a:cubicBezTo>
                  <a:cubicBezTo>
                    <a:pt x="70" y="341"/>
                    <a:pt x="71" y="342"/>
                    <a:pt x="72" y="344"/>
                  </a:cubicBezTo>
                  <a:cubicBezTo>
                    <a:pt x="73" y="345"/>
                    <a:pt x="74" y="345"/>
                    <a:pt x="75" y="344"/>
                  </a:cubicBezTo>
                  <a:cubicBezTo>
                    <a:pt x="77" y="343"/>
                    <a:pt x="82" y="345"/>
                    <a:pt x="83" y="346"/>
                  </a:cubicBezTo>
                  <a:cubicBezTo>
                    <a:pt x="84" y="346"/>
                    <a:pt x="83" y="349"/>
                    <a:pt x="83" y="350"/>
                  </a:cubicBezTo>
                  <a:cubicBezTo>
                    <a:pt x="83" y="352"/>
                    <a:pt x="82" y="355"/>
                    <a:pt x="84" y="356"/>
                  </a:cubicBezTo>
                  <a:cubicBezTo>
                    <a:pt x="86" y="357"/>
                    <a:pt x="86" y="360"/>
                    <a:pt x="87" y="361"/>
                  </a:cubicBezTo>
                  <a:cubicBezTo>
                    <a:pt x="89" y="361"/>
                    <a:pt x="90" y="364"/>
                    <a:pt x="92" y="365"/>
                  </a:cubicBezTo>
                  <a:cubicBezTo>
                    <a:pt x="93" y="365"/>
                    <a:pt x="96" y="367"/>
                    <a:pt x="96" y="369"/>
                  </a:cubicBezTo>
                  <a:cubicBezTo>
                    <a:pt x="96" y="370"/>
                    <a:pt x="94" y="372"/>
                    <a:pt x="92" y="372"/>
                  </a:cubicBezTo>
                  <a:cubicBezTo>
                    <a:pt x="90" y="373"/>
                    <a:pt x="87" y="370"/>
                    <a:pt x="87" y="372"/>
                  </a:cubicBezTo>
                  <a:cubicBezTo>
                    <a:pt x="86" y="373"/>
                    <a:pt x="87" y="374"/>
                    <a:pt x="87" y="378"/>
                  </a:cubicBezTo>
                  <a:cubicBezTo>
                    <a:pt x="88" y="382"/>
                    <a:pt x="89" y="382"/>
                    <a:pt x="91" y="382"/>
                  </a:cubicBezTo>
                  <a:cubicBezTo>
                    <a:pt x="93" y="382"/>
                    <a:pt x="93" y="381"/>
                    <a:pt x="95" y="380"/>
                  </a:cubicBezTo>
                  <a:cubicBezTo>
                    <a:pt x="96" y="380"/>
                    <a:pt x="99" y="381"/>
                    <a:pt x="99" y="380"/>
                  </a:cubicBezTo>
                  <a:cubicBezTo>
                    <a:pt x="100" y="380"/>
                    <a:pt x="105" y="379"/>
                    <a:pt x="106" y="381"/>
                  </a:cubicBezTo>
                  <a:cubicBezTo>
                    <a:pt x="106" y="382"/>
                    <a:pt x="107" y="385"/>
                    <a:pt x="107" y="386"/>
                  </a:cubicBezTo>
                  <a:cubicBezTo>
                    <a:pt x="106" y="387"/>
                    <a:pt x="108" y="389"/>
                    <a:pt x="108" y="390"/>
                  </a:cubicBezTo>
                  <a:cubicBezTo>
                    <a:pt x="109" y="392"/>
                    <a:pt x="112" y="391"/>
                    <a:pt x="113" y="392"/>
                  </a:cubicBezTo>
                  <a:cubicBezTo>
                    <a:pt x="115" y="392"/>
                    <a:pt x="117" y="396"/>
                    <a:pt x="117" y="397"/>
                  </a:cubicBezTo>
                  <a:cubicBezTo>
                    <a:pt x="116" y="399"/>
                    <a:pt x="119" y="399"/>
                    <a:pt x="120" y="399"/>
                  </a:cubicBezTo>
                  <a:cubicBezTo>
                    <a:pt x="121" y="398"/>
                    <a:pt x="122" y="400"/>
                    <a:pt x="123" y="400"/>
                  </a:cubicBezTo>
                  <a:cubicBezTo>
                    <a:pt x="124" y="401"/>
                    <a:pt x="126" y="401"/>
                    <a:pt x="127" y="400"/>
                  </a:cubicBezTo>
                  <a:cubicBezTo>
                    <a:pt x="128" y="399"/>
                    <a:pt x="131" y="399"/>
                    <a:pt x="131" y="400"/>
                  </a:cubicBezTo>
                  <a:cubicBezTo>
                    <a:pt x="132" y="401"/>
                    <a:pt x="135" y="403"/>
                    <a:pt x="135" y="404"/>
                  </a:cubicBezTo>
                  <a:cubicBezTo>
                    <a:pt x="135" y="405"/>
                    <a:pt x="138" y="404"/>
                    <a:pt x="141" y="405"/>
                  </a:cubicBezTo>
                  <a:cubicBezTo>
                    <a:pt x="143" y="406"/>
                    <a:pt x="145" y="406"/>
                    <a:pt x="147" y="407"/>
                  </a:cubicBezTo>
                  <a:cubicBezTo>
                    <a:pt x="149" y="408"/>
                    <a:pt x="151" y="408"/>
                    <a:pt x="151" y="409"/>
                  </a:cubicBezTo>
                  <a:cubicBezTo>
                    <a:pt x="151" y="410"/>
                    <a:pt x="149" y="411"/>
                    <a:pt x="149" y="412"/>
                  </a:cubicBezTo>
                  <a:cubicBezTo>
                    <a:pt x="149" y="413"/>
                    <a:pt x="151" y="413"/>
                    <a:pt x="151" y="414"/>
                  </a:cubicBezTo>
                  <a:cubicBezTo>
                    <a:pt x="151" y="416"/>
                    <a:pt x="148" y="416"/>
                    <a:pt x="148" y="416"/>
                  </a:cubicBezTo>
                  <a:cubicBezTo>
                    <a:pt x="147" y="417"/>
                    <a:pt x="149" y="419"/>
                    <a:pt x="150" y="419"/>
                  </a:cubicBezTo>
                  <a:cubicBezTo>
                    <a:pt x="150" y="420"/>
                    <a:pt x="148" y="422"/>
                    <a:pt x="148" y="423"/>
                  </a:cubicBezTo>
                  <a:cubicBezTo>
                    <a:pt x="148" y="424"/>
                    <a:pt x="144" y="423"/>
                    <a:pt x="143" y="423"/>
                  </a:cubicBezTo>
                  <a:cubicBezTo>
                    <a:pt x="141" y="423"/>
                    <a:pt x="138" y="427"/>
                    <a:pt x="136" y="427"/>
                  </a:cubicBezTo>
                  <a:cubicBezTo>
                    <a:pt x="135" y="428"/>
                    <a:pt x="136" y="430"/>
                    <a:pt x="136" y="431"/>
                  </a:cubicBezTo>
                  <a:cubicBezTo>
                    <a:pt x="140" y="430"/>
                    <a:pt x="144" y="430"/>
                    <a:pt x="144" y="431"/>
                  </a:cubicBezTo>
                  <a:cubicBezTo>
                    <a:pt x="145" y="432"/>
                    <a:pt x="136" y="435"/>
                    <a:pt x="135" y="436"/>
                  </a:cubicBezTo>
                  <a:cubicBezTo>
                    <a:pt x="134" y="436"/>
                    <a:pt x="138" y="439"/>
                    <a:pt x="137" y="440"/>
                  </a:cubicBezTo>
                  <a:cubicBezTo>
                    <a:pt x="137" y="442"/>
                    <a:pt x="133" y="442"/>
                    <a:pt x="134" y="445"/>
                  </a:cubicBezTo>
                  <a:cubicBezTo>
                    <a:pt x="134" y="447"/>
                    <a:pt x="132" y="447"/>
                    <a:pt x="129" y="447"/>
                  </a:cubicBezTo>
                  <a:cubicBezTo>
                    <a:pt x="127" y="447"/>
                    <a:pt x="126" y="449"/>
                    <a:pt x="127" y="449"/>
                  </a:cubicBezTo>
                  <a:cubicBezTo>
                    <a:pt x="128" y="450"/>
                    <a:pt x="128" y="453"/>
                    <a:pt x="133" y="454"/>
                  </a:cubicBezTo>
                  <a:cubicBezTo>
                    <a:pt x="138" y="456"/>
                    <a:pt x="143" y="460"/>
                    <a:pt x="147" y="464"/>
                  </a:cubicBezTo>
                  <a:cubicBezTo>
                    <a:pt x="147" y="465"/>
                    <a:pt x="148" y="465"/>
                    <a:pt x="148" y="466"/>
                  </a:cubicBezTo>
                  <a:cubicBezTo>
                    <a:pt x="150" y="465"/>
                    <a:pt x="151" y="465"/>
                    <a:pt x="152" y="465"/>
                  </a:cubicBezTo>
                  <a:cubicBezTo>
                    <a:pt x="154" y="464"/>
                    <a:pt x="159" y="466"/>
                    <a:pt x="160" y="467"/>
                  </a:cubicBezTo>
                  <a:cubicBezTo>
                    <a:pt x="163" y="469"/>
                    <a:pt x="171" y="467"/>
                    <a:pt x="172" y="468"/>
                  </a:cubicBezTo>
                  <a:cubicBezTo>
                    <a:pt x="173" y="470"/>
                    <a:pt x="175" y="471"/>
                    <a:pt x="177" y="471"/>
                  </a:cubicBezTo>
                  <a:cubicBezTo>
                    <a:pt x="178" y="471"/>
                    <a:pt x="180" y="474"/>
                    <a:pt x="182" y="473"/>
                  </a:cubicBezTo>
                  <a:cubicBezTo>
                    <a:pt x="183" y="472"/>
                    <a:pt x="187" y="472"/>
                    <a:pt x="189" y="472"/>
                  </a:cubicBezTo>
                  <a:cubicBezTo>
                    <a:pt x="190" y="472"/>
                    <a:pt x="190" y="473"/>
                    <a:pt x="192" y="473"/>
                  </a:cubicBezTo>
                  <a:cubicBezTo>
                    <a:pt x="193" y="473"/>
                    <a:pt x="193" y="478"/>
                    <a:pt x="194" y="478"/>
                  </a:cubicBezTo>
                  <a:cubicBezTo>
                    <a:pt x="195" y="478"/>
                    <a:pt x="198" y="481"/>
                    <a:pt x="201" y="482"/>
                  </a:cubicBezTo>
                  <a:cubicBezTo>
                    <a:pt x="203" y="482"/>
                    <a:pt x="206" y="485"/>
                    <a:pt x="207" y="485"/>
                  </a:cubicBezTo>
                  <a:cubicBezTo>
                    <a:pt x="207" y="485"/>
                    <a:pt x="209" y="487"/>
                    <a:pt x="209" y="485"/>
                  </a:cubicBezTo>
                  <a:cubicBezTo>
                    <a:pt x="210" y="483"/>
                    <a:pt x="213" y="484"/>
                    <a:pt x="214" y="482"/>
                  </a:cubicBezTo>
                  <a:cubicBezTo>
                    <a:pt x="210" y="477"/>
                    <a:pt x="206" y="471"/>
                    <a:pt x="206" y="469"/>
                  </a:cubicBezTo>
                  <a:cubicBezTo>
                    <a:pt x="206" y="465"/>
                    <a:pt x="207" y="462"/>
                    <a:pt x="203" y="458"/>
                  </a:cubicBezTo>
                  <a:cubicBezTo>
                    <a:pt x="198" y="455"/>
                    <a:pt x="204" y="452"/>
                    <a:pt x="207" y="448"/>
                  </a:cubicBezTo>
                  <a:cubicBezTo>
                    <a:pt x="209" y="445"/>
                    <a:pt x="216" y="443"/>
                    <a:pt x="219" y="440"/>
                  </a:cubicBezTo>
                  <a:cubicBezTo>
                    <a:pt x="219" y="439"/>
                    <a:pt x="219" y="439"/>
                    <a:pt x="218" y="438"/>
                  </a:cubicBezTo>
                  <a:cubicBezTo>
                    <a:pt x="215" y="437"/>
                    <a:pt x="214" y="435"/>
                    <a:pt x="216" y="435"/>
                  </a:cubicBezTo>
                  <a:cubicBezTo>
                    <a:pt x="219" y="434"/>
                    <a:pt x="217" y="433"/>
                    <a:pt x="215" y="431"/>
                  </a:cubicBezTo>
                  <a:cubicBezTo>
                    <a:pt x="212" y="428"/>
                    <a:pt x="211" y="425"/>
                    <a:pt x="210" y="425"/>
                  </a:cubicBezTo>
                  <a:cubicBezTo>
                    <a:pt x="209" y="425"/>
                    <a:pt x="207" y="425"/>
                    <a:pt x="205" y="425"/>
                  </a:cubicBezTo>
                  <a:cubicBezTo>
                    <a:pt x="203" y="426"/>
                    <a:pt x="204" y="424"/>
                    <a:pt x="204" y="421"/>
                  </a:cubicBezTo>
                  <a:cubicBezTo>
                    <a:pt x="204" y="420"/>
                    <a:pt x="200" y="420"/>
                    <a:pt x="199" y="419"/>
                  </a:cubicBezTo>
                  <a:cubicBezTo>
                    <a:pt x="199" y="418"/>
                    <a:pt x="200" y="414"/>
                    <a:pt x="201" y="414"/>
                  </a:cubicBezTo>
                  <a:cubicBezTo>
                    <a:pt x="202" y="414"/>
                    <a:pt x="204" y="413"/>
                    <a:pt x="204" y="411"/>
                  </a:cubicBezTo>
                  <a:cubicBezTo>
                    <a:pt x="204" y="410"/>
                    <a:pt x="200" y="410"/>
                    <a:pt x="201" y="409"/>
                  </a:cubicBezTo>
                  <a:cubicBezTo>
                    <a:pt x="203" y="406"/>
                    <a:pt x="206" y="406"/>
                    <a:pt x="206" y="404"/>
                  </a:cubicBezTo>
                  <a:cubicBezTo>
                    <a:pt x="206" y="401"/>
                    <a:pt x="207" y="399"/>
                    <a:pt x="209" y="401"/>
                  </a:cubicBezTo>
                  <a:cubicBezTo>
                    <a:pt x="212" y="402"/>
                    <a:pt x="213" y="407"/>
                    <a:pt x="216" y="406"/>
                  </a:cubicBezTo>
                  <a:cubicBezTo>
                    <a:pt x="219" y="405"/>
                    <a:pt x="217" y="402"/>
                    <a:pt x="216" y="401"/>
                  </a:cubicBezTo>
                  <a:cubicBezTo>
                    <a:pt x="216" y="400"/>
                    <a:pt x="215" y="397"/>
                    <a:pt x="219" y="397"/>
                  </a:cubicBezTo>
                  <a:cubicBezTo>
                    <a:pt x="221" y="397"/>
                    <a:pt x="219" y="394"/>
                    <a:pt x="222" y="394"/>
                  </a:cubicBezTo>
                  <a:cubicBezTo>
                    <a:pt x="224" y="394"/>
                    <a:pt x="229" y="391"/>
                    <a:pt x="230" y="390"/>
                  </a:cubicBezTo>
                  <a:cubicBezTo>
                    <a:pt x="231" y="389"/>
                    <a:pt x="234" y="387"/>
                    <a:pt x="235" y="388"/>
                  </a:cubicBezTo>
                  <a:cubicBezTo>
                    <a:pt x="237" y="389"/>
                    <a:pt x="239" y="391"/>
                    <a:pt x="240" y="388"/>
                  </a:cubicBezTo>
                  <a:cubicBezTo>
                    <a:pt x="241" y="386"/>
                    <a:pt x="244" y="387"/>
                    <a:pt x="244" y="388"/>
                  </a:cubicBezTo>
                  <a:cubicBezTo>
                    <a:pt x="245" y="390"/>
                    <a:pt x="252" y="390"/>
                    <a:pt x="254" y="391"/>
                  </a:cubicBezTo>
                  <a:cubicBezTo>
                    <a:pt x="255" y="392"/>
                    <a:pt x="259" y="395"/>
                    <a:pt x="259" y="397"/>
                  </a:cubicBezTo>
                  <a:cubicBezTo>
                    <a:pt x="259" y="397"/>
                    <a:pt x="262" y="399"/>
                    <a:pt x="262" y="397"/>
                  </a:cubicBezTo>
                  <a:cubicBezTo>
                    <a:pt x="262" y="395"/>
                    <a:pt x="263" y="396"/>
                    <a:pt x="266" y="397"/>
                  </a:cubicBezTo>
                  <a:cubicBezTo>
                    <a:pt x="268" y="399"/>
                    <a:pt x="272" y="398"/>
                    <a:pt x="273" y="397"/>
                  </a:cubicBezTo>
                  <a:cubicBezTo>
                    <a:pt x="273" y="395"/>
                    <a:pt x="278" y="393"/>
                    <a:pt x="280" y="395"/>
                  </a:cubicBezTo>
                  <a:cubicBezTo>
                    <a:pt x="281" y="396"/>
                    <a:pt x="282" y="397"/>
                    <a:pt x="284" y="395"/>
                  </a:cubicBezTo>
                  <a:cubicBezTo>
                    <a:pt x="286" y="393"/>
                    <a:pt x="290" y="393"/>
                    <a:pt x="291" y="395"/>
                  </a:cubicBezTo>
                  <a:cubicBezTo>
                    <a:pt x="292" y="397"/>
                    <a:pt x="294" y="397"/>
                    <a:pt x="296" y="397"/>
                  </a:cubicBezTo>
                  <a:cubicBezTo>
                    <a:pt x="299" y="397"/>
                    <a:pt x="299" y="400"/>
                    <a:pt x="300" y="399"/>
                  </a:cubicBezTo>
                  <a:cubicBezTo>
                    <a:pt x="302" y="399"/>
                    <a:pt x="301" y="396"/>
                    <a:pt x="302" y="396"/>
                  </a:cubicBezTo>
                  <a:cubicBezTo>
                    <a:pt x="304" y="397"/>
                    <a:pt x="305" y="398"/>
                    <a:pt x="308" y="398"/>
                  </a:cubicBezTo>
                  <a:cubicBezTo>
                    <a:pt x="311" y="398"/>
                    <a:pt x="313" y="397"/>
                    <a:pt x="313" y="396"/>
                  </a:cubicBezTo>
                  <a:cubicBezTo>
                    <a:pt x="313" y="394"/>
                    <a:pt x="313" y="390"/>
                    <a:pt x="311" y="390"/>
                  </a:cubicBezTo>
                  <a:cubicBezTo>
                    <a:pt x="309" y="390"/>
                    <a:pt x="308" y="388"/>
                    <a:pt x="305" y="388"/>
                  </a:cubicBezTo>
                  <a:cubicBezTo>
                    <a:pt x="303" y="388"/>
                    <a:pt x="302" y="385"/>
                    <a:pt x="303" y="385"/>
                  </a:cubicBezTo>
                  <a:cubicBezTo>
                    <a:pt x="305" y="384"/>
                    <a:pt x="309" y="383"/>
                    <a:pt x="308" y="381"/>
                  </a:cubicBezTo>
                  <a:cubicBezTo>
                    <a:pt x="308" y="379"/>
                    <a:pt x="307" y="376"/>
                    <a:pt x="310" y="375"/>
                  </a:cubicBezTo>
                  <a:cubicBezTo>
                    <a:pt x="313" y="375"/>
                    <a:pt x="318" y="375"/>
                    <a:pt x="317" y="374"/>
                  </a:cubicBezTo>
                  <a:cubicBezTo>
                    <a:pt x="317" y="373"/>
                    <a:pt x="312" y="373"/>
                    <a:pt x="311" y="371"/>
                  </a:cubicBezTo>
                  <a:cubicBezTo>
                    <a:pt x="310" y="369"/>
                    <a:pt x="310" y="365"/>
                    <a:pt x="311" y="364"/>
                  </a:cubicBezTo>
                  <a:cubicBezTo>
                    <a:pt x="312" y="364"/>
                    <a:pt x="314" y="365"/>
                    <a:pt x="317" y="364"/>
                  </a:cubicBezTo>
                  <a:cubicBezTo>
                    <a:pt x="319" y="363"/>
                    <a:pt x="323" y="365"/>
                    <a:pt x="326" y="363"/>
                  </a:cubicBezTo>
                  <a:cubicBezTo>
                    <a:pt x="328" y="361"/>
                    <a:pt x="334" y="361"/>
                    <a:pt x="337" y="361"/>
                  </a:cubicBezTo>
                  <a:cubicBezTo>
                    <a:pt x="340" y="361"/>
                    <a:pt x="342" y="359"/>
                    <a:pt x="345" y="359"/>
                  </a:cubicBezTo>
                  <a:cubicBezTo>
                    <a:pt x="347" y="359"/>
                    <a:pt x="353" y="358"/>
                    <a:pt x="355" y="357"/>
                  </a:cubicBezTo>
                  <a:cubicBezTo>
                    <a:pt x="357" y="356"/>
                    <a:pt x="365" y="355"/>
                    <a:pt x="366" y="353"/>
                  </a:cubicBezTo>
                  <a:cubicBezTo>
                    <a:pt x="366" y="351"/>
                    <a:pt x="374" y="350"/>
                    <a:pt x="375" y="351"/>
                  </a:cubicBezTo>
                  <a:cubicBezTo>
                    <a:pt x="377" y="352"/>
                    <a:pt x="379" y="352"/>
                    <a:pt x="381" y="352"/>
                  </a:cubicBezTo>
                  <a:cubicBezTo>
                    <a:pt x="383" y="351"/>
                    <a:pt x="385" y="353"/>
                    <a:pt x="385" y="355"/>
                  </a:cubicBezTo>
                  <a:cubicBezTo>
                    <a:pt x="385" y="357"/>
                    <a:pt x="387" y="359"/>
                    <a:pt x="387" y="360"/>
                  </a:cubicBezTo>
                  <a:cubicBezTo>
                    <a:pt x="386" y="361"/>
                    <a:pt x="385" y="362"/>
                    <a:pt x="386" y="363"/>
                  </a:cubicBezTo>
                  <a:cubicBezTo>
                    <a:pt x="387" y="364"/>
                    <a:pt x="392" y="363"/>
                    <a:pt x="393" y="362"/>
                  </a:cubicBezTo>
                  <a:cubicBezTo>
                    <a:pt x="394" y="361"/>
                    <a:pt x="396" y="362"/>
                    <a:pt x="396" y="364"/>
                  </a:cubicBezTo>
                  <a:cubicBezTo>
                    <a:pt x="396" y="365"/>
                    <a:pt x="397" y="366"/>
                    <a:pt x="397" y="364"/>
                  </a:cubicBezTo>
                  <a:cubicBezTo>
                    <a:pt x="397" y="362"/>
                    <a:pt x="400" y="364"/>
                    <a:pt x="401" y="365"/>
                  </a:cubicBezTo>
                  <a:cubicBezTo>
                    <a:pt x="402" y="366"/>
                    <a:pt x="405" y="363"/>
                    <a:pt x="405" y="365"/>
                  </a:cubicBezTo>
                  <a:cubicBezTo>
                    <a:pt x="405" y="367"/>
                    <a:pt x="400" y="368"/>
                    <a:pt x="402" y="370"/>
                  </a:cubicBezTo>
                  <a:cubicBezTo>
                    <a:pt x="405" y="372"/>
                    <a:pt x="406" y="368"/>
                    <a:pt x="409" y="369"/>
                  </a:cubicBezTo>
                  <a:cubicBezTo>
                    <a:pt x="410" y="370"/>
                    <a:pt x="414" y="366"/>
                    <a:pt x="416" y="365"/>
                  </a:cubicBezTo>
                  <a:cubicBezTo>
                    <a:pt x="419" y="365"/>
                    <a:pt x="421" y="362"/>
                    <a:pt x="423" y="361"/>
                  </a:cubicBezTo>
                  <a:cubicBezTo>
                    <a:pt x="425" y="361"/>
                    <a:pt x="429" y="361"/>
                    <a:pt x="428" y="362"/>
                  </a:cubicBezTo>
                  <a:cubicBezTo>
                    <a:pt x="427" y="363"/>
                    <a:pt x="425" y="366"/>
                    <a:pt x="430" y="368"/>
                  </a:cubicBezTo>
                  <a:cubicBezTo>
                    <a:pt x="435" y="370"/>
                    <a:pt x="441" y="379"/>
                    <a:pt x="444" y="384"/>
                  </a:cubicBezTo>
                  <a:cubicBezTo>
                    <a:pt x="446" y="388"/>
                    <a:pt x="450" y="397"/>
                    <a:pt x="451" y="397"/>
                  </a:cubicBezTo>
                  <a:cubicBezTo>
                    <a:pt x="453" y="397"/>
                    <a:pt x="454" y="393"/>
                    <a:pt x="456" y="393"/>
                  </a:cubicBezTo>
                  <a:cubicBezTo>
                    <a:pt x="457" y="392"/>
                    <a:pt x="459" y="397"/>
                    <a:pt x="461" y="397"/>
                  </a:cubicBezTo>
                  <a:cubicBezTo>
                    <a:pt x="464" y="397"/>
                    <a:pt x="467" y="398"/>
                    <a:pt x="469" y="397"/>
                  </a:cubicBezTo>
                  <a:cubicBezTo>
                    <a:pt x="470" y="397"/>
                    <a:pt x="475" y="395"/>
                    <a:pt x="476" y="396"/>
                  </a:cubicBezTo>
                  <a:cubicBezTo>
                    <a:pt x="478" y="397"/>
                    <a:pt x="480" y="397"/>
                    <a:pt x="481" y="399"/>
                  </a:cubicBezTo>
                  <a:cubicBezTo>
                    <a:pt x="482" y="403"/>
                    <a:pt x="484" y="403"/>
                    <a:pt x="485" y="403"/>
                  </a:cubicBezTo>
                  <a:cubicBezTo>
                    <a:pt x="487" y="403"/>
                    <a:pt x="487" y="405"/>
                    <a:pt x="487" y="406"/>
                  </a:cubicBezTo>
                  <a:cubicBezTo>
                    <a:pt x="487" y="408"/>
                    <a:pt x="490" y="409"/>
                    <a:pt x="491" y="409"/>
                  </a:cubicBezTo>
                  <a:cubicBezTo>
                    <a:pt x="493" y="409"/>
                    <a:pt x="495" y="409"/>
                    <a:pt x="497" y="409"/>
                  </a:cubicBezTo>
                  <a:cubicBezTo>
                    <a:pt x="498" y="408"/>
                    <a:pt x="499" y="407"/>
                    <a:pt x="499" y="409"/>
                  </a:cubicBezTo>
                  <a:cubicBezTo>
                    <a:pt x="500" y="409"/>
                    <a:pt x="502" y="412"/>
                    <a:pt x="503" y="412"/>
                  </a:cubicBezTo>
                  <a:cubicBezTo>
                    <a:pt x="505" y="412"/>
                    <a:pt x="506" y="413"/>
                    <a:pt x="507" y="412"/>
                  </a:cubicBezTo>
                  <a:cubicBezTo>
                    <a:pt x="507" y="411"/>
                    <a:pt x="511" y="410"/>
                    <a:pt x="512" y="410"/>
                  </a:cubicBezTo>
                  <a:cubicBezTo>
                    <a:pt x="514" y="410"/>
                    <a:pt x="518" y="409"/>
                    <a:pt x="519" y="408"/>
                  </a:cubicBezTo>
                  <a:cubicBezTo>
                    <a:pt x="520" y="405"/>
                    <a:pt x="524" y="405"/>
                    <a:pt x="525" y="404"/>
                  </a:cubicBezTo>
                  <a:cubicBezTo>
                    <a:pt x="526" y="403"/>
                    <a:pt x="529" y="402"/>
                    <a:pt x="529" y="400"/>
                  </a:cubicBezTo>
                  <a:cubicBezTo>
                    <a:pt x="530" y="399"/>
                    <a:pt x="534" y="399"/>
                    <a:pt x="534" y="398"/>
                  </a:cubicBezTo>
                  <a:cubicBezTo>
                    <a:pt x="535" y="397"/>
                    <a:pt x="538" y="397"/>
                    <a:pt x="540" y="397"/>
                  </a:cubicBezTo>
                  <a:cubicBezTo>
                    <a:pt x="541" y="398"/>
                    <a:pt x="549" y="399"/>
                    <a:pt x="550" y="399"/>
                  </a:cubicBezTo>
                  <a:cubicBezTo>
                    <a:pt x="552" y="399"/>
                    <a:pt x="552" y="403"/>
                    <a:pt x="552" y="404"/>
                  </a:cubicBezTo>
                  <a:cubicBezTo>
                    <a:pt x="553" y="404"/>
                    <a:pt x="557" y="407"/>
                    <a:pt x="559" y="406"/>
                  </a:cubicBezTo>
                  <a:cubicBezTo>
                    <a:pt x="560" y="405"/>
                    <a:pt x="563" y="404"/>
                    <a:pt x="564" y="406"/>
                  </a:cubicBezTo>
                  <a:cubicBezTo>
                    <a:pt x="566" y="407"/>
                    <a:pt x="569" y="409"/>
                    <a:pt x="570" y="407"/>
                  </a:cubicBezTo>
                  <a:cubicBezTo>
                    <a:pt x="571" y="406"/>
                    <a:pt x="576" y="405"/>
                    <a:pt x="576" y="404"/>
                  </a:cubicBezTo>
                  <a:cubicBezTo>
                    <a:pt x="576" y="403"/>
                    <a:pt x="577" y="400"/>
                    <a:pt x="576" y="399"/>
                  </a:cubicBezTo>
                  <a:cubicBezTo>
                    <a:pt x="575" y="398"/>
                    <a:pt x="574" y="395"/>
                    <a:pt x="574" y="394"/>
                  </a:cubicBezTo>
                  <a:cubicBezTo>
                    <a:pt x="573" y="392"/>
                    <a:pt x="576" y="391"/>
                    <a:pt x="576" y="390"/>
                  </a:cubicBezTo>
                  <a:cubicBezTo>
                    <a:pt x="577" y="388"/>
                    <a:pt x="579" y="388"/>
                    <a:pt x="580" y="387"/>
                  </a:cubicBezTo>
                  <a:cubicBezTo>
                    <a:pt x="581" y="386"/>
                    <a:pt x="582" y="385"/>
                    <a:pt x="583" y="385"/>
                  </a:cubicBezTo>
                  <a:cubicBezTo>
                    <a:pt x="585" y="385"/>
                    <a:pt x="588" y="386"/>
                    <a:pt x="588" y="386"/>
                  </a:cubicBezTo>
                  <a:cubicBezTo>
                    <a:pt x="589" y="387"/>
                    <a:pt x="592" y="388"/>
                    <a:pt x="593" y="388"/>
                  </a:cubicBezTo>
                  <a:cubicBezTo>
                    <a:pt x="595" y="388"/>
                    <a:pt x="597" y="389"/>
                    <a:pt x="599" y="390"/>
                  </a:cubicBezTo>
                  <a:cubicBezTo>
                    <a:pt x="600" y="391"/>
                    <a:pt x="605" y="391"/>
                    <a:pt x="606" y="392"/>
                  </a:cubicBezTo>
                  <a:cubicBezTo>
                    <a:pt x="607" y="394"/>
                    <a:pt x="606" y="397"/>
                    <a:pt x="607" y="398"/>
                  </a:cubicBezTo>
                  <a:cubicBezTo>
                    <a:pt x="608" y="400"/>
                    <a:pt x="611" y="403"/>
                    <a:pt x="612" y="402"/>
                  </a:cubicBezTo>
                  <a:cubicBezTo>
                    <a:pt x="612" y="401"/>
                    <a:pt x="616" y="404"/>
                    <a:pt x="618" y="404"/>
                  </a:cubicBezTo>
                  <a:cubicBezTo>
                    <a:pt x="620" y="404"/>
                    <a:pt x="622" y="401"/>
                    <a:pt x="624" y="401"/>
                  </a:cubicBezTo>
                  <a:cubicBezTo>
                    <a:pt x="624" y="401"/>
                    <a:pt x="629" y="400"/>
                    <a:pt x="630" y="400"/>
                  </a:cubicBezTo>
                  <a:cubicBezTo>
                    <a:pt x="632" y="401"/>
                    <a:pt x="636" y="403"/>
                    <a:pt x="637" y="402"/>
                  </a:cubicBezTo>
                  <a:cubicBezTo>
                    <a:pt x="637" y="402"/>
                    <a:pt x="642" y="402"/>
                    <a:pt x="643" y="404"/>
                  </a:cubicBezTo>
                  <a:cubicBezTo>
                    <a:pt x="643" y="405"/>
                    <a:pt x="648" y="405"/>
                    <a:pt x="648" y="407"/>
                  </a:cubicBezTo>
                  <a:cubicBezTo>
                    <a:pt x="648" y="409"/>
                    <a:pt x="652" y="409"/>
                    <a:pt x="653" y="410"/>
                  </a:cubicBezTo>
                  <a:cubicBezTo>
                    <a:pt x="654" y="412"/>
                    <a:pt x="660" y="411"/>
                    <a:pt x="662" y="412"/>
                  </a:cubicBezTo>
                  <a:cubicBezTo>
                    <a:pt x="663" y="413"/>
                    <a:pt x="672" y="413"/>
                    <a:pt x="672" y="412"/>
                  </a:cubicBezTo>
                  <a:cubicBezTo>
                    <a:pt x="672" y="411"/>
                    <a:pt x="680" y="411"/>
                    <a:pt x="682" y="410"/>
                  </a:cubicBezTo>
                  <a:cubicBezTo>
                    <a:pt x="684" y="409"/>
                    <a:pt x="687" y="409"/>
                    <a:pt x="687" y="408"/>
                  </a:cubicBezTo>
                  <a:cubicBezTo>
                    <a:pt x="688" y="407"/>
                    <a:pt x="692" y="405"/>
                    <a:pt x="694" y="404"/>
                  </a:cubicBezTo>
                  <a:cubicBezTo>
                    <a:pt x="695" y="403"/>
                    <a:pt x="702" y="403"/>
                    <a:pt x="703" y="404"/>
                  </a:cubicBezTo>
                  <a:cubicBezTo>
                    <a:pt x="703" y="406"/>
                    <a:pt x="707" y="407"/>
                    <a:pt x="709" y="406"/>
                  </a:cubicBezTo>
                  <a:cubicBezTo>
                    <a:pt x="711" y="405"/>
                    <a:pt x="716" y="406"/>
                    <a:pt x="716" y="408"/>
                  </a:cubicBezTo>
                  <a:cubicBezTo>
                    <a:pt x="717" y="409"/>
                    <a:pt x="722" y="409"/>
                    <a:pt x="723" y="409"/>
                  </a:cubicBezTo>
                  <a:cubicBezTo>
                    <a:pt x="725" y="409"/>
                    <a:pt x="729" y="406"/>
                    <a:pt x="731" y="406"/>
                  </a:cubicBezTo>
                  <a:cubicBezTo>
                    <a:pt x="731" y="406"/>
                    <a:pt x="734" y="404"/>
                    <a:pt x="733" y="402"/>
                  </a:cubicBezTo>
                  <a:cubicBezTo>
                    <a:pt x="733" y="401"/>
                    <a:pt x="737" y="397"/>
                    <a:pt x="737" y="395"/>
                  </a:cubicBezTo>
                  <a:cubicBezTo>
                    <a:pt x="738" y="393"/>
                    <a:pt x="741" y="388"/>
                    <a:pt x="742" y="387"/>
                  </a:cubicBezTo>
                  <a:cubicBezTo>
                    <a:pt x="743" y="387"/>
                    <a:pt x="745" y="385"/>
                    <a:pt x="745" y="384"/>
                  </a:cubicBezTo>
                  <a:cubicBezTo>
                    <a:pt x="745" y="383"/>
                    <a:pt x="744" y="379"/>
                    <a:pt x="743" y="379"/>
                  </a:cubicBezTo>
                  <a:cubicBezTo>
                    <a:pt x="742" y="379"/>
                    <a:pt x="739" y="379"/>
                    <a:pt x="743" y="374"/>
                  </a:cubicBezTo>
                  <a:cubicBezTo>
                    <a:pt x="745" y="371"/>
                    <a:pt x="751" y="372"/>
                    <a:pt x="752" y="372"/>
                  </a:cubicBezTo>
                  <a:cubicBezTo>
                    <a:pt x="753" y="372"/>
                    <a:pt x="759" y="370"/>
                    <a:pt x="763" y="371"/>
                  </a:cubicBezTo>
                  <a:cubicBezTo>
                    <a:pt x="766" y="372"/>
                    <a:pt x="767" y="371"/>
                    <a:pt x="771" y="373"/>
                  </a:cubicBezTo>
                  <a:cubicBezTo>
                    <a:pt x="774" y="373"/>
                    <a:pt x="779" y="373"/>
                    <a:pt x="780" y="374"/>
                  </a:cubicBezTo>
                  <a:cubicBezTo>
                    <a:pt x="781" y="376"/>
                    <a:pt x="785" y="377"/>
                    <a:pt x="785" y="380"/>
                  </a:cubicBezTo>
                  <a:cubicBezTo>
                    <a:pt x="784" y="383"/>
                    <a:pt x="787" y="382"/>
                    <a:pt x="789" y="387"/>
                  </a:cubicBezTo>
                  <a:cubicBezTo>
                    <a:pt x="790" y="393"/>
                    <a:pt x="792" y="393"/>
                    <a:pt x="792" y="396"/>
                  </a:cubicBezTo>
                  <a:cubicBezTo>
                    <a:pt x="793" y="398"/>
                    <a:pt x="797" y="403"/>
                    <a:pt x="796" y="405"/>
                  </a:cubicBezTo>
                  <a:cubicBezTo>
                    <a:pt x="796" y="407"/>
                    <a:pt x="795" y="409"/>
                    <a:pt x="799" y="409"/>
                  </a:cubicBezTo>
                  <a:cubicBezTo>
                    <a:pt x="803" y="409"/>
                    <a:pt x="805" y="412"/>
                    <a:pt x="806" y="411"/>
                  </a:cubicBezTo>
                  <a:cubicBezTo>
                    <a:pt x="807" y="411"/>
                    <a:pt x="812" y="413"/>
                    <a:pt x="814" y="415"/>
                  </a:cubicBezTo>
                  <a:cubicBezTo>
                    <a:pt x="816" y="417"/>
                    <a:pt x="819" y="416"/>
                    <a:pt x="819" y="419"/>
                  </a:cubicBezTo>
                  <a:cubicBezTo>
                    <a:pt x="819" y="421"/>
                    <a:pt x="821" y="422"/>
                    <a:pt x="821" y="425"/>
                  </a:cubicBezTo>
                  <a:cubicBezTo>
                    <a:pt x="821" y="427"/>
                    <a:pt x="825" y="428"/>
                    <a:pt x="828" y="428"/>
                  </a:cubicBezTo>
                  <a:cubicBezTo>
                    <a:pt x="831" y="427"/>
                    <a:pt x="833" y="429"/>
                    <a:pt x="835" y="426"/>
                  </a:cubicBezTo>
                  <a:cubicBezTo>
                    <a:pt x="836" y="423"/>
                    <a:pt x="840" y="424"/>
                    <a:pt x="842" y="423"/>
                  </a:cubicBezTo>
                  <a:cubicBezTo>
                    <a:pt x="843" y="422"/>
                    <a:pt x="848" y="421"/>
                    <a:pt x="848" y="425"/>
                  </a:cubicBezTo>
                  <a:cubicBezTo>
                    <a:pt x="848" y="429"/>
                    <a:pt x="850" y="430"/>
                    <a:pt x="848" y="431"/>
                  </a:cubicBezTo>
                  <a:cubicBezTo>
                    <a:pt x="846" y="433"/>
                    <a:pt x="845" y="438"/>
                    <a:pt x="844" y="441"/>
                  </a:cubicBezTo>
                  <a:cubicBezTo>
                    <a:pt x="843" y="443"/>
                    <a:pt x="840" y="444"/>
                    <a:pt x="839" y="446"/>
                  </a:cubicBezTo>
                  <a:cubicBezTo>
                    <a:pt x="839" y="449"/>
                    <a:pt x="836" y="449"/>
                    <a:pt x="836" y="451"/>
                  </a:cubicBezTo>
                  <a:cubicBezTo>
                    <a:pt x="836" y="453"/>
                    <a:pt x="832" y="453"/>
                    <a:pt x="829" y="451"/>
                  </a:cubicBezTo>
                  <a:cubicBezTo>
                    <a:pt x="827" y="449"/>
                    <a:pt x="826" y="454"/>
                    <a:pt x="824" y="454"/>
                  </a:cubicBezTo>
                  <a:cubicBezTo>
                    <a:pt x="822" y="454"/>
                    <a:pt x="822" y="458"/>
                    <a:pt x="822" y="459"/>
                  </a:cubicBezTo>
                  <a:cubicBezTo>
                    <a:pt x="823" y="461"/>
                    <a:pt x="822" y="463"/>
                    <a:pt x="823" y="466"/>
                  </a:cubicBezTo>
                  <a:cubicBezTo>
                    <a:pt x="824" y="467"/>
                    <a:pt x="823" y="470"/>
                    <a:pt x="823" y="472"/>
                  </a:cubicBezTo>
                  <a:cubicBezTo>
                    <a:pt x="826" y="470"/>
                    <a:pt x="828" y="470"/>
                    <a:pt x="829" y="470"/>
                  </a:cubicBezTo>
                  <a:cubicBezTo>
                    <a:pt x="832" y="470"/>
                    <a:pt x="835" y="474"/>
                    <a:pt x="838" y="474"/>
                  </a:cubicBezTo>
                  <a:cubicBezTo>
                    <a:pt x="841" y="474"/>
                    <a:pt x="855" y="465"/>
                    <a:pt x="855" y="463"/>
                  </a:cubicBezTo>
                  <a:cubicBezTo>
                    <a:pt x="855" y="462"/>
                    <a:pt x="863" y="454"/>
                    <a:pt x="867" y="450"/>
                  </a:cubicBezTo>
                  <a:cubicBezTo>
                    <a:pt x="871" y="445"/>
                    <a:pt x="876" y="440"/>
                    <a:pt x="878" y="435"/>
                  </a:cubicBezTo>
                  <a:cubicBezTo>
                    <a:pt x="879" y="433"/>
                    <a:pt x="885" y="427"/>
                    <a:pt x="886" y="424"/>
                  </a:cubicBezTo>
                  <a:cubicBezTo>
                    <a:pt x="887" y="422"/>
                    <a:pt x="888" y="422"/>
                    <a:pt x="890" y="417"/>
                  </a:cubicBezTo>
                  <a:cubicBezTo>
                    <a:pt x="893" y="412"/>
                    <a:pt x="893" y="398"/>
                    <a:pt x="894" y="397"/>
                  </a:cubicBezTo>
                  <a:cubicBezTo>
                    <a:pt x="895" y="397"/>
                    <a:pt x="894" y="395"/>
                    <a:pt x="895" y="393"/>
                  </a:cubicBezTo>
                  <a:cubicBezTo>
                    <a:pt x="897" y="392"/>
                    <a:pt x="896" y="389"/>
                    <a:pt x="898" y="387"/>
                  </a:cubicBezTo>
                  <a:cubicBezTo>
                    <a:pt x="900" y="385"/>
                    <a:pt x="899" y="385"/>
                    <a:pt x="899" y="383"/>
                  </a:cubicBezTo>
                  <a:cubicBezTo>
                    <a:pt x="898" y="382"/>
                    <a:pt x="899" y="378"/>
                    <a:pt x="898" y="377"/>
                  </a:cubicBezTo>
                  <a:cubicBezTo>
                    <a:pt x="898" y="376"/>
                    <a:pt x="898" y="375"/>
                    <a:pt x="899" y="375"/>
                  </a:cubicBezTo>
                  <a:cubicBezTo>
                    <a:pt x="901" y="374"/>
                    <a:pt x="898" y="373"/>
                    <a:pt x="897" y="372"/>
                  </a:cubicBezTo>
                  <a:cubicBezTo>
                    <a:pt x="895" y="371"/>
                    <a:pt x="893" y="370"/>
                    <a:pt x="892" y="368"/>
                  </a:cubicBezTo>
                  <a:cubicBezTo>
                    <a:pt x="892" y="365"/>
                    <a:pt x="889" y="363"/>
                    <a:pt x="886" y="363"/>
                  </a:cubicBezTo>
                  <a:cubicBezTo>
                    <a:pt x="884" y="363"/>
                    <a:pt x="880" y="361"/>
                    <a:pt x="880" y="363"/>
                  </a:cubicBezTo>
                  <a:cubicBezTo>
                    <a:pt x="881" y="365"/>
                    <a:pt x="880" y="366"/>
                    <a:pt x="879" y="366"/>
                  </a:cubicBezTo>
                  <a:cubicBezTo>
                    <a:pt x="877" y="366"/>
                    <a:pt x="877" y="367"/>
                    <a:pt x="875" y="369"/>
                  </a:cubicBezTo>
                  <a:cubicBezTo>
                    <a:pt x="874" y="371"/>
                    <a:pt x="869" y="372"/>
                    <a:pt x="872" y="369"/>
                  </a:cubicBezTo>
                  <a:cubicBezTo>
                    <a:pt x="874" y="367"/>
                    <a:pt x="871" y="367"/>
                    <a:pt x="871" y="365"/>
                  </a:cubicBezTo>
                  <a:cubicBezTo>
                    <a:pt x="872" y="362"/>
                    <a:pt x="874" y="361"/>
                    <a:pt x="871" y="361"/>
                  </a:cubicBezTo>
                  <a:cubicBezTo>
                    <a:pt x="868" y="363"/>
                    <a:pt x="868" y="367"/>
                    <a:pt x="866" y="367"/>
                  </a:cubicBezTo>
                  <a:cubicBezTo>
                    <a:pt x="864" y="368"/>
                    <a:pt x="864" y="361"/>
                    <a:pt x="865" y="360"/>
                  </a:cubicBezTo>
                  <a:cubicBezTo>
                    <a:pt x="866" y="358"/>
                    <a:pt x="862" y="360"/>
                    <a:pt x="857" y="360"/>
                  </a:cubicBezTo>
                  <a:cubicBezTo>
                    <a:pt x="852" y="359"/>
                    <a:pt x="853" y="356"/>
                    <a:pt x="857" y="354"/>
                  </a:cubicBezTo>
                  <a:cubicBezTo>
                    <a:pt x="861" y="352"/>
                    <a:pt x="861" y="350"/>
                    <a:pt x="862" y="349"/>
                  </a:cubicBezTo>
                  <a:cubicBezTo>
                    <a:pt x="864" y="349"/>
                    <a:pt x="869" y="345"/>
                    <a:pt x="872" y="344"/>
                  </a:cubicBezTo>
                  <a:cubicBezTo>
                    <a:pt x="874" y="342"/>
                    <a:pt x="875" y="340"/>
                    <a:pt x="875" y="338"/>
                  </a:cubicBezTo>
                  <a:cubicBezTo>
                    <a:pt x="876" y="337"/>
                    <a:pt x="882" y="334"/>
                    <a:pt x="886" y="330"/>
                  </a:cubicBezTo>
                  <a:cubicBezTo>
                    <a:pt x="891" y="326"/>
                    <a:pt x="893" y="325"/>
                    <a:pt x="895" y="322"/>
                  </a:cubicBezTo>
                  <a:cubicBezTo>
                    <a:pt x="896" y="320"/>
                    <a:pt x="902" y="316"/>
                    <a:pt x="903" y="315"/>
                  </a:cubicBezTo>
                  <a:cubicBezTo>
                    <a:pt x="903" y="313"/>
                    <a:pt x="911" y="309"/>
                    <a:pt x="917" y="308"/>
                  </a:cubicBezTo>
                  <a:cubicBezTo>
                    <a:pt x="922" y="307"/>
                    <a:pt x="931" y="308"/>
                    <a:pt x="933" y="310"/>
                  </a:cubicBezTo>
                  <a:cubicBezTo>
                    <a:pt x="934" y="312"/>
                    <a:pt x="935" y="311"/>
                    <a:pt x="936" y="310"/>
                  </a:cubicBezTo>
                  <a:cubicBezTo>
                    <a:pt x="937" y="309"/>
                    <a:pt x="940" y="309"/>
                    <a:pt x="944" y="310"/>
                  </a:cubicBezTo>
                  <a:cubicBezTo>
                    <a:pt x="947" y="310"/>
                    <a:pt x="948" y="308"/>
                    <a:pt x="951" y="309"/>
                  </a:cubicBezTo>
                  <a:cubicBezTo>
                    <a:pt x="953" y="309"/>
                    <a:pt x="956" y="310"/>
                    <a:pt x="957" y="307"/>
                  </a:cubicBezTo>
                  <a:cubicBezTo>
                    <a:pt x="958" y="303"/>
                    <a:pt x="966" y="304"/>
                    <a:pt x="968" y="305"/>
                  </a:cubicBezTo>
                  <a:cubicBezTo>
                    <a:pt x="969" y="307"/>
                    <a:pt x="970" y="308"/>
                    <a:pt x="973" y="307"/>
                  </a:cubicBezTo>
                  <a:cubicBezTo>
                    <a:pt x="975" y="305"/>
                    <a:pt x="975" y="309"/>
                    <a:pt x="978" y="309"/>
                  </a:cubicBezTo>
                  <a:cubicBezTo>
                    <a:pt x="981" y="310"/>
                    <a:pt x="979" y="312"/>
                    <a:pt x="977" y="312"/>
                  </a:cubicBezTo>
                  <a:cubicBezTo>
                    <a:pt x="974" y="312"/>
                    <a:pt x="971" y="313"/>
                    <a:pt x="974" y="314"/>
                  </a:cubicBezTo>
                  <a:cubicBezTo>
                    <a:pt x="977" y="315"/>
                    <a:pt x="980" y="313"/>
                    <a:pt x="982" y="313"/>
                  </a:cubicBezTo>
                  <a:cubicBezTo>
                    <a:pt x="983" y="313"/>
                    <a:pt x="987" y="313"/>
                    <a:pt x="990" y="312"/>
                  </a:cubicBezTo>
                  <a:cubicBezTo>
                    <a:pt x="993" y="310"/>
                    <a:pt x="993" y="313"/>
                    <a:pt x="994" y="312"/>
                  </a:cubicBezTo>
                  <a:cubicBezTo>
                    <a:pt x="996" y="310"/>
                    <a:pt x="1001" y="310"/>
                    <a:pt x="1003" y="310"/>
                  </a:cubicBezTo>
                  <a:cubicBezTo>
                    <a:pt x="1005" y="310"/>
                    <a:pt x="1003" y="307"/>
                    <a:pt x="999" y="307"/>
                  </a:cubicBezTo>
                  <a:cubicBezTo>
                    <a:pt x="996" y="307"/>
                    <a:pt x="996" y="305"/>
                    <a:pt x="999" y="301"/>
                  </a:cubicBezTo>
                  <a:cubicBezTo>
                    <a:pt x="1002" y="297"/>
                    <a:pt x="1006" y="294"/>
                    <a:pt x="1010" y="291"/>
                  </a:cubicBezTo>
                  <a:cubicBezTo>
                    <a:pt x="1013" y="288"/>
                    <a:pt x="1016" y="290"/>
                    <a:pt x="1016" y="288"/>
                  </a:cubicBezTo>
                  <a:cubicBezTo>
                    <a:pt x="1016" y="287"/>
                    <a:pt x="1017" y="281"/>
                    <a:pt x="1019" y="281"/>
                  </a:cubicBezTo>
                  <a:cubicBezTo>
                    <a:pt x="1021" y="281"/>
                    <a:pt x="1028" y="282"/>
                    <a:pt x="1031" y="280"/>
                  </a:cubicBezTo>
                  <a:cubicBezTo>
                    <a:pt x="1035" y="278"/>
                    <a:pt x="1035" y="282"/>
                    <a:pt x="1036" y="282"/>
                  </a:cubicBezTo>
                  <a:cubicBezTo>
                    <a:pt x="1038" y="283"/>
                    <a:pt x="1040" y="279"/>
                    <a:pt x="1041" y="280"/>
                  </a:cubicBezTo>
                  <a:cubicBezTo>
                    <a:pt x="1043" y="281"/>
                    <a:pt x="1039" y="284"/>
                    <a:pt x="1038" y="288"/>
                  </a:cubicBezTo>
                  <a:cubicBezTo>
                    <a:pt x="1037" y="290"/>
                    <a:pt x="1041" y="289"/>
                    <a:pt x="1042" y="290"/>
                  </a:cubicBezTo>
                  <a:cubicBezTo>
                    <a:pt x="1044" y="291"/>
                    <a:pt x="1040" y="292"/>
                    <a:pt x="1041" y="293"/>
                  </a:cubicBezTo>
                  <a:cubicBezTo>
                    <a:pt x="1041" y="294"/>
                    <a:pt x="1044" y="294"/>
                    <a:pt x="1049" y="289"/>
                  </a:cubicBezTo>
                  <a:cubicBezTo>
                    <a:pt x="1054" y="285"/>
                    <a:pt x="1058" y="283"/>
                    <a:pt x="1062" y="283"/>
                  </a:cubicBezTo>
                  <a:cubicBezTo>
                    <a:pt x="1065" y="284"/>
                    <a:pt x="1063" y="280"/>
                    <a:pt x="1063" y="276"/>
                  </a:cubicBezTo>
                  <a:cubicBezTo>
                    <a:pt x="1064" y="272"/>
                    <a:pt x="1073" y="270"/>
                    <a:pt x="1076" y="272"/>
                  </a:cubicBezTo>
                  <a:cubicBezTo>
                    <a:pt x="1079" y="273"/>
                    <a:pt x="1078" y="274"/>
                    <a:pt x="1076" y="274"/>
                  </a:cubicBezTo>
                  <a:cubicBezTo>
                    <a:pt x="1073" y="273"/>
                    <a:pt x="1070" y="276"/>
                    <a:pt x="1070" y="279"/>
                  </a:cubicBezTo>
                  <a:cubicBezTo>
                    <a:pt x="1070" y="283"/>
                    <a:pt x="1067" y="284"/>
                    <a:pt x="1069" y="286"/>
                  </a:cubicBezTo>
                  <a:cubicBezTo>
                    <a:pt x="1070" y="287"/>
                    <a:pt x="1066" y="288"/>
                    <a:pt x="1066" y="288"/>
                  </a:cubicBezTo>
                  <a:cubicBezTo>
                    <a:pt x="1066" y="290"/>
                    <a:pt x="1066" y="291"/>
                    <a:pt x="1065" y="292"/>
                  </a:cubicBezTo>
                  <a:cubicBezTo>
                    <a:pt x="1063" y="293"/>
                    <a:pt x="1055" y="293"/>
                    <a:pt x="1054" y="296"/>
                  </a:cubicBezTo>
                  <a:cubicBezTo>
                    <a:pt x="1054" y="300"/>
                    <a:pt x="1051" y="300"/>
                    <a:pt x="1049" y="303"/>
                  </a:cubicBezTo>
                  <a:cubicBezTo>
                    <a:pt x="1047" y="307"/>
                    <a:pt x="1040" y="309"/>
                    <a:pt x="1035" y="315"/>
                  </a:cubicBezTo>
                  <a:cubicBezTo>
                    <a:pt x="1030" y="323"/>
                    <a:pt x="1023" y="323"/>
                    <a:pt x="1023" y="324"/>
                  </a:cubicBezTo>
                  <a:cubicBezTo>
                    <a:pt x="1023" y="325"/>
                    <a:pt x="1017" y="325"/>
                    <a:pt x="1016" y="325"/>
                  </a:cubicBezTo>
                  <a:cubicBezTo>
                    <a:pt x="1014" y="325"/>
                    <a:pt x="1017" y="330"/>
                    <a:pt x="1014" y="335"/>
                  </a:cubicBezTo>
                  <a:cubicBezTo>
                    <a:pt x="1009" y="339"/>
                    <a:pt x="1006" y="345"/>
                    <a:pt x="1006" y="351"/>
                  </a:cubicBezTo>
                  <a:cubicBezTo>
                    <a:pt x="1006" y="358"/>
                    <a:pt x="1009" y="375"/>
                    <a:pt x="1011" y="379"/>
                  </a:cubicBezTo>
                  <a:cubicBezTo>
                    <a:pt x="1013" y="382"/>
                    <a:pt x="1011" y="390"/>
                    <a:pt x="1013" y="392"/>
                  </a:cubicBezTo>
                  <a:cubicBezTo>
                    <a:pt x="1015" y="393"/>
                    <a:pt x="1014" y="396"/>
                    <a:pt x="1015" y="397"/>
                  </a:cubicBezTo>
                  <a:cubicBezTo>
                    <a:pt x="1016" y="397"/>
                    <a:pt x="1020" y="393"/>
                    <a:pt x="1023" y="390"/>
                  </a:cubicBezTo>
                  <a:cubicBezTo>
                    <a:pt x="1026" y="388"/>
                    <a:pt x="1025" y="387"/>
                    <a:pt x="1027" y="386"/>
                  </a:cubicBezTo>
                  <a:cubicBezTo>
                    <a:pt x="1029" y="385"/>
                    <a:pt x="1028" y="380"/>
                    <a:pt x="1028" y="378"/>
                  </a:cubicBezTo>
                  <a:cubicBezTo>
                    <a:pt x="1029" y="377"/>
                    <a:pt x="1032" y="376"/>
                    <a:pt x="1033" y="375"/>
                  </a:cubicBezTo>
                  <a:cubicBezTo>
                    <a:pt x="1034" y="373"/>
                    <a:pt x="1037" y="374"/>
                    <a:pt x="1039" y="373"/>
                  </a:cubicBezTo>
                  <a:cubicBezTo>
                    <a:pt x="1041" y="373"/>
                    <a:pt x="1039" y="370"/>
                    <a:pt x="1038" y="368"/>
                  </a:cubicBezTo>
                  <a:cubicBezTo>
                    <a:pt x="1038" y="365"/>
                    <a:pt x="1042" y="362"/>
                    <a:pt x="1045" y="361"/>
                  </a:cubicBezTo>
                  <a:cubicBezTo>
                    <a:pt x="1048" y="359"/>
                    <a:pt x="1051" y="362"/>
                    <a:pt x="1054" y="360"/>
                  </a:cubicBezTo>
                  <a:cubicBezTo>
                    <a:pt x="1057" y="357"/>
                    <a:pt x="1053" y="353"/>
                    <a:pt x="1053" y="352"/>
                  </a:cubicBezTo>
                  <a:cubicBezTo>
                    <a:pt x="1052" y="350"/>
                    <a:pt x="1055" y="344"/>
                    <a:pt x="1058" y="343"/>
                  </a:cubicBezTo>
                  <a:cubicBezTo>
                    <a:pt x="1060" y="342"/>
                    <a:pt x="1062" y="345"/>
                    <a:pt x="1064" y="343"/>
                  </a:cubicBezTo>
                  <a:cubicBezTo>
                    <a:pt x="1065" y="340"/>
                    <a:pt x="1062" y="337"/>
                    <a:pt x="1060" y="337"/>
                  </a:cubicBezTo>
                  <a:cubicBezTo>
                    <a:pt x="1059" y="337"/>
                    <a:pt x="1058" y="332"/>
                    <a:pt x="1062" y="329"/>
                  </a:cubicBezTo>
                  <a:cubicBezTo>
                    <a:pt x="1065" y="326"/>
                    <a:pt x="1064" y="326"/>
                    <a:pt x="1062" y="325"/>
                  </a:cubicBezTo>
                  <a:cubicBezTo>
                    <a:pt x="1059" y="325"/>
                    <a:pt x="1059" y="325"/>
                    <a:pt x="1057" y="325"/>
                  </a:cubicBezTo>
                  <a:cubicBezTo>
                    <a:pt x="1055" y="325"/>
                    <a:pt x="1053" y="322"/>
                    <a:pt x="1056" y="318"/>
                  </a:cubicBezTo>
                  <a:cubicBezTo>
                    <a:pt x="1059" y="314"/>
                    <a:pt x="1062" y="314"/>
                    <a:pt x="1062" y="312"/>
                  </a:cubicBezTo>
                  <a:cubicBezTo>
                    <a:pt x="1063" y="308"/>
                    <a:pt x="1066" y="303"/>
                    <a:pt x="1067" y="302"/>
                  </a:cubicBezTo>
                  <a:cubicBezTo>
                    <a:pt x="1068" y="300"/>
                    <a:pt x="1073" y="302"/>
                    <a:pt x="1074" y="301"/>
                  </a:cubicBezTo>
                  <a:cubicBezTo>
                    <a:pt x="1076" y="301"/>
                    <a:pt x="1076" y="305"/>
                    <a:pt x="1077" y="303"/>
                  </a:cubicBezTo>
                  <a:cubicBezTo>
                    <a:pt x="1079" y="301"/>
                    <a:pt x="1082" y="296"/>
                    <a:pt x="1085" y="296"/>
                  </a:cubicBezTo>
                  <a:cubicBezTo>
                    <a:pt x="1087" y="296"/>
                    <a:pt x="1086" y="300"/>
                    <a:pt x="1086" y="302"/>
                  </a:cubicBezTo>
                  <a:cubicBezTo>
                    <a:pt x="1087" y="305"/>
                    <a:pt x="1089" y="301"/>
                    <a:pt x="1093" y="299"/>
                  </a:cubicBezTo>
                  <a:cubicBezTo>
                    <a:pt x="1098" y="295"/>
                    <a:pt x="1108" y="296"/>
                    <a:pt x="1112" y="297"/>
                  </a:cubicBezTo>
                  <a:cubicBezTo>
                    <a:pt x="1114" y="299"/>
                    <a:pt x="1115" y="302"/>
                    <a:pt x="1117" y="301"/>
                  </a:cubicBezTo>
                  <a:cubicBezTo>
                    <a:pt x="1120" y="301"/>
                    <a:pt x="1117" y="298"/>
                    <a:pt x="1120" y="298"/>
                  </a:cubicBezTo>
                  <a:cubicBezTo>
                    <a:pt x="1123" y="297"/>
                    <a:pt x="1127" y="294"/>
                    <a:pt x="1131" y="291"/>
                  </a:cubicBezTo>
                  <a:cubicBezTo>
                    <a:pt x="1135" y="288"/>
                    <a:pt x="1134" y="290"/>
                    <a:pt x="1136" y="288"/>
                  </a:cubicBezTo>
                  <a:cubicBezTo>
                    <a:pt x="1137" y="286"/>
                    <a:pt x="1139" y="287"/>
                    <a:pt x="1139" y="286"/>
                  </a:cubicBezTo>
                  <a:cubicBezTo>
                    <a:pt x="1140" y="284"/>
                    <a:pt x="1145" y="281"/>
                    <a:pt x="1152" y="280"/>
                  </a:cubicBezTo>
                  <a:cubicBezTo>
                    <a:pt x="1159" y="278"/>
                    <a:pt x="1168" y="274"/>
                    <a:pt x="1167" y="272"/>
                  </a:cubicBezTo>
                  <a:cubicBezTo>
                    <a:pt x="1167" y="271"/>
                    <a:pt x="1170" y="270"/>
                    <a:pt x="1171" y="272"/>
                  </a:cubicBezTo>
                  <a:cubicBezTo>
                    <a:pt x="1171" y="273"/>
                    <a:pt x="1173" y="273"/>
                    <a:pt x="1177" y="274"/>
                  </a:cubicBezTo>
                  <a:cubicBezTo>
                    <a:pt x="1181" y="274"/>
                    <a:pt x="1183" y="276"/>
                    <a:pt x="1185" y="273"/>
                  </a:cubicBezTo>
                  <a:cubicBezTo>
                    <a:pt x="1188" y="270"/>
                    <a:pt x="1184" y="269"/>
                    <a:pt x="1184" y="266"/>
                  </a:cubicBezTo>
                  <a:cubicBezTo>
                    <a:pt x="1185" y="264"/>
                    <a:pt x="1180" y="262"/>
                    <a:pt x="1181" y="260"/>
                  </a:cubicBezTo>
                  <a:cubicBezTo>
                    <a:pt x="1181" y="257"/>
                    <a:pt x="1177" y="252"/>
                    <a:pt x="1175" y="252"/>
                  </a:cubicBezTo>
                  <a:cubicBezTo>
                    <a:pt x="1174" y="253"/>
                    <a:pt x="1172" y="252"/>
                    <a:pt x="1172" y="250"/>
                  </a:cubicBezTo>
                  <a:cubicBezTo>
                    <a:pt x="1172" y="248"/>
                    <a:pt x="1171" y="246"/>
                    <a:pt x="1169" y="247"/>
                  </a:cubicBezTo>
                  <a:cubicBezTo>
                    <a:pt x="1167" y="249"/>
                    <a:pt x="1163" y="248"/>
                    <a:pt x="1162" y="246"/>
                  </a:cubicBezTo>
                  <a:cubicBezTo>
                    <a:pt x="1162" y="244"/>
                    <a:pt x="1167" y="242"/>
                    <a:pt x="1170" y="244"/>
                  </a:cubicBezTo>
                  <a:cubicBezTo>
                    <a:pt x="1173" y="245"/>
                    <a:pt x="1172" y="247"/>
                    <a:pt x="1174" y="248"/>
                  </a:cubicBezTo>
                  <a:cubicBezTo>
                    <a:pt x="1175" y="249"/>
                    <a:pt x="1180" y="248"/>
                    <a:pt x="1183" y="247"/>
                  </a:cubicBezTo>
                  <a:cubicBezTo>
                    <a:pt x="1184" y="246"/>
                    <a:pt x="1191" y="244"/>
                    <a:pt x="1192" y="242"/>
                  </a:cubicBezTo>
                  <a:cubicBezTo>
                    <a:pt x="1194" y="240"/>
                    <a:pt x="1192" y="240"/>
                    <a:pt x="1195" y="238"/>
                  </a:cubicBezTo>
                  <a:cubicBezTo>
                    <a:pt x="1196" y="237"/>
                    <a:pt x="1195" y="235"/>
                    <a:pt x="1193" y="234"/>
                  </a:cubicBezTo>
                  <a:cubicBezTo>
                    <a:pt x="1191" y="233"/>
                    <a:pt x="1192" y="230"/>
                    <a:pt x="1194" y="230"/>
                  </a:cubicBezTo>
                  <a:cubicBezTo>
                    <a:pt x="1196" y="230"/>
                    <a:pt x="1195" y="228"/>
                    <a:pt x="1196" y="228"/>
                  </a:cubicBezTo>
                  <a:cubicBezTo>
                    <a:pt x="1197" y="228"/>
                    <a:pt x="1197" y="228"/>
                    <a:pt x="1200" y="228"/>
                  </a:cubicBezTo>
                  <a:cubicBezTo>
                    <a:pt x="1203" y="227"/>
                    <a:pt x="1200" y="229"/>
                    <a:pt x="1199" y="231"/>
                  </a:cubicBezTo>
                  <a:cubicBezTo>
                    <a:pt x="1198" y="233"/>
                    <a:pt x="1201" y="235"/>
                    <a:pt x="1202" y="237"/>
                  </a:cubicBezTo>
                  <a:cubicBezTo>
                    <a:pt x="1202" y="238"/>
                    <a:pt x="1207" y="238"/>
                    <a:pt x="1209" y="237"/>
                  </a:cubicBezTo>
                  <a:cubicBezTo>
                    <a:pt x="1212" y="235"/>
                    <a:pt x="1220" y="239"/>
                    <a:pt x="1221" y="240"/>
                  </a:cubicBezTo>
                  <a:cubicBezTo>
                    <a:pt x="1221" y="242"/>
                    <a:pt x="1223" y="245"/>
                    <a:pt x="1226" y="247"/>
                  </a:cubicBezTo>
                  <a:cubicBezTo>
                    <a:pt x="1230" y="249"/>
                    <a:pt x="1233" y="248"/>
                    <a:pt x="1233" y="250"/>
                  </a:cubicBezTo>
                  <a:cubicBezTo>
                    <a:pt x="1234" y="252"/>
                    <a:pt x="1236" y="252"/>
                    <a:pt x="1238" y="252"/>
                  </a:cubicBezTo>
                  <a:cubicBezTo>
                    <a:pt x="1240" y="252"/>
                    <a:pt x="1241" y="253"/>
                    <a:pt x="1243" y="252"/>
                  </a:cubicBezTo>
                  <a:cubicBezTo>
                    <a:pt x="1244" y="251"/>
                    <a:pt x="1244" y="252"/>
                    <a:pt x="1246" y="252"/>
                  </a:cubicBezTo>
                  <a:cubicBezTo>
                    <a:pt x="1248" y="250"/>
                    <a:pt x="1243" y="249"/>
                    <a:pt x="1243" y="247"/>
                  </a:cubicBezTo>
                  <a:cubicBezTo>
                    <a:pt x="1244" y="246"/>
                    <a:pt x="1245" y="248"/>
                    <a:pt x="1246" y="248"/>
                  </a:cubicBezTo>
                  <a:cubicBezTo>
                    <a:pt x="1248" y="248"/>
                    <a:pt x="1246" y="244"/>
                    <a:pt x="1247" y="244"/>
                  </a:cubicBezTo>
                  <a:cubicBezTo>
                    <a:pt x="1248" y="244"/>
                    <a:pt x="1247" y="238"/>
                    <a:pt x="1246" y="237"/>
                  </a:cubicBezTo>
                  <a:cubicBezTo>
                    <a:pt x="1245" y="237"/>
                    <a:pt x="1246" y="234"/>
                    <a:pt x="1248" y="236"/>
                  </a:cubicBezTo>
                  <a:cubicBezTo>
                    <a:pt x="1251" y="238"/>
                    <a:pt x="1255" y="238"/>
                    <a:pt x="1257" y="238"/>
                  </a:cubicBezTo>
                  <a:cubicBezTo>
                    <a:pt x="1259" y="238"/>
                    <a:pt x="1257" y="236"/>
                    <a:pt x="1256" y="236"/>
                  </a:cubicBezTo>
                  <a:cubicBezTo>
                    <a:pt x="1254" y="236"/>
                    <a:pt x="1256" y="234"/>
                    <a:pt x="1256" y="235"/>
                  </a:cubicBezTo>
                  <a:cubicBezTo>
                    <a:pt x="1258" y="236"/>
                    <a:pt x="1261" y="237"/>
                    <a:pt x="1261" y="236"/>
                  </a:cubicBezTo>
                  <a:cubicBezTo>
                    <a:pt x="1261" y="234"/>
                    <a:pt x="1262" y="231"/>
                    <a:pt x="1265" y="231"/>
                  </a:cubicBezTo>
                  <a:cubicBezTo>
                    <a:pt x="1267" y="231"/>
                    <a:pt x="1268" y="230"/>
                    <a:pt x="1266" y="229"/>
                  </a:cubicBezTo>
                  <a:close/>
                  <a:moveTo>
                    <a:pt x="654" y="373"/>
                  </a:moveTo>
                  <a:cubicBezTo>
                    <a:pt x="648" y="379"/>
                    <a:pt x="635" y="381"/>
                    <a:pt x="635" y="385"/>
                  </a:cubicBezTo>
                  <a:cubicBezTo>
                    <a:pt x="635" y="390"/>
                    <a:pt x="620" y="392"/>
                    <a:pt x="619" y="390"/>
                  </a:cubicBezTo>
                  <a:cubicBezTo>
                    <a:pt x="617" y="388"/>
                    <a:pt x="630" y="387"/>
                    <a:pt x="633" y="381"/>
                  </a:cubicBezTo>
                  <a:cubicBezTo>
                    <a:pt x="636" y="374"/>
                    <a:pt x="647" y="371"/>
                    <a:pt x="652" y="362"/>
                  </a:cubicBezTo>
                  <a:cubicBezTo>
                    <a:pt x="657" y="356"/>
                    <a:pt x="660" y="347"/>
                    <a:pt x="662" y="348"/>
                  </a:cubicBezTo>
                  <a:cubicBezTo>
                    <a:pt x="664" y="348"/>
                    <a:pt x="660" y="368"/>
                    <a:pt x="654" y="373"/>
                  </a:cubicBezTo>
                  <a:close/>
                  <a:moveTo>
                    <a:pt x="682" y="116"/>
                  </a:moveTo>
                  <a:cubicBezTo>
                    <a:pt x="681" y="118"/>
                    <a:pt x="676" y="118"/>
                    <a:pt x="677" y="119"/>
                  </a:cubicBezTo>
                  <a:cubicBezTo>
                    <a:pt x="680" y="122"/>
                    <a:pt x="691" y="120"/>
                    <a:pt x="691" y="117"/>
                  </a:cubicBezTo>
                  <a:cubicBezTo>
                    <a:pt x="691" y="113"/>
                    <a:pt x="683" y="114"/>
                    <a:pt x="682" y="116"/>
                  </a:cubicBezTo>
                  <a:close/>
                  <a:moveTo>
                    <a:pt x="282" y="7"/>
                  </a:moveTo>
                  <a:cubicBezTo>
                    <a:pt x="288" y="7"/>
                    <a:pt x="286" y="4"/>
                    <a:pt x="290" y="4"/>
                  </a:cubicBezTo>
                  <a:cubicBezTo>
                    <a:pt x="293" y="5"/>
                    <a:pt x="298" y="4"/>
                    <a:pt x="296" y="2"/>
                  </a:cubicBezTo>
                  <a:cubicBezTo>
                    <a:pt x="294" y="0"/>
                    <a:pt x="281" y="1"/>
                    <a:pt x="282" y="3"/>
                  </a:cubicBezTo>
                  <a:cubicBezTo>
                    <a:pt x="284" y="4"/>
                    <a:pt x="272" y="4"/>
                    <a:pt x="273" y="4"/>
                  </a:cubicBezTo>
                  <a:cubicBezTo>
                    <a:pt x="273" y="6"/>
                    <a:pt x="277" y="7"/>
                    <a:pt x="282" y="7"/>
                  </a:cubicBezTo>
                  <a:close/>
                  <a:moveTo>
                    <a:pt x="255" y="22"/>
                  </a:moveTo>
                  <a:cubicBezTo>
                    <a:pt x="255" y="18"/>
                    <a:pt x="243" y="23"/>
                    <a:pt x="246" y="23"/>
                  </a:cubicBezTo>
                  <a:cubicBezTo>
                    <a:pt x="248" y="23"/>
                    <a:pt x="255" y="25"/>
                    <a:pt x="255" y="22"/>
                  </a:cubicBezTo>
                  <a:close/>
                  <a:moveTo>
                    <a:pt x="283" y="19"/>
                  </a:moveTo>
                  <a:cubicBezTo>
                    <a:pt x="284" y="21"/>
                    <a:pt x="282" y="21"/>
                    <a:pt x="278" y="21"/>
                  </a:cubicBezTo>
                  <a:cubicBezTo>
                    <a:pt x="273" y="21"/>
                    <a:pt x="271" y="23"/>
                    <a:pt x="273" y="25"/>
                  </a:cubicBezTo>
                  <a:cubicBezTo>
                    <a:pt x="276" y="27"/>
                    <a:pt x="288" y="26"/>
                    <a:pt x="290" y="24"/>
                  </a:cubicBezTo>
                  <a:cubicBezTo>
                    <a:pt x="291" y="22"/>
                    <a:pt x="297" y="23"/>
                    <a:pt x="298" y="21"/>
                  </a:cubicBezTo>
                  <a:cubicBezTo>
                    <a:pt x="299" y="18"/>
                    <a:pt x="282" y="17"/>
                    <a:pt x="283" y="19"/>
                  </a:cubicBezTo>
                  <a:close/>
                  <a:moveTo>
                    <a:pt x="321" y="15"/>
                  </a:moveTo>
                  <a:cubicBezTo>
                    <a:pt x="323" y="12"/>
                    <a:pt x="318" y="12"/>
                    <a:pt x="317" y="10"/>
                  </a:cubicBezTo>
                  <a:cubicBezTo>
                    <a:pt x="317" y="9"/>
                    <a:pt x="304" y="9"/>
                    <a:pt x="305" y="10"/>
                  </a:cubicBezTo>
                  <a:cubicBezTo>
                    <a:pt x="306" y="12"/>
                    <a:pt x="297" y="15"/>
                    <a:pt x="300" y="17"/>
                  </a:cubicBezTo>
                  <a:cubicBezTo>
                    <a:pt x="305" y="22"/>
                    <a:pt x="319" y="17"/>
                    <a:pt x="321" y="15"/>
                  </a:cubicBezTo>
                  <a:close/>
                  <a:moveTo>
                    <a:pt x="286" y="11"/>
                  </a:moveTo>
                  <a:cubicBezTo>
                    <a:pt x="287" y="7"/>
                    <a:pt x="278" y="10"/>
                    <a:pt x="273" y="8"/>
                  </a:cubicBezTo>
                  <a:cubicBezTo>
                    <a:pt x="267" y="6"/>
                    <a:pt x="264" y="6"/>
                    <a:pt x="268" y="9"/>
                  </a:cubicBezTo>
                  <a:cubicBezTo>
                    <a:pt x="269" y="10"/>
                    <a:pt x="258" y="11"/>
                    <a:pt x="260" y="13"/>
                  </a:cubicBezTo>
                  <a:cubicBezTo>
                    <a:pt x="264" y="18"/>
                    <a:pt x="285" y="16"/>
                    <a:pt x="286" y="11"/>
                  </a:cubicBezTo>
                  <a:close/>
                  <a:moveTo>
                    <a:pt x="254" y="133"/>
                  </a:moveTo>
                  <a:cubicBezTo>
                    <a:pt x="254" y="135"/>
                    <a:pt x="252" y="137"/>
                    <a:pt x="248" y="137"/>
                  </a:cubicBezTo>
                  <a:cubicBezTo>
                    <a:pt x="243" y="137"/>
                    <a:pt x="250" y="140"/>
                    <a:pt x="251" y="142"/>
                  </a:cubicBezTo>
                  <a:cubicBezTo>
                    <a:pt x="251" y="144"/>
                    <a:pt x="246" y="143"/>
                    <a:pt x="246" y="146"/>
                  </a:cubicBezTo>
                  <a:cubicBezTo>
                    <a:pt x="246" y="150"/>
                    <a:pt x="238" y="146"/>
                    <a:pt x="237" y="151"/>
                  </a:cubicBezTo>
                  <a:cubicBezTo>
                    <a:pt x="236" y="156"/>
                    <a:pt x="241" y="155"/>
                    <a:pt x="244" y="155"/>
                  </a:cubicBezTo>
                  <a:cubicBezTo>
                    <a:pt x="248" y="155"/>
                    <a:pt x="242" y="159"/>
                    <a:pt x="245" y="161"/>
                  </a:cubicBezTo>
                  <a:cubicBezTo>
                    <a:pt x="248" y="163"/>
                    <a:pt x="250" y="162"/>
                    <a:pt x="248" y="158"/>
                  </a:cubicBezTo>
                  <a:cubicBezTo>
                    <a:pt x="246" y="155"/>
                    <a:pt x="257" y="160"/>
                    <a:pt x="254" y="163"/>
                  </a:cubicBezTo>
                  <a:cubicBezTo>
                    <a:pt x="251" y="166"/>
                    <a:pt x="259" y="168"/>
                    <a:pt x="264" y="168"/>
                  </a:cubicBezTo>
                  <a:cubicBezTo>
                    <a:pt x="268" y="168"/>
                    <a:pt x="283" y="171"/>
                    <a:pt x="283" y="168"/>
                  </a:cubicBezTo>
                  <a:cubicBezTo>
                    <a:pt x="283" y="166"/>
                    <a:pt x="278" y="164"/>
                    <a:pt x="273" y="159"/>
                  </a:cubicBezTo>
                  <a:cubicBezTo>
                    <a:pt x="268" y="155"/>
                    <a:pt x="265" y="146"/>
                    <a:pt x="270" y="143"/>
                  </a:cubicBezTo>
                  <a:cubicBezTo>
                    <a:pt x="276" y="140"/>
                    <a:pt x="271" y="138"/>
                    <a:pt x="277" y="134"/>
                  </a:cubicBezTo>
                  <a:cubicBezTo>
                    <a:pt x="281" y="131"/>
                    <a:pt x="278" y="127"/>
                    <a:pt x="283" y="127"/>
                  </a:cubicBezTo>
                  <a:cubicBezTo>
                    <a:pt x="287" y="126"/>
                    <a:pt x="282" y="122"/>
                    <a:pt x="287" y="121"/>
                  </a:cubicBezTo>
                  <a:cubicBezTo>
                    <a:pt x="291" y="121"/>
                    <a:pt x="292" y="116"/>
                    <a:pt x="291" y="115"/>
                  </a:cubicBezTo>
                  <a:cubicBezTo>
                    <a:pt x="290" y="113"/>
                    <a:pt x="296" y="115"/>
                    <a:pt x="299" y="112"/>
                  </a:cubicBezTo>
                  <a:cubicBezTo>
                    <a:pt x="301" y="109"/>
                    <a:pt x="306" y="111"/>
                    <a:pt x="308" y="107"/>
                  </a:cubicBezTo>
                  <a:cubicBezTo>
                    <a:pt x="310" y="104"/>
                    <a:pt x="336" y="95"/>
                    <a:pt x="350" y="92"/>
                  </a:cubicBezTo>
                  <a:cubicBezTo>
                    <a:pt x="363" y="89"/>
                    <a:pt x="374" y="83"/>
                    <a:pt x="369" y="79"/>
                  </a:cubicBezTo>
                  <a:cubicBezTo>
                    <a:pt x="363" y="75"/>
                    <a:pt x="350" y="80"/>
                    <a:pt x="346" y="83"/>
                  </a:cubicBezTo>
                  <a:cubicBezTo>
                    <a:pt x="342" y="86"/>
                    <a:pt x="338" y="84"/>
                    <a:pt x="334" y="86"/>
                  </a:cubicBezTo>
                  <a:cubicBezTo>
                    <a:pt x="330" y="88"/>
                    <a:pt x="323" y="90"/>
                    <a:pt x="319" y="87"/>
                  </a:cubicBezTo>
                  <a:cubicBezTo>
                    <a:pt x="315" y="84"/>
                    <a:pt x="311" y="90"/>
                    <a:pt x="308" y="90"/>
                  </a:cubicBezTo>
                  <a:cubicBezTo>
                    <a:pt x="305" y="90"/>
                    <a:pt x="302" y="93"/>
                    <a:pt x="299" y="93"/>
                  </a:cubicBezTo>
                  <a:cubicBezTo>
                    <a:pt x="296" y="93"/>
                    <a:pt x="290" y="95"/>
                    <a:pt x="290" y="96"/>
                  </a:cubicBezTo>
                  <a:cubicBezTo>
                    <a:pt x="289" y="98"/>
                    <a:pt x="283" y="98"/>
                    <a:pt x="283" y="100"/>
                  </a:cubicBezTo>
                  <a:cubicBezTo>
                    <a:pt x="283" y="103"/>
                    <a:pt x="279" y="105"/>
                    <a:pt x="278" y="103"/>
                  </a:cubicBezTo>
                  <a:cubicBezTo>
                    <a:pt x="275" y="100"/>
                    <a:pt x="272" y="105"/>
                    <a:pt x="276" y="107"/>
                  </a:cubicBezTo>
                  <a:cubicBezTo>
                    <a:pt x="278" y="110"/>
                    <a:pt x="269" y="110"/>
                    <a:pt x="271" y="112"/>
                  </a:cubicBezTo>
                  <a:cubicBezTo>
                    <a:pt x="273" y="114"/>
                    <a:pt x="268" y="115"/>
                    <a:pt x="269" y="117"/>
                  </a:cubicBezTo>
                  <a:cubicBezTo>
                    <a:pt x="270" y="119"/>
                    <a:pt x="266" y="119"/>
                    <a:pt x="263" y="120"/>
                  </a:cubicBezTo>
                  <a:cubicBezTo>
                    <a:pt x="259" y="121"/>
                    <a:pt x="257" y="125"/>
                    <a:pt x="262" y="126"/>
                  </a:cubicBezTo>
                  <a:cubicBezTo>
                    <a:pt x="266" y="126"/>
                    <a:pt x="259" y="127"/>
                    <a:pt x="260" y="130"/>
                  </a:cubicBezTo>
                  <a:cubicBezTo>
                    <a:pt x="260" y="133"/>
                    <a:pt x="253" y="131"/>
                    <a:pt x="254" y="133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924;p79"/>
            <p:cNvSpPr/>
            <p:nvPr/>
          </p:nvSpPr>
          <p:spPr>
            <a:xfrm>
              <a:off x="1102196" y="1558718"/>
              <a:ext cx="786589" cy="581975"/>
            </a:xfrm>
            <a:custGeom>
              <a:avLst/>
              <a:gdLst/>
              <a:ahLst/>
              <a:cxnLst/>
              <a:rect l="l" t="t" r="r" b="b"/>
              <a:pathLst>
                <a:path w="288" h="213" extrusionOk="0">
                  <a:moveTo>
                    <a:pt x="284" y="188"/>
                  </a:moveTo>
                  <a:cubicBezTo>
                    <a:pt x="284" y="186"/>
                    <a:pt x="284" y="184"/>
                    <a:pt x="276" y="180"/>
                  </a:cubicBezTo>
                  <a:cubicBezTo>
                    <a:pt x="268" y="177"/>
                    <a:pt x="269" y="174"/>
                    <a:pt x="263" y="164"/>
                  </a:cubicBezTo>
                  <a:cubicBezTo>
                    <a:pt x="258" y="155"/>
                    <a:pt x="248" y="150"/>
                    <a:pt x="248" y="147"/>
                  </a:cubicBezTo>
                  <a:cubicBezTo>
                    <a:pt x="248" y="143"/>
                    <a:pt x="237" y="143"/>
                    <a:pt x="237" y="146"/>
                  </a:cubicBezTo>
                  <a:cubicBezTo>
                    <a:pt x="237" y="149"/>
                    <a:pt x="233" y="150"/>
                    <a:pt x="230" y="151"/>
                  </a:cubicBezTo>
                  <a:cubicBezTo>
                    <a:pt x="228" y="153"/>
                    <a:pt x="226" y="150"/>
                    <a:pt x="224" y="148"/>
                  </a:cubicBezTo>
                  <a:cubicBezTo>
                    <a:pt x="223" y="145"/>
                    <a:pt x="217" y="142"/>
                    <a:pt x="217" y="140"/>
                  </a:cubicBezTo>
                  <a:cubicBezTo>
                    <a:pt x="217" y="138"/>
                    <a:pt x="216" y="135"/>
                    <a:pt x="212" y="137"/>
                  </a:cubicBezTo>
                  <a:cubicBezTo>
                    <a:pt x="208" y="138"/>
                    <a:pt x="206" y="137"/>
                    <a:pt x="205" y="138"/>
                  </a:cubicBezTo>
                  <a:cubicBezTo>
                    <a:pt x="204" y="139"/>
                    <a:pt x="201" y="137"/>
                    <a:pt x="201" y="137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3"/>
                    <a:pt x="199" y="23"/>
                    <a:pt x="198" y="22"/>
                  </a:cubicBezTo>
                  <a:cubicBezTo>
                    <a:pt x="193" y="20"/>
                    <a:pt x="186" y="17"/>
                    <a:pt x="182" y="18"/>
                  </a:cubicBezTo>
                  <a:cubicBezTo>
                    <a:pt x="178" y="19"/>
                    <a:pt x="171" y="20"/>
                    <a:pt x="168" y="18"/>
                  </a:cubicBezTo>
                  <a:cubicBezTo>
                    <a:pt x="165" y="17"/>
                    <a:pt x="162" y="16"/>
                    <a:pt x="156" y="16"/>
                  </a:cubicBezTo>
                  <a:cubicBezTo>
                    <a:pt x="151" y="17"/>
                    <a:pt x="148" y="14"/>
                    <a:pt x="140" y="12"/>
                  </a:cubicBezTo>
                  <a:cubicBezTo>
                    <a:pt x="134" y="11"/>
                    <a:pt x="124" y="13"/>
                    <a:pt x="122" y="14"/>
                  </a:cubicBezTo>
                  <a:cubicBezTo>
                    <a:pt x="119" y="15"/>
                    <a:pt x="120" y="11"/>
                    <a:pt x="117" y="12"/>
                  </a:cubicBezTo>
                  <a:cubicBezTo>
                    <a:pt x="114" y="12"/>
                    <a:pt x="116" y="10"/>
                    <a:pt x="115" y="7"/>
                  </a:cubicBezTo>
                  <a:cubicBezTo>
                    <a:pt x="113" y="5"/>
                    <a:pt x="104" y="7"/>
                    <a:pt x="102" y="8"/>
                  </a:cubicBezTo>
                  <a:cubicBezTo>
                    <a:pt x="99" y="8"/>
                    <a:pt x="98" y="6"/>
                    <a:pt x="98" y="4"/>
                  </a:cubicBezTo>
                  <a:cubicBezTo>
                    <a:pt x="98" y="3"/>
                    <a:pt x="95" y="3"/>
                    <a:pt x="94" y="5"/>
                  </a:cubicBezTo>
                  <a:cubicBezTo>
                    <a:pt x="93" y="8"/>
                    <a:pt x="90" y="8"/>
                    <a:pt x="89" y="7"/>
                  </a:cubicBezTo>
                  <a:cubicBezTo>
                    <a:pt x="87" y="5"/>
                    <a:pt x="92" y="5"/>
                    <a:pt x="92" y="3"/>
                  </a:cubicBezTo>
                  <a:cubicBezTo>
                    <a:pt x="92" y="2"/>
                    <a:pt x="87" y="1"/>
                    <a:pt x="86" y="1"/>
                  </a:cubicBezTo>
                  <a:cubicBezTo>
                    <a:pt x="84" y="0"/>
                    <a:pt x="81" y="3"/>
                    <a:pt x="78" y="5"/>
                  </a:cubicBezTo>
                  <a:cubicBezTo>
                    <a:pt x="75" y="8"/>
                    <a:pt x="69" y="8"/>
                    <a:pt x="67" y="8"/>
                  </a:cubicBezTo>
                  <a:cubicBezTo>
                    <a:pt x="63" y="7"/>
                    <a:pt x="59" y="8"/>
                    <a:pt x="59" y="10"/>
                  </a:cubicBezTo>
                  <a:cubicBezTo>
                    <a:pt x="59" y="12"/>
                    <a:pt x="63" y="12"/>
                    <a:pt x="61" y="14"/>
                  </a:cubicBezTo>
                  <a:cubicBezTo>
                    <a:pt x="58" y="16"/>
                    <a:pt x="58" y="11"/>
                    <a:pt x="56" y="14"/>
                  </a:cubicBezTo>
                  <a:cubicBezTo>
                    <a:pt x="54" y="15"/>
                    <a:pt x="46" y="15"/>
                    <a:pt x="44" y="15"/>
                  </a:cubicBezTo>
                  <a:cubicBezTo>
                    <a:pt x="44" y="15"/>
                    <a:pt x="38" y="21"/>
                    <a:pt x="36" y="23"/>
                  </a:cubicBezTo>
                  <a:cubicBezTo>
                    <a:pt x="34" y="24"/>
                    <a:pt x="37" y="26"/>
                    <a:pt x="32" y="30"/>
                  </a:cubicBezTo>
                  <a:cubicBezTo>
                    <a:pt x="29" y="35"/>
                    <a:pt x="17" y="34"/>
                    <a:pt x="14" y="34"/>
                  </a:cubicBezTo>
                  <a:cubicBezTo>
                    <a:pt x="11" y="34"/>
                    <a:pt x="13" y="37"/>
                    <a:pt x="12" y="39"/>
                  </a:cubicBezTo>
                  <a:cubicBezTo>
                    <a:pt x="11" y="40"/>
                    <a:pt x="14" y="42"/>
                    <a:pt x="20" y="44"/>
                  </a:cubicBezTo>
                  <a:cubicBezTo>
                    <a:pt x="27" y="46"/>
                    <a:pt x="32" y="55"/>
                    <a:pt x="32" y="57"/>
                  </a:cubicBezTo>
                  <a:cubicBezTo>
                    <a:pt x="33" y="59"/>
                    <a:pt x="42" y="57"/>
                    <a:pt x="45" y="57"/>
                  </a:cubicBezTo>
                  <a:cubicBezTo>
                    <a:pt x="48" y="58"/>
                    <a:pt x="44" y="63"/>
                    <a:pt x="47" y="64"/>
                  </a:cubicBezTo>
                  <a:cubicBezTo>
                    <a:pt x="50" y="65"/>
                    <a:pt x="55" y="64"/>
                    <a:pt x="56" y="65"/>
                  </a:cubicBezTo>
                  <a:cubicBezTo>
                    <a:pt x="56" y="68"/>
                    <a:pt x="50" y="65"/>
                    <a:pt x="46" y="68"/>
                  </a:cubicBezTo>
                  <a:cubicBezTo>
                    <a:pt x="44" y="70"/>
                    <a:pt x="42" y="72"/>
                    <a:pt x="40" y="70"/>
                  </a:cubicBezTo>
                  <a:cubicBezTo>
                    <a:pt x="39" y="68"/>
                    <a:pt x="33" y="69"/>
                    <a:pt x="31" y="69"/>
                  </a:cubicBezTo>
                  <a:cubicBezTo>
                    <a:pt x="28" y="70"/>
                    <a:pt x="31" y="66"/>
                    <a:pt x="31" y="64"/>
                  </a:cubicBezTo>
                  <a:cubicBezTo>
                    <a:pt x="31" y="63"/>
                    <a:pt x="27" y="62"/>
                    <a:pt x="21" y="64"/>
                  </a:cubicBezTo>
                  <a:cubicBezTo>
                    <a:pt x="16" y="68"/>
                    <a:pt x="18" y="66"/>
                    <a:pt x="18" y="69"/>
                  </a:cubicBezTo>
                  <a:cubicBezTo>
                    <a:pt x="17" y="72"/>
                    <a:pt x="14" y="67"/>
                    <a:pt x="11" y="70"/>
                  </a:cubicBezTo>
                  <a:cubicBezTo>
                    <a:pt x="8" y="72"/>
                    <a:pt x="2" y="74"/>
                    <a:pt x="1" y="76"/>
                  </a:cubicBezTo>
                  <a:cubicBezTo>
                    <a:pt x="0" y="77"/>
                    <a:pt x="8" y="79"/>
                    <a:pt x="11" y="80"/>
                  </a:cubicBezTo>
                  <a:cubicBezTo>
                    <a:pt x="15" y="80"/>
                    <a:pt x="8" y="83"/>
                    <a:pt x="10" y="83"/>
                  </a:cubicBezTo>
                  <a:cubicBezTo>
                    <a:pt x="13" y="84"/>
                    <a:pt x="12" y="87"/>
                    <a:pt x="16" y="89"/>
                  </a:cubicBezTo>
                  <a:cubicBezTo>
                    <a:pt x="20" y="91"/>
                    <a:pt x="30" y="89"/>
                    <a:pt x="32" y="89"/>
                  </a:cubicBezTo>
                  <a:cubicBezTo>
                    <a:pt x="34" y="89"/>
                    <a:pt x="36" y="92"/>
                    <a:pt x="39" y="89"/>
                  </a:cubicBezTo>
                  <a:cubicBezTo>
                    <a:pt x="41" y="88"/>
                    <a:pt x="48" y="82"/>
                    <a:pt x="52" y="85"/>
                  </a:cubicBezTo>
                  <a:cubicBezTo>
                    <a:pt x="56" y="89"/>
                    <a:pt x="47" y="88"/>
                    <a:pt x="49" y="90"/>
                  </a:cubicBezTo>
                  <a:cubicBezTo>
                    <a:pt x="52" y="92"/>
                    <a:pt x="54" y="98"/>
                    <a:pt x="50" y="100"/>
                  </a:cubicBezTo>
                  <a:cubicBezTo>
                    <a:pt x="46" y="102"/>
                    <a:pt x="44" y="101"/>
                    <a:pt x="42" y="101"/>
                  </a:cubicBezTo>
                  <a:cubicBezTo>
                    <a:pt x="39" y="101"/>
                    <a:pt x="41" y="104"/>
                    <a:pt x="37" y="107"/>
                  </a:cubicBezTo>
                  <a:cubicBezTo>
                    <a:pt x="34" y="109"/>
                    <a:pt x="32" y="104"/>
                    <a:pt x="28" y="104"/>
                  </a:cubicBezTo>
                  <a:cubicBezTo>
                    <a:pt x="24" y="104"/>
                    <a:pt x="25" y="109"/>
                    <a:pt x="25" y="112"/>
                  </a:cubicBezTo>
                  <a:cubicBezTo>
                    <a:pt x="25" y="114"/>
                    <a:pt x="19" y="112"/>
                    <a:pt x="18" y="117"/>
                  </a:cubicBezTo>
                  <a:cubicBezTo>
                    <a:pt x="16" y="123"/>
                    <a:pt x="9" y="118"/>
                    <a:pt x="14" y="124"/>
                  </a:cubicBezTo>
                  <a:cubicBezTo>
                    <a:pt x="18" y="129"/>
                    <a:pt x="18" y="125"/>
                    <a:pt x="20" y="128"/>
                  </a:cubicBezTo>
                  <a:cubicBezTo>
                    <a:pt x="24" y="130"/>
                    <a:pt x="17" y="135"/>
                    <a:pt x="20" y="136"/>
                  </a:cubicBezTo>
                  <a:cubicBezTo>
                    <a:pt x="23" y="136"/>
                    <a:pt x="27" y="142"/>
                    <a:pt x="30" y="144"/>
                  </a:cubicBezTo>
                  <a:cubicBezTo>
                    <a:pt x="32" y="146"/>
                    <a:pt x="35" y="143"/>
                    <a:pt x="38" y="143"/>
                  </a:cubicBezTo>
                  <a:cubicBezTo>
                    <a:pt x="42" y="142"/>
                    <a:pt x="40" y="138"/>
                    <a:pt x="42" y="139"/>
                  </a:cubicBezTo>
                  <a:cubicBezTo>
                    <a:pt x="44" y="141"/>
                    <a:pt x="47" y="147"/>
                    <a:pt x="45" y="148"/>
                  </a:cubicBezTo>
                  <a:cubicBezTo>
                    <a:pt x="44" y="150"/>
                    <a:pt x="44" y="153"/>
                    <a:pt x="44" y="155"/>
                  </a:cubicBezTo>
                  <a:cubicBezTo>
                    <a:pt x="44" y="158"/>
                    <a:pt x="52" y="157"/>
                    <a:pt x="53" y="154"/>
                  </a:cubicBezTo>
                  <a:cubicBezTo>
                    <a:pt x="53" y="152"/>
                    <a:pt x="59" y="151"/>
                    <a:pt x="63" y="155"/>
                  </a:cubicBezTo>
                  <a:cubicBezTo>
                    <a:pt x="66" y="159"/>
                    <a:pt x="68" y="160"/>
                    <a:pt x="68" y="157"/>
                  </a:cubicBezTo>
                  <a:cubicBezTo>
                    <a:pt x="68" y="154"/>
                    <a:pt x="70" y="150"/>
                    <a:pt x="70" y="153"/>
                  </a:cubicBezTo>
                  <a:cubicBezTo>
                    <a:pt x="70" y="155"/>
                    <a:pt x="73" y="156"/>
                    <a:pt x="79" y="154"/>
                  </a:cubicBezTo>
                  <a:cubicBezTo>
                    <a:pt x="83" y="151"/>
                    <a:pt x="81" y="154"/>
                    <a:pt x="79" y="157"/>
                  </a:cubicBezTo>
                  <a:cubicBezTo>
                    <a:pt x="75" y="162"/>
                    <a:pt x="79" y="168"/>
                    <a:pt x="76" y="169"/>
                  </a:cubicBezTo>
                  <a:cubicBezTo>
                    <a:pt x="73" y="170"/>
                    <a:pt x="71" y="176"/>
                    <a:pt x="67" y="177"/>
                  </a:cubicBezTo>
                  <a:cubicBezTo>
                    <a:pt x="63" y="177"/>
                    <a:pt x="56" y="186"/>
                    <a:pt x="55" y="187"/>
                  </a:cubicBezTo>
                  <a:cubicBezTo>
                    <a:pt x="54" y="188"/>
                    <a:pt x="44" y="185"/>
                    <a:pt x="43" y="188"/>
                  </a:cubicBezTo>
                  <a:cubicBezTo>
                    <a:pt x="42" y="192"/>
                    <a:pt x="36" y="195"/>
                    <a:pt x="37" y="196"/>
                  </a:cubicBezTo>
                  <a:cubicBezTo>
                    <a:pt x="39" y="198"/>
                    <a:pt x="46" y="193"/>
                    <a:pt x="46" y="191"/>
                  </a:cubicBezTo>
                  <a:cubicBezTo>
                    <a:pt x="46" y="189"/>
                    <a:pt x="47" y="190"/>
                    <a:pt x="49" y="191"/>
                  </a:cubicBezTo>
                  <a:cubicBezTo>
                    <a:pt x="50" y="193"/>
                    <a:pt x="54" y="190"/>
                    <a:pt x="56" y="189"/>
                  </a:cubicBezTo>
                  <a:cubicBezTo>
                    <a:pt x="56" y="188"/>
                    <a:pt x="59" y="188"/>
                    <a:pt x="60" y="188"/>
                  </a:cubicBezTo>
                  <a:cubicBezTo>
                    <a:pt x="62" y="188"/>
                    <a:pt x="63" y="187"/>
                    <a:pt x="68" y="186"/>
                  </a:cubicBezTo>
                  <a:cubicBezTo>
                    <a:pt x="71" y="186"/>
                    <a:pt x="70" y="184"/>
                    <a:pt x="71" y="182"/>
                  </a:cubicBezTo>
                  <a:cubicBezTo>
                    <a:pt x="72" y="179"/>
                    <a:pt x="83" y="174"/>
                    <a:pt x="85" y="174"/>
                  </a:cubicBezTo>
                  <a:cubicBezTo>
                    <a:pt x="87" y="174"/>
                    <a:pt x="86" y="170"/>
                    <a:pt x="88" y="170"/>
                  </a:cubicBezTo>
                  <a:cubicBezTo>
                    <a:pt x="91" y="170"/>
                    <a:pt x="93" y="167"/>
                    <a:pt x="96" y="164"/>
                  </a:cubicBezTo>
                  <a:cubicBezTo>
                    <a:pt x="99" y="162"/>
                    <a:pt x="100" y="163"/>
                    <a:pt x="102" y="162"/>
                  </a:cubicBezTo>
                  <a:cubicBezTo>
                    <a:pt x="104" y="162"/>
                    <a:pt x="103" y="158"/>
                    <a:pt x="104" y="157"/>
                  </a:cubicBezTo>
                  <a:cubicBezTo>
                    <a:pt x="106" y="157"/>
                    <a:pt x="108" y="155"/>
                    <a:pt x="108" y="153"/>
                  </a:cubicBezTo>
                  <a:cubicBezTo>
                    <a:pt x="108" y="151"/>
                    <a:pt x="103" y="151"/>
                    <a:pt x="103" y="150"/>
                  </a:cubicBezTo>
                  <a:cubicBezTo>
                    <a:pt x="102" y="150"/>
                    <a:pt x="106" y="145"/>
                    <a:pt x="108" y="145"/>
                  </a:cubicBezTo>
                  <a:cubicBezTo>
                    <a:pt x="110" y="145"/>
                    <a:pt x="113" y="143"/>
                    <a:pt x="114" y="140"/>
                  </a:cubicBezTo>
                  <a:cubicBezTo>
                    <a:pt x="114" y="138"/>
                    <a:pt x="116" y="138"/>
                    <a:pt x="118" y="135"/>
                  </a:cubicBezTo>
                  <a:cubicBezTo>
                    <a:pt x="120" y="133"/>
                    <a:pt x="120" y="131"/>
                    <a:pt x="122" y="131"/>
                  </a:cubicBezTo>
                  <a:cubicBezTo>
                    <a:pt x="124" y="130"/>
                    <a:pt x="127" y="127"/>
                    <a:pt x="128" y="126"/>
                  </a:cubicBezTo>
                  <a:cubicBezTo>
                    <a:pt x="131" y="125"/>
                    <a:pt x="128" y="128"/>
                    <a:pt x="133" y="128"/>
                  </a:cubicBezTo>
                  <a:cubicBezTo>
                    <a:pt x="138" y="128"/>
                    <a:pt x="137" y="132"/>
                    <a:pt x="133" y="131"/>
                  </a:cubicBezTo>
                  <a:cubicBezTo>
                    <a:pt x="129" y="129"/>
                    <a:pt x="128" y="129"/>
                    <a:pt x="126" y="132"/>
                  </a:cubicBezTo>
                  <a:cubicBezTo>
                    <a:pt x="122" y="135"/>
                    <a:pt x="125" y="136"/>
                    <a:pt x="122" y="139"/>
                  </a:cubicBezTo>
                  <a:cubicBezTo>
                    <a:pt x="120" y="142"/>
                    <a:pt x="120" y="144"/>
                    <a:pt x="123" y="145"/>
                  </a:cubicBezTo>
                  <a:cubicBezTo>
                    <a:pt x="126" y="145"/>
                    <a:pt x="123" y="147"/>
                    <a:pt x="120" y="148"/>
                  </a:cubicBezTo>
                  <a:cubicBezTo>
                    <a:pt x="117" y="149"/>
                    <a:pt x="119" y="150"/>
                    <a:pt x="123" y="150"/>
                  </a:cubicBezTo>
                  <a:cubicBezTo>
                    <a:pt x="127" y="150"/>
                    <a:pt x="133" y="145"/>
                    <a:pt x="138" y="142"/>
                  </a:cubicBezTo>
                  <a:cubicBezTo>
                    <a:pt x="143" y="139"/>
                    <a:pt x="147" y="142"/>
                    <a:pt x="149" y="142"/>
                  </a:cubicBezTo>
                  <a:cubicBezTo>
                    <a:pt x="150" y="141"/>
                    <a:pt x="147" y="138"/>
                    <a:pt x="149" y="138"/>
                  </a:cubicBezTo>
                  <a:cubicBezTo>
                    <a:pt x="151" y="138"/>
                    <a:pt x="147" y="137"/>
                    <a:pt x="145" y="134"/>
                  </a:cubicBezTo>
                  <a:cubicBezTo>
                    <a:pt x="144" y="130"/>
                    <a:pt x="147" y="132"/>
                    <a:pt x="148" y="130"/>
                  </a:cubicBezTo>
                  <a:cubicBezTo>
                    <a:pt x="149" y="127"/>
                    <a:pt x="151" y="128"/>
                    <a:pt x="152" y="129"/>
                  </a:cubicBezTo>
                  <a:cubicBezTo>
                    <a:pt x="153" y="131"/>
                    <a:pt x="156" y="128"/>
                    <a:pt x="157" y="132"/>
                  </a:cubicBezTo>
                  <a:cubicBezTo>
                    <a:pt x="159" y="135"/>
                    <a:pt x="161" y="131"/>
                    <a:pt x="164" y="133"/>
                  </a:cubicBezTo>
                  <a:cubicBezTo>
                    <a:pt x="166" y="135"/>
                    <a:pt x="163" y="135"/>
                    <a:pt x="160" y="136"/>
                  </a:cubicBezTo>
                  <a:cubicBezTo>
                    <a:pt x="157" y="136"/>
                    <a:pt x="159" y="139"/>
                    <a:pt x="161" y="138"/>
                  </a:cubicBezTo>
                  <a:cubicBezTo>
                    <a:pt x="163" y="137"/>
                    <a:pt x="164" y="135"/>
                    <a:pt x="166" y="137"/>
                  </a:cubicBezTo>
                  <a:cubicBezTo>
                    <a:pt x="169" y="138"/>
                    <a:pt x="169" y="138"/>
                    <a:pt x="171" y="137"/>
                  </a:cubicBezTo>
                  <a:cubicBezTo>
                    <a:pt x="173" y="135"/>
                    <a:pt x="173" y="137"/>
                    <a:pt x="173" y="138"/>
                  </a:cubicBezTo>
                  <a:cubicBezTo>
                    <a:pt x="173" y="139"/>
                    <a:pt x="176" y="139"/>
                    <a:pt x="181" y="140"/>
                  </a:cubicBezTo>
                  <a:cubicBezTo>
                    <a:pt x="186" y="141"/>
                    <a:pt x="195" y="140"/>
                    <a:pt x="198" y="139"/>
                  </a:cubicBezTo>
                  <a:cubicBezTo>
                    <a:pt x="200" y="139"/>
                    <a:pt x="199" y="143"/>
                    <a:pt x="204" y="144"/>
                  </a:cubicBezTo>
                  <a:cubicBezTo>
                    <a:pt x="209" y="145"/>
                    <a:pt x="211" y="139"/>
                    <a:pt x="213" y="141"/>
                  </a:cubicBezTo>
                  <a:cubicBezTo>
                    <a:pt x="215" y="143"/>
                    <a:pt x="213" y="144"/>
                    <a:pt x="212" y="146"/>
                  </a:cubicBezTo>
                  <a:cubicBezTo>
                    <a:pt x="210" y="148"/>
                    <a:pt x="213" y="148"/>
                    <a:pt x="215" y="149"/>
                  </a:cubicBezTo>
                  <a:cubicBezTo>
                    <a:pt x="217" y="150"/>
                    <a:pt x="222" y="150"/>
                    <a:pt x="224" y="153"/>
                  </a:cubicBezTo>
                  <a:cubicBezTo>
                    <a:pt x="226" y="155"/>
                    <a:pt x="227" y="157"/>
                    <a:pt x="233" y="160"/>
                  </a:cubicBezTo>
                  <a:cubicBezTo>
                    <a:pt x="237" y="162"/>
                    <a:pt x="233" y="153"/>
                    <a:pt x="236" y="156"/>
                  </a:cubicBezTo>
                  <a:cubicBezTo>
                    <a:pt x="241" y="160"/>
                    <a:pt x="239" y="156"/>
                    <a:pt x="243" y="160"/>
                  </a:cubicBezTo>
                  <a:cubicBezTo>
                    <a:pt x="246" y="162"/>
                    <a:pt x="245" y="158"/>
                    <a:pt x="244" y="153"/>
                  </a:cubicBezTo>
                  <a:cubicBezTo>
                    <a:pt x="242" y="149"/>
                    <a:pt x="245" y="151"/>
                    <a:pt x="247" y="154"/>
                  </a:cubicBezTo>
                  <a:cubicBezTo>
                    <a:pt x="248" y="156"/>
                    <a:pt x="248" y="161"/>
                    <a:pt x="247" y="163"/>
                  </a:cubicBezTo>
                  <a:cubicBezTo>
                    <a:pt x="246" y="166"/>
                    <a:pt x="241" y="164"/>
                    <a:pt x="241" y="162"/>
                  </a:cubicBezTo>
                  <a:cubicBezTo>
                    <a:pt x="242" y="161"/>
                    <a:pt x="236" y="162"/>
                    <a:pt x="236" y="163"/>
                  </a:cubicBezTo>
                  <a:cubicBezTo>
                    <a:pt x="236" y="166"/>
                    <a:pt x="240" y="171"/>
                    <a:pt x="242" y="171"/>
                  </a:cubicBezTo>
                  <a:cubicBezTo>
                    <a:pt x="245" y="172"/>
                    <a:pt x="243" y="175"/>
                    <a:pt x="245" y="176"/>
                  </a:cubicBezTo>
                  <a:cubicBezTo>
                    <a:pt x="247" y="176"/>
                    <a:pt x="247" y="181"/>
                    <a:pt x="248" y="180"/>
                  </a:cubicBezTo>
                  <a:cubicBezTo>
                    <a:pt x="249" y="180"/>
                    <a:pt x="249" y="174"/>
                    <a:pt x="248" y="173"/>
                  </a:cubicBezTo>
                  <a:cubicBezTo>
                    <a:pt x="246" y="170"/>
                    <a:pt x="247" y="167"/>
                    <a:pt x="248" y="167"/>
                  </a:cubicBezTo>
                  <a:cubicBezTo>
                    <a:pt x="250" y="168"/>
                    <a:pt x="248" y="172"/>
                    <a:pt x="249" y="173"/>
                  </a:cubicBezTo>
                  <a:cubicBezTo>
                    <a:pt x="250" y="174"/>
                    <a:pt x="252" y="172"/>
                    <a:pt x="254" y="170"/>
                  </a:cubicBezTo>
                  <a:cubicBezTo>
                    <a:pt x="257" y="169"/>
                    <a:pt x="253" y="165"/>
                    <a:pt x="254" y="163"/>
                  </a:cubicBezTo>
                  <a:cubicBezTo>
                    <a:pt x="255" y="161"/>
                    <a:pt x="258" y="164"/>
                    <a:pt x="259" y="168"/>
                  </a:cubicBezTo>
                  <a:cubicBezTo>
                    <a:pt x="260" y="172"/>
                    <a:pt x="256" y="172"/>
                    <a:pt x="256" y="174"/>
                  </a:cubicBezTo>
                  <a:cubicBezTo>
                    <a:pt x="256" y="175"/>
                    <a:pt x="253" y="174"/>
                    <a:pt x="252" y="175"/>
                  </a:cubicBezTo>
                  <a:cubicBezTo>
                    <a:pt x="251" y="176"/>
                    <a:pt x="251" y="183"/>
                    <a:pt x="253" y="183"/>
                  </a:cubicBezTo>
                  <a:cubicBezTo>
                    <a:pt x="254" y="183"/>
                    <a:pt x="255" y="177"/>
                    <a:pt x="256" y="180"/>
                  </a:cubicBezTo>
                  <a:cubicBezTo>
                    <a:pt x="257" y="183"/>
                    <a:pt x="260" y="176"/>
                    <a:pt x="260" y="179"/>
                  </a:cubicBezTo>
                  <a:cubicBezTo>
                    <a:pt x="261" y="182"/>
                    <a:pt x="265" y="185"/>
                    <a:pt x="267" y="185"/>
                  </a:cubicBezTo>
                  <a:cubicBezTo>
                    <a:pt x="268" y="184"/>
                    <a:pt x="266" y="181"/>
                    <a:pt x="263" y="181"/>
                  </a:cubicBezTo>
                  <a:cubicBezTo>
                    <a:pt x="261" y="181"/>
                    <a:pt x="261" y="176"/>
                    <a:pt x="264" y="176"/>
                  </a:cubicBezTo>
                  <a:cubicBezTo>
                    <a:pt x="266" y="176"/>
                    <a:pt x="270" y="182"/>
                    <a:pt x="270" y="184"/>
                  </a:cubicBezTo>
                  <a:cubicBezTo>
                    <a:pt x="270" y="186"/>
                    <a:pt x="268" y="186"/>
                    <a:pt x="266" y="187"/>
                  </a:cubicBezTo>
                  <a:cubicBezTo>
                    <a:pt x="264" y="190"/>
                    <a:pt x="261" y="185"/>
                    <a:pt x="260" y="185"/>
                  </a:cubicBezTo>
                  <a:cubicBezTo>
                    <a:pt x="258" y="185"/>
                    <a:pt x="260" y="188"/>
                    <a:pt x="260" y="190"/>
                  </a:cubicBezTo>
                  <a:cubicBezTo>
                    <a:pt x="261" y="193"/>
                    <a:pt x="258" y="196"/>
                    <a:pt x="260" y="198"/>
                  </a:cubicBezTo>
                  <a:cubicBezTo>
                    <a:pt x="263" y="199"/>
                    <a:pt x="262" y="197"/>
                    <a:pt x="263" y="195"/>
                  </a:cubicBezTo>
                  <a:cubicBezTo>
                    <a:pt x="263" y="194"/>
                    <a:pt x="266" y="196"/>
                    <a:pt x="267" y="197"/>
                  </a:cubicBezTo>
                  <a:cubicBezTo>
                    <a:pt x="269" y="198"/>
                    <a:pt x="269" y="194"/>
                    <a:pt x="269" y="193"/>
                  </a:cubicBezTo>
                  <a:cubicBezTo>
                    <a:pt x="269" y="191"/>
                    <a:pt x="272" y="192"/>
                    <a:pt x="272" y="194"/>
                  </a:cubicBezTo>
                  <a:cubicBezTo>
                    <a:pt x="274" y="196"/>
                    <a:pt x="274" y="192"/>
                    <a:pt x="276" y="192"/>
                  </a:cubicBezTo>
                  <a:cubicBezTo>
                    <a:pt x="278" y="192"/>
                    <a:pt x="277" y="196"/>
                    <a:pt x="277" y="198"/>
                  </a:cubicBezTo>
                  <a:cubicBezTo>
                    <a:pt x="277" y="199"/>
                    <a:pt x="280" y="196"/>
                    <a:pt x="280" y="198"/>
                  </a:cubicBezTo>
                  <a:cubicBezTo>
                    <a:pt x="280" y="199"/>
                    <a:pt x="280" y="199"/>
                    <a:pt x="280" y="199"/>
                  </a:cubicBezTo>
                  <a:cubicBezTo>
                    <a:pt x="282" y="198"/>
                    <a:pt x="284" y="196"/>
                    <a:pt x="284" y="195"/>
                  </a:cubicBezTo>
                  <a:cubicBezTo>
                    <a:pt x="288" y="193"/>
                    <a:pt x="283" y="191"/>
                    <a:pt x="284" y="188"/>
                  </a:cubicBezTo>
                  <a:close/>
                  <a:moveTo>
                    <a:pt x="6" y="211"/>
                  </a:moveTo>
                  <a:cubicBezTo>
                    <a:pt x="9" y="210"/>
                    <a:pt x="11" y="208"/>
                    <a:pt x="9" y="206"/>
                  </a:cubicBezTo>
                  <a:cubicBezTo>
                    <a:pt x="8" y="204"/>
                    <a:pt x="3" y="213"/>
                    <a:pt x="6" y="211"/>
                  </a:cubicBezTo>
                  <a:close/>
                  <a:moveTo>
                    <a:pt x="33" y="197"/>
                  </a:moveTo>
                  <a:cubicBezTo>
                    <a:pt x="30" y="196"/>
                    <a:pt x="20" y="201"/>
                    <a:pt x="23" y="202"/>
                  </a:cubicBezTo>
                  <a:cubicBezTo>
                    <a:pt x="26" y="202"/>
                    <a:pt x="27" y="199"/>
                    <a:pt x="30" y="199"/>
                  </a:cubicBezTo>
                  <a:cubicBezTo>
                    <a:pt x="32" y="199"/>
                    <a:pt x="37" y="199"/>
                    <a:pt x="33" y="197"/>
                  </a:cubicBezTo>
                  <a:close/>
                  <a:moveTo>
                    <a:pt x="117" y="158"/>
                  </a:moveTo>
                  <a:cubicBezTo>
                    <a:pt x="117" y="156"/>
                    <a:pt x="115" y="156"/>
                    <a:pt x="111" y="161"/>
                  </a:cubicBezTo>
                  <a:cubicBezTo>
                    <a:pt x="108" y="164"/>
                    <a:pt x="105" y="166"/>
                    <a:pt x="104" y="168"/>
                  </a:cubicBezTo>
                  <a:cubicBezTo>
                    <a:pt x="104" y="170"/>
                    <a:pt x="101" y="167"/>
                    <a:pt x="99" y="170"/>
                  </a:cubicBezTo>
                  <a:cubicBezTo>
                    <a:pt x="98" y="172"/>
                    <a:pt x="100" y="177"/>
                    <a:pt x="103" y="175"/>
                  </a:cubicBezTo>
                  <a:cubicBezTo>
                    <a:pt x="104" y="174"/>
                    <a:pt x="104" y="175"/>
                    <a:pt x="106" y="175"/>
                  </a:cubicBezTo>
                  <a:cubicBezTo>
                    <a:pt x="108" y="175"/>
                    <a:pt x="115" y="171"/>
                    <a:pt x="116" y="169"/>
                  </a:cubicBezTo>
                  <a:cubicBezTo>
                    <a:pt x="117" y="166"/>
                    <a:pt x="114" y="165"/>
                    <a:pt x="113" y="164"/>
                  </a:cubicBezTo>
                  <a:cubicBezTo>
                    <a:pt x="113" y="162"/>
                    <a:pt x="116" y="162"/>
                    <a:pt x="118" y="162"/>
                  </a:cubicBezTo>
                  <a:cubicBezTo>
                    <a:pt x="120" y="161"/>
                    <a:pt x="116" y="160"/>
                    <a:pt x="117" y="158"/>
                  </a:cubicBezTo>
                  <a:close/>
                  <a:moveTo>
                    <a:pt x="12" y="138"/>
                  </a:moveTo>
                  <a:cubicBezTo>
                    <a:pt x="12" y="136"/>
                    <a:pt x="5" y="138"/>
                    <a:pt x="6" y="141"/>
                  </a:cubicBezTo>
                  <a:cubicBezTo>
                    <a:pt x="7" y="143"/>
                    <a:pt x="13" y="145"/>
                    <a:pt x="16" y="144"/>
                  </a:cubicBezTo>
                  <a:cubicBezTo>
                    <a:pt x="19" y="143"/>
                    <a:pt x="20" y="140"/>
                    <a:pt x="18" y="139"/>
                  </a:cubicBezTo>
                  <a:cubicBezTo>
                    <a:pt x="16" y="138"/>
                    <a:pt x="12" y="141"/>
                    <a:pt x="12" y="138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925;p79"/>
            <p:cNvSpPr/>
            <p:nvPr/>
          </p:nvSpPr>
          <p:spPr>
            <a:xfrm>
              <a:off x="1986061" y="2239644"/>
              <a:ext cx="1174012" cy="590359"/>
            </a:xfrm>
            <a:custGeom>
              <a:avLst/>
              <a:gdLst/>
              <a:ahLst/>
              <a:cxnLst/>
              <a:rect l="l" t="t" r="r" b="b"/>
              <a:pathLst>
                <a:path w="430" h="216" extrusionOk="0">
                  <a:moveTo>
                    <a:pt x="425" y="23"/>
                  </a:moveTo>
                  <a:cubicBezTo>
                    <a:pt x="424" y="21"/>
                    <a:pt x="417" y="23"/>
                    <a:pt x="415" y="21"/>
                  </a:cubicBezTo>
                  <a:cubicBezTo>
                    <a:pt x="412" y="18"/>
                    <a:pt x="406" y="29"/>
                    <a:pt x="405" y="34"/>
                  </a:cubicBezTo>
                  <a:cubicBezTo>
                    <a:pt x="404" y="38"/>
                    <a:pt x="396" y="43"/>
                    <a:pt x="396" y="43"/>
                  </a:cubicBezTo>
                  <a:cubicBezTo>
                    <a:pt x="396" y="43"/>
                    <a:pt x="372" y="44"/>
                    <a:pt x="370" y="44"/>
                  </a:cubicBezTo>
                  <a:cubicBezTo>
                    <a:pt x="369" y="44"/>
                    <a:pt x="364" y="48"/>
                    <a:pt x="360" y="51"/>
                  </a:cubicBezTo>
                  <a:cubicBezTo>
                    <a:pt x="361" y="51"/>
                    <a:pt x="361" y="51"/>
                    <a:pt x="361" y="51"/>
                  </a:cubicBezTo>
                  <a:cubicBezTo>
                    <a:pt x="363" y="56"/>
                    <a:pt x="355" y="59"/>
                    <a:pt x="346" y="59"/>
                  </a:cubicBezTo>
                  <a:cubicBezTo>
                    <a:pt x="343" y="59"/>
                    <a:pt x="342" y="59"/>
                    <a:pt x="341" y="60"/>
                  </a:cubicBezTo>
                  <a:cubicBezTo>
                    <a:pt x="341" y="60"/>
                    <a:pt x="341" y="61"/>
                    <a:pt x="341" y="62"/>
                  </a:cubicBezTo>
                  <a:cubicBezTo>
                    <a:pt x="341" y="62"/>
                    <a:pt x="340" y="63"/>
                    <a:pt x="339" y="64"/>
                  </a:cubicBezTo>
                  <a:cubicBezTo>
                    <a:pt x="337" y="67"/>
                    <a:pt x="327" y="72"/>
                    <a:pt x="321" y="74"/>
                  </a:cubicBezTo>
                  <a:cubicBezTo>
                    <a:pt x="315" y="78"/>
                    <a:pt x="307" y="76"/>
                    <a:pt x="307" y="72"/>
                  </a:cubicBezTo>
                  <a:cubicBezTo>
                    <a:pt x="307" y="66"/>
                    <a:pt x="311" y="67"/>
                    <a:pt x="312" y="70"/>
                  </a:cubicBezTo>
                  <a:cubicBezTo>
                    <a:pt x="313" y="71"/>
                    <a:pt x="314" y="70"/>
                    <a:pt x="315" y="69"/>
                  </a:cubicBezTo>
                  <a:cubicBezTo>
                    <a:pt x="314" y="67"/>
                    <a:pt x="314" y="65"/>
                    <a:pt x="314" y="63"/>
                  </a:cubicBezTo>
                  <a:cubicBezTo>
                    <a:pt x="312" y="62"/>
                    <a:pt x="315" y="55"/>
                    <a:pt x="311" y="53"/>
                  </a:cubicBezTo>
                  <a:cubicBezTo>
                    <a:pt x="307" y="52"/>
                    <a:pt x="303" y="59"/>
                    <a:pt x="304" y="55"/>
                  </a:cubicBezTo>
                  <a:cubicBezTo>
                    <a:pt x="304" y="50"/>
                    <a:pt x="310" y="47"/>
                    <a:pt x="307" y="41"/>
                  </a:cubicBezTo>
                  <a:cubicBezTo>
                    <a:pt x="303" y="36"/>
                    <a:pt x="296" y="36"/>
                    <a:pt x="295" y="40"/>
                  </a:cubicBezTo>
                  <a:cubicBezTo>
                    <a:pt x="294" y="44"/>
                    <a:pt x="289" y="42"/>
                    <a:pt x="287" y="46"/>
                  </a:cubicBezTo>
                  <a:cubicBezTo>
                    <a:pt x="285" y="48"/>
                    <a:pt x="284" y="56"/>
                    <a:pt x="285" y="61"/>
                  </a:cubicBezTo>
                  <a:cubicBezTo>
                    <a:pt x="286" y="67"/>
                    <a:pt x="285" y="69"/>
                    <a:pt x="280" y="73"/>
                  </a:cubicBezTo>
                  <a:cubicBezTo>
                    <a:pt x="275" y="75"/>
                    <a:pt x="272" y="68"/>
                    <a:pt x="274" y="58"/>
                  </a:cubicBezTo>
                  <a:cubicBezTo>
                    <a:pt x="276" y="51"/>
                    <a:pt x="280" y="45"/>
                    <a:pt x="276" y="45"/>
                  </a:cubicBezTo>
                  <a:cubicBezTo>
                    <a:pt x="272" y="45"/>
                    <a:pt x="281" y="37"/>
                    <a:pt x="287" y="36"/>
                  </a:cubicBezTo>
                  <a:cubicBezTo>
                    <a:pt x="295" y="34"/>
                    <a:pt x="303" y="35"/>
                    <a:pt x="303" y="33"/>
                  </a:cubicBezTo>
                  <a:cubicBezTo>
                    <a:pt x="303" y="32"/>
                    <a:pt x="303" y="32"/>
                    <a:pt x="304" y="32"/>
                  </a:cubicBezTo>
                  <a:cubicBezTo>
                    <a:pt x="302" y="31"/>
                    <a:pt x="301" y="30"/>
                    <a:pt x="299" y="29"/>
                  </a:cubicBezTo>
                  <a:cubicBezTo>
                    <a:pt x="299" y="29"/>
                    <a:pt x="299" y="30"/>
                    <a:pt x="298" y="30"/>
                  </a:cubicBezTo>
                  <a:cubicBezTo>
                    <a:pt x="295" y="32"/>
                    <a:pt x="296" y="27"/>
                    <a:pt x="292" y="27"/>
                  </a:cubicBezTo>
                  <a:cubicBezTo>
                    <a:pt x="286" y="27"/>
                    <a:pt x="282" y="32"/>
                    <a:pt x="278" y="30"/>
                  </a:cubicBezTo>
                  <a:cubicBezTo>
                    <a:pt x="274" y="27"/>
                    <a:pt x="276" y="25"/>
                    <a:pt x="272" y="25"/>
                  </a:cubicBezTo>
                  <a:cubicBezTo>
                    <a:pt x="269" y="25"/>
                    <a:pt x="275" y="18"/>
                    <a:pt x="270" y="21"/>
                  </a:cubicBezTo>
                  <a:cubicBezTo>
                    <a:pt x="264" y="24"/>
                    <a:pt x="257" y="31"/>
                    <a:pt x="253" y="28"/>
                  </a:cubicBezTo>
                  <a:cubicBezTo>
                    <a:pt x="249" y="24"/>
                    <a:pt x="246" y="29"/>
                    <a:pt x="243" y="26"/>
                  </a:cubicBezTo>
                  <a:cubicBezTo>
                    <a:pt x="241" y="23"/>
                    <a:pt x="252" y="16"/>
                    <a:pt x="258" y="17"/>
                  </a:cubicBezTo>
                  <a:cubicBezTo>
                    <a:pt x="259" y="17"/>
                    <a:pt x="260" y="16"/>
                    <a:pt x="262" y="15"/>
                  </a:cubicBezTo>
                  <a:cubicBezTo>
                    <a:pt x="259" y="14"/>
                    <a:pt x="253" y="11"/>
                    <a:pt x="251" y="14"/>
                  </a:cubicBezTo>
                  <a:cubicBezTo>
                    <a:pt x="249" y="16"/>
                    <a:pt x="247" y="14"/>
                    <a:pt x="245" y="12"/>
                  </a:cubicBezTo>
                  <a:cubicBezTo>
                    <a:pt x="243" y="11"/>
                    <a:pt x="241" y="13"/>
                    <a:pt x="238" y="11"/>
                  </a:cubicBezTo>
                  <a:cubicBezTo>
                    <a:pt x="236" y="7"/>
                    <a:pt x="234" y="10"/>
                    <a:pt x="232" y="10"/>
                  </a:cubicBezTo>
                  <a:cubicBezTo>
                    <a:pt x="230" y="11"/>
                    <a:pt x="228" y="9"/>
                    <a:pt x="225" y="8"/>
                  </a:cubicBezTo>
                  <a:cubicBezTo>
                    <a:pt x="223" y="7"/>
                    <a:pt x="224" y="4"/>
                    <a:pt x="223" y="2"/>
                  </a:cubicBezTo>
                  <a:cubicBezTo>
                    <a:pt x="220" y="0"/>
                    <a:pt x="220" y="6"/>
                    <a:pt x="220" y="6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9" y="11"/>
                    <a:pt x="17" y="12"/>
                    <a:pt x="18" y="15"/>
                  </a:cubicBezTo>
                  <a:cubicBezTo>
                    <a:pt x="19" y="19"/>
                    <a:pt x="18" y="23"/>
                    <a:pt x="15" y="23"/>
                  </a:cubicBezTo>
                  <a:cubicBezTo>
                    <a:pt x="12" y="23"/>
                    <a:pt x="12" y="20"/>
                    <a:pt x="14" y="19"/>
                  </a:cubicBezTo>
                  <a:cubicBezTo>
                    <a:pt x="16" y="18"/>
                    <a:pt x="15" y="14"/>
                    <a:pt x="13" y="14"/>
                  </a:cubicBezTo>
                  <a:cubicBezTo>
                    <a:pt x="12" y="14"/>
                    <a:pt x="11" y="13"/>
                    <a:pt x="11" y="11"/>
                  </a:cubicBezTo>
                  <a:cubicBezTo>
                    <a:pt x="8" y="12"/>
                    <a:pt x="5" y="12"/>
                    <a:pt x="0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4"/>
                    <a:pt x="1" y="19"/>
                    <a:pt x="4" y="23"/>
                  </a:cubicBezTo>
                  <a:cubicBezTo>
                    <a:pt x="7" y="25"/>
                    <a:pt x="5" y="28"/>
                    <a:pt x="8" y="29"/>
                  </a:cubicBezTo>
                  <a:cubicBezTo>
                    <a:pt x="9" y="31"/>
                    <a:pt x="9" y="32"/>
                    <a:pt x="8" y="32"/>
                  </a:cubicBezTo>
                  <a:cubicBezTo>
                    <a:pt x="5" y="31"/>
                    <a:pt x="7" y="34"/>
                    <a:pt x="6" y="38"/>
                  </a:cubicBezTo>
                  <a:cubicBezTo>
                    <a:pt x="5" y="43"/>
                    <a:pt x="5" y="53"/>
                    <a:pt x="5" y="57"/>
                  </a:cubicBezTo>
                  <a:cubicBezTo>
                    <a:pt x="4" y="60"/>
                    <a:pt x="0" y="65"/>
                    <a:pt x="3" y="68"/>
                  </a:cubicBezTo>
                  <a:cubicBezTo>
                    <a:pt x="5" y="72"/>
                    <a:pt x="7" y="76"/>
                    <a:pt x="5" y="80"/>
                  </a:cubicBezTo>
                  <a:cubicBezTo>
                    <a:pt x="4" y="85"/>
                    <a:pt x="4" y="87"/>
                    <a:pt x="6" y="90"/>
                  </a:cubicBezTo>
                  <a:cubicBezTo>
                    <a:pt x="8" y="93"/>
                    <a:pt x="7" y="98"/>
                    <a:pt x="8" y="99"/>
                  </a:cubicBezTo>
                  <a:cubicBezTo>
                    <a:pt x="10" y="101"/>
                    <a:pt x="12" y="103"/>
                    <a:pt x="14" y="106"/>
                  </a:cubicBezTo>
                  <a:cubicBezTo>
                    <a:pt x="16" y="109"/>
                    <a:pt x="17" y="108"/>
                    <a:pt x="18" y="110"/>
                  </a:cubicBezTo>
                  <a:cubicBezTo>
                    <a:pt x="18" y="113"/>
                    <a:pt x="18" y="114"/>
                    <a:pt x="20" y="115"/>
                  </a:cubicBezTo>
                  <a:cubicBezTo>
                    <a:pt x="23" y="116"/>
                    <a:pt x="21" y="119"/>
                    <a:pt x="21" y="121"/>
                  </a:cubicBezTo>
                  <a:cubicBezTo>
                    <a:pt x="21" y="122"/>
                    <a:pt x="25" y="125"/>
                    <a:pt x="30" y="129"/>
                  </a:cubicBezTo>
                  <a:cubicBezTo>
                    <a:pt x="33" y="133"/>
                    <a:pt x="30" y="136"/>
                    <a:pt x="33" y="136"/>
                  </a:cubicBezTo>
                  <a:cubicBezTo>
                    <a:pt x="36" y="136"/>
                    <a:pt x="39" y="138"/>
                    <a:pt x="43" y="140"/>
                  </a:cubicBezTo>
                  <a:cubicBezTo>
                    <a:pt x="45" y="142"/>
                    <a:pt x="46" y="141"/>
                    <a:pt x="48" y="141"/>
                  </a:cubicBezTo>
                  <a:cubicBezTo>
                    <a:pt x="51" y="142"/>
                    <a:pt x="55" y="146"/>
                    <a:pt x="56" y="149"/>
                  </a:cubicBezTo>
                  <a:cubicBezTo>
                    <a:pt x="56" y="151"/>
                    <a:pt x="56" y="152"/>
                    <a:pt x="57" y="154"/>
                  </a:cubicBezTo>
                  <a:cubicBezTo>
                    <a:pt x="74" y="152"/>
                    <a:pt x="74" y="152"/>
                    <a:pt x="74" y="152"/>
                  </a:cubicBezTo>
                  <a:cubicBezTo>
                    <a:pt x="74" y="152"/>
                    <a:pt x="80" y="156"/>
                    <a:pt x="82" y="157"/>
                  </a:cubicBezTo>
                  <a:cubicBezTo>
                    <a:pt x="85" y="157"/>
                    <a:pt x="102" y="163"/>
                    <a:pt x="102" y="163"/>
                  </a:cubicBezTo>
                  <a:cubicBezTo>
                    <a:pt x="123" y="163"/>
                    <a:pt x="123" y="163"/>
                    <a:pt x="123" y="163"/>
                  </a:cubicBezTo>
                  <a:cubicBezTo>
                    <a:pt x="125" y="159"/>
                    <a:pt x="125" y="159"/>
                    <a:pt x="125" y="159"/>
                  </a:cubicBezTo>
                  <a:cubicBezTo>
                    <a:pt x="137" y="159"/>
                    <a:pt x="137" y="159"/>
                    <a:pt x="137" y="159"/>
                  </a:cubicBezTo>
                  <a:cubicBezTo>
                    <a:pt x="137" y="159"/>
                    <a:pt x="144" y="167"/>
                    <a:pt x="145" y="167"/>
                  </a:cubicBezTo>
                  <a:cubicBezTo>
                    <a:pt x="146" y="168"/>
                    <a:pt x="150" y="171"/>
                    <a:pt x="150" y="173"/>
                  </a:cubicBezTo>
                  <a:cubicBezTo>
                    <a:pt x="150" y="175"/>
                    <a:pt x="151" y="177"/>
                    <a:pt x="152" y="178"/>
                  </a:cubicBezTo>
                  <a:cubicBezTo>
                    <a:pt x="154" y="179"/>
                    <a:pt x="161" y="183"/>
                    <a:pt x="161" y="183"/>
                  </a:cubicBezTo>
                  <a:cubicBezTo>
                    <a:pt x="162" y="182"/>
                    <a:pt x="163" y="175"/>
                    <a:pt x="167" y="175"/>
                  </a:cubicBezTo>
                  <a:cubicBezTo>
                    <a:pt x="170" y="175"/>
                    <a:pt x="179" y="178"/>
                    <a:pt x="180" y="183"/>
                  </a:cubicBezTo>
                  <a:cubicBezTo>
                    <a:pt x="182" y="188"/>
                    <a:pt x="186" y="192"/>
                    <a:pt x="187" y="193"/>
                  </a:cubicBezTo>
                  <a:cubicBezTo>
                    <a:pt x="188" y="194"/>
                    <a:pt x="187" y="197"/>
                    <a:pt x="189" y="198"/>
                  </a:cubicBezTo>
                  <a:cubicBezTo>
                    <a:pt x="190" y="200"/>
                    <a:pt x="190" y="203"/>
                    <a:pt x="191" y="203"/>
                  </a:cubicBezTo>
                  <a:cubicBezTo>
                    <a:pt x="192" y="203"/>
                    <a:pt x="199" y="207"/>
                    <a:pt x="201" y="207"/>
                  </a:cubicBezTo>
                  <a:cubicBezTo>
                    <a:pt x="202" y="207"/>
                    <a:pt x="203" y="207"/>
                    <a:pt x="204" y="207"/>
                  </a:cubicBezTo>
                  <a:cubicBezTo>
                    <a:pt x="205" y="202"/>
                    <a:pt x="199" y="201"/>
                    <a:pt x="202" y="198"/>
                  </a:cubicBezTo>
                  <a:cubicBezTo>
                    <a:pt x="207" y="195"/>
                    <a:pt x="202" y="193"/>
                    <a:pt x="204" y="191"/>
                  </a:cubicBezTo>
                  <a:cubicBezTo>
                    <a:pt x="206" y="190"/>
                    <a:pt x="210" y="189"/>
                    <a:pt x="210" y="186"/>
                  </a:cubicBezTo>
                  <a:cubicBezTo>
                    <a:pt x="210" y="184"/>
                    <a:pt x="211" y="184"/>
                    <a:pt x="214" y="185"/>
                  </a:cubicBezTo>
                  <a:cubicBezTo>
                    <a:pt x="217" y="185"/>
                    <a:pt x="222" y="181"/>
                    <a:pt x="222" y="179"/>
                  </a:cubicBezTo>
                  <a:cubicBezTo>
                    <a:pt x="221" y="177"/>
                    <a:pt x="222" y="177"/>
                    <a:pt x="225" y="177"/>
                  </a:cubicBezTo>
                  <a:cubicBezTo>
                    <a:pt x="228" y="178"/>
                    <a:pt x="227" y="174"/>
                    <a:pt x="230" y="174"/>
                  </a:cubicBezTo>
                  <a:cubicBezTo>
                    <a:pt x="232" y="175"/>
                    <a:pt x="233" y="176"/>
                    <a:pt x="234" y="175"/>
                  </a:cubicBezTo>
                  <a:cubicBezTo>
                    <a:pt x="234" y="173"/>
                    <a:pt x="235" y="173"/>
                    <a:pt x="237" y="175"/>
                  </a:cubicBezTo>
                  <a:cubicBezTo>
                    <a:pt x="238" y="178"/>
                    <a:pt x="243" y="178"/>
                    <a:pt x="243" y="176"/>
                  </a:cubicBezTo>
                  <a:cubicBezTo>
                    <a:pt x="244" y="173"/>
                    <a:pt x="246" y="176"/>
                    <a:pt x="248" y="178"/>
                  </a:cubicBezTo>
                  <a:cubicBezTo>
                    <a:pt x="250" y="181"/>
                    <a:pt x="251" y="180"/>
                    <a:pt x="254" y="180"/>
                  </a:cubicBezTo>
                  <a:cubicBezTo>
                    <a:pt x="258" y="180"/>
                    <a:pt x="258" y="179"/>
                    <a:pt x="258" y="177"/>
                  </a:cubicBezTo>
                  <a:cubicBezTo>
                    <a:pt x="258" y="175"/>
                    <a:pt x="261" y="182"/>
                    <a:pt x="264" y="182"/>
                  </a:cubicBezTo>
                  <a:cubicBezTo>
                    <a:pt x="267" y="183"/>
                    <a:pt x="265" y="180"/>
                    <a:pt x="262" y="178"/>
                  </a:cubicBezTo>
                  <a:cubicBezTo>
                    <a:pt x="260" y="176"/>
                    <a:pt x="263" y="175"/>
                    <a:pt x="261" y="174"/>
                  </a:cubicBezTo>
                  <a:cubicBezTo>
                    <a:pt x="259" y="172"/>
                    <a:pt x="263" y="171"/>
                    <a:pt x="268" y="171"/>
                  </a:cubicBezTo>
                  <a:cubicBezTo>
                    <a:pt x="271" y="171"/>
                    <a:pt x="271" y="171"/>
                    <a:pt x="272" y="170"/>
                  </a:cubicBezTo>
                  <a:cubicBezTo>
                    <a:pt x="274" y="167"/>
                    <a:pt x="275" y="170"/>
                    <a:pt x="275" y="171"/>
                  </a:cubicBezTo>
                  <a:cubicBezTo>
                    <a:pt x="275" y="173"/>
                    <a:pt x="282" y="171"/>
                    <a:pt x="285" y="171"/>
                  </a:cubicBezTo>
                  <a:cubicBezTo>
                    <a:pt x="289" y="171"/>
                    <a:pt x="292" y="173"/>
                    <a:pt x="293" y="175"/>
                  </a:cubicBezTo>
                  <a:cubicBezTo>
                    <a:pt x="293" y="177"/>
                    <a:pt x="295" y="178"/>
                    <a:pt x="297" y="176"/>
                  </a:cubicBezTo>
                  <a:cubicBezTo>
                    <a:pt x="300" y="174"/>
                    <a:pt x="302" y="171"/>
                    <a:pt x="305" y="174"/>
                  </a:cubicBezTo>
                  <a:cubicBezTo>
                    <a:pt x="307" y="176"/>
                    <a:pt x="309" y="179"/>
                    <a:pt x="312" y="182"/>
                  </a:cubicBezTo>
                  <a:cubicBezTo>
                    <a:pt x="315" y="184"/>
                    <a:pt x="310" y="188"/>
                    <a:pt x="312" y="191"/>
                  </a:cubicBezTo>
                  <a:cubicBezTo>
                    <a:pt x="314" y="193"/>
                    <a:pt x="312" y="195"/>
                    <a:pt x="315" y="198"/>
                  </a:cubicBezTo>
                  <a:cubicBezTo>
                    <a:pt x="319" y="200"/>
                    <a:pt x="316" y="205"/>
                    <a:pt x="319" y="206"/>
                  </a:cubicBezTo>
                  <a:cubicBezTo>
                    <a:pt x="320" y="207"/>
                    <a:pt x="323" y="210"/>
                    <a:pt x="323" y="212"/>
                  </a:cubicBezTo>
                  <a:cubicBezTo>
                    <a:pt x="323" y="214"/>
                    <a:pt x="329" y="216"/>
                    <a:pt x="329" y="213"/>
                  </a:cubicBezTo>
                  <a:cubicBezTo>
                    <a:pt x="329" y="210"/>
                    <a:pt x="331" y="207"/>
                    <a:pt x="332" y="204"/>
                  </a:cubicBezTo>
                  <a:cubicBezTo>
                    <a:pt x="332" y="202"/>
                    <a:pt x="331" y="192"/>
                    <a:pt x="328" y="189"/>
                  </a:cubicBezTo>
                  <a:cubicBezTo>
                    <a:pt x="326" y="186"/>
                    <a:pt x="329" y="185"/>
                    <a:pt x="326" y="183"/>
                  </a:cubicBezTo>
                  <a:cubicBezTo>
                    <a:pt x="323" y="179"/>
                    <a:pt x="321" y="172"/>
                    <a:pt x="321" y="168"/>
                  </a:cubicBezTo>
                  <a:cubicBezTo>
                    <a:pt x="322" y="163"/>
                    <a:pt x="328" y="155"/>
                    <a:pt x="331" y="152"/>
                  </a:cubicBezTo>
                  <a:cubicBezTo>
                    <a:pt x="333" y="149"/>
                    <a:pt x="336" y="151"/>
                    <a:pt x="337" y="148"/>
                  </a:cubicBezTo>
                  <a:cubicBezTo>
                    <a:pt x="338" y="146"/>
                    <a:pt x="341" y="143"/>
                    <a:pt x="343" y="143"/>
                  </a:cubicBezTo>
                  <a:cubicBezTo>
                    <a:pt x="345" y="143"/>
                    <a:pt x="347" y="143"/>
                    <a:pt x="347" y="141"/>
                  </a:cubicBezTo>
                  <a:cubicBezTo>
                    <a:pt x="348" y="139"/>
                    <a:pt x="351" y="136"/>
                    <a:pt x="355" y="135"/>
                  </a:cubicBezTo>
                  <a:cubicBezTo>
                    <a:pt x="360" y="134"/>
                    <a:pt x="357" y="133"/>
                    <a:pt x="356" y="131"/>
                  </a:cubicBezTo>
                  <a:cubicBezTo>
                    <a:pt x="355" y="128"/>
                    <a:pt x="357" y="126"/>
                    <a:pt x="358" y="128"/>
                  </a:cubicBezTo>
                  <a:cubicBezTo>
                    <a:pt x="359" y="129"/>
                    <a:pt x="361" y="129"/>
                    <a:pt x="363" y="128"/>
                  </a:cubicBezTo>
                  <a:cubicBezTo>
                    <a:pt x="365" y="127"/>
                    <a:pt x="368" y="123"/>
                    <a:pt x="365" y="123"/>
                  </a:cubicBezTo>
                  <a:cubicBezTo>
                    <a:pt x="361" y="123"/>
                    <a:pt x="360" y="122"/>
                    <a:pt x="363" y="122"/>
                  </a:cubicBezTo>
                  <a:cubicBezTo>
                    <a:pt x="365" y="121"/>
                    <a:pt x="363" y="116"/>
                    <a:pt x="360" y="116"/>
                  </a:cubicBezTo>
                  <a:cubicBezTo>
                    <a:pt x="357" y="116"/>
                    <a:pt x="358" y="114"/>
                    <a:pt x="360" y="112"/>
                  </a:cubicBezTo>
                  <a:cubicBezTo>
                    <a:pt x="362" y="110"/>
                    <a:pt x="357" y="108"/>
                    <a:pt x="355" y="106"/>
                  </a:cubicBezTo>
                  <a:cubicBezTo>
                    <a:pt x="353" y="105"/>
                    <a:pt x="356" y="104"/>
                    <a:pt x="358" y="104"/>
                  </a:cubicBezTo>
                  <a:cubicBezTo>
                    <a:pt x="359" y="103"/>
                    <a:pt x="358" y="96"/>
                    <a:pt x="359" y="94"/>
                  </a:cubicBezTo>
                  <a:cubicBezTo>
                    <a:pt x="360" y="92"/>
                    <a:pt x="363" y="92"/>
                    <a:pt x="362" y="94"/>
                  </a:cubicBezTo>
                  <a:cubicBezTo>
                    <a:pt x="360" y="96"/>
                    <a:pt x="359" y="98"/>
                    <a:pt x="361" y="101"/>
                  </a:cubicBezTo>
                  <a:cubicBezTo>
                    <a:pt x="363" y="104"/>
                    <a:pt x="364" y="106"/>
                    <a:pt x="363" y="109"/>
                  </a:cubicBezTo>
                  <a:cubicBezTo>
                    <a:pt x="362" y="114"/>
                    <a:pt x="364" y="113"/>
                    <a:pt x="367" y="108"/>
                  </a:cubicBezTo>
                  <a:cubicBezTo>
                    <a:pt x="368" y="103"/>
                    <a:pt x="369" y="98"/>
                    <a:pt x="367" y="98"/>
                  </a:cubicBezTo>
                  <a:cubicBezTo>
                    <a:pt x="366" y="97"/>
                    <a:pt x="366" y="93"/>
                    <a:pt x="367" y="95"/>
                  </a:cubicBezTo>
                  <a:cubicBezTo>
                    <a:pt x="369" y="97"/>
                    <a:pt x="370" y="97"/>
                    <a:pt x="373" y="95"/>
                  </a:cubicBezTo>
                  <a:cubicBezTo>
                    <a:pt x="376" y="92"/>
                    <a:pt x="379" y="86"/>
                    <a:pt x="377" y="85"/>
                  </a:cubicBezTo>
                  <a:cubicBezTo>
                    <a:pt x="375" y="85"/>
                    <a:pt x="378" y="83"/>
                    <a:pt x="381" y="84"/>
                  </a:cubicBezTo>
                  <a:cubicBezTo>
                    <a:pt x="384" y="84"/>
                    <a:pt x="391" y="81"/>
                    <a:pt x="391" y="80"/>
                  </a:cubicBezTo>
                  <a:cubicBezTo>
                    <a:pt x="393" y="77"/>
                    <a:pt x="380" y="82"/>
                    <a:pt x="380" y="80"/>
                  </a:cubicBezTo>
                  <a:cubicBezTo>
                    <a:pt x="380" y="78"/>
                    <a:pt x="389" y="76"/>
                    <a:pt x="392" y="76"/>
                  </a:cubicBezTo>
                  <a:cubicBezTo>
                    <a:pt x="396" y="76"/>
                    <a:pt x="394" y="71"/>
                    <a:pt x="396" y="73"/>
                  </a:cubicBezTo>
                  <a:cubicBezTo>
                    <a:pt x="398" y="75"/>
                    <a:pt x="400" y="74"/>
                    <a:pt x="403" y="73"/>
                  </a:cubicBezTo>
                  <a:cubicBezTo>
                    <a:pt x="404" y="73"/>
                    <a:pt x="403" y="69"/>
                    <a:pt x="401" y="68"/>
                  </a:cubicBezTo>
                  <a:cubicBezTo>
                    <a:pt x="398" y="67"/>
                    <a:pt x="403" y="65"/>
                    <a:pt x="402" y="64"/>
                  </a:cubicBezTo>
                  <a:cubicBezTo>
                    <a:pt x="401" y="62"/>
                    <a:pt x="403" y="57"/>
                    <a:pt x="406" y="56"/>
                  </a:cubicBezTo>
                  <a:cubicBezTo>
                    <a:pt x="409" y="55"/>
                    <a:pt x="408" y="53"/>
                    <a:pt x="411" y="53"/>
                  </a:cubicBezTo>
                  <a:cubicBezTo>
                    <a:pt x="413" y="53"/>
                    <a:pt x="414" y="50"/>
                    <a:pt x="415" y="48"/>
                  </a:cubicBezTo>
                  <a:cubicBezTo>
                    <a:pt x="418" y="46"/>
                    <a:pt x="422" y="51"/>
                    <a:pt x="425" y="48"/>
                  </a:cubicBezTo>
                  <a:cubicBezTo>
                    <a:pt x="427" y="47"/>
                    <a:pt x="428" y="46"/>
                    <a:pt x="430" y="44"/>
                  </a:cubicBezTo>
                  <a:cubicBezTo>
                    <a:pt x="422" y="33"/>
                    <a:pt x="425" y="25"/>
                    <a:pt x="425" y="23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926;p79"/>
            <p:cNvSpPr/>
            <p:nvPr/>
          </p:nvSpPr>
          <p:spPr>
            <a:xfrm>
              <a:off x="4766793" y="3698772"/>
              <a:ext cx="256607" cy="259961"/>
            </a:xfrm>
            <a:custGeom>
              <a:avLst/>
              <a:gdLst/>
              <a:ahLst/>
              <a:cxnLst/>
              <a:rect l="l" t="t" r="r" b="b"/>
              <a:pathLst>
                <a:path w="94" h="95" extrusionOk="0">
                  <a:moveTo>
                    <a:pt x="35" y="91"/>
                  </a:moveTo>
                  <a:cubicBezTo>
                    <a:pt x="35" y="89"/>
                    <a:pt x="38" y="86"/>
                    <a:pt x="39" y="89"/>
                  </a:cubicBezTo>
                  <a:cubicBezTo>
                    <a:pt x="41" y="91"/>
                    <a:pt x="40" y="93"/>
                    <a:pt x="44" y="93"/>
                  </a:cubicBezTo>
                  <a:cubicBezTo>
                    <a:pt x="46" y="93"/>
                    <a:pt x="52" y="95"/>
                    <a:pt x="53" y="93"/>
                  </a:cubicBezTo>
                  <a:cubicBezTo>
                    <a:pt x="54" y="92"/>
                    <a:pt x="57" y="91"/>
                    <a:pt x="57" y="89"/>
                  </a:cubicBezTo>
                  <a:cubicBezTo>
                    <a:pt x="57" y="86"/>
                    <a:pt x="57" y="42"/>
                    <a:pt x="57" y="40"/>
                  </a:cubicBezTo>
                  <a:cubicBezTo>
                    <a:pt x="57" y="38"/>
                    <a:pt x="65" y="40"/>
                    <a:pt x="65" y="37"/>
                  </a:cubicBezTo>
                  <a:cubicBezTo>
                    <a:pt x="65" y="34"/>
                    <a:pt x="65" y="11"/>
                    <a:pt x="65" y="11"/>
                  </a:cubicBezTo>
                  <a:cubicBezTo>
                    <a:pt x="65" y="11"/>
                    <a:pt x="70" y="11"/>
                    <a:pt x="72" y="10"/>
                  </a:cubicBezTo>
                  <a:cubicBezTo>
                    <a:pt x="74" y="10"/>
                    <a:pt x="79" y="7"/>
                    <a:pt x="80" y="8"/>
                  </a:cubicBezTo>
                  <a:cubicBezTo>
                    <a:pt x="81" y="9"/>
                    <a:pt x="83" y="12"/>
                    <a:pt x="84" y="11"/>
                  </a:cubicBezTo>
                  <a:cubicBezTo>
                    <a:pt x="85" y="10"/>
                    <a:pt x="87" y="7"/>
                    <a:pt x="90" y="7"/>
                  </a:cubicBezTo>
                  <a:cubicBezTo>
                    <a:pt x="91" y="7"/>
                    <a:pt x="92" y="7"/>
                    <a:pt x="94" y="7"/>
                  </a:cubicBezTo>
                  <a:cubicBezTo>
                    <a:pt x="94" y="6"/>
                    <a:pt x="94" y="6"/>
                    <a:pt x="94" y="5"/>
                  </a:cubicBezTo>
                  <a:cubicBezTo>
                    <a:pt x="94" y="3"/>
                    <a:pt x="80" y="6"/>
                    <a:pt x="79" y="7"/>
                  </a:cubicBezTo>
                  <a:cubicBezTo>
                    <a:pt x="76" y="7"/>
                    <a:pt x="69" y="8"/>
                    <a:pt x="67" y="7"/>
                  </a:cubicBezTo>
                  <a:cubicBezTo>
                    <a:pt x="65" y="6"/>
                    <a:pt x="51" y="7"/>
                    <a:pt x="51" y="7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8" y="5"/>
                    <a:pt x="25" y="5"/>
                    <a:pt x="22" y="5"/>
                  </a:cubicBezTo>
                  <a:cubicBezTo>
                    <a:pt x="20" y="5"/>
                    <a:pt x="18" y="4"/>
                    <a:pt x="16" y="3"/>
                  </a:cubicBezTo>
                  <a:cubicBezTo>
                    <a:pt x="13" y="1"/>
                    <a:pt x="11" y="1"/>
                    <a:pt x="9" y="2"/>
                  </a:cubicBezTo>
                  <a:cubicBezTo>
                    <a:pt x="6" y="3"/>
                    <a:pt x="8" y="0"/>
                    <a:pt x="6" y="0"/>
                  </a:cubicBezTo>
                  <a:cubicBezTo>
                    <a:pt x="4" y="0"/>
                    <a:pt x="3" y="3"/>
                    <a:pt x="3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6"/>
                    <a:pt x="2" y="9"/>
                    <a:pt x="5" y="13"/>
                  </a:cubicBezTo>
                  <a:cubicBezTo>
                    <a:pt x="7" y="16"/>
                    <a:pt x="10" y="22"/>
                    <a:pt x="12" y="28"/>
                  </a:cubicBezTo>
                  <a:cubicBezTo>
                    <a:pt x="13" y="33"/>
                    <a:pt x="18" y="39"/>
                    <a:pt x="20" y="43"/>
                  </a:cubicBezTo>
                  <a:cubicBezTo>
                    <a:pt x="20" y="47"/>
                    <a:pt x="19" y="54"/>
                    <a:pt x="20" y="55"/>
                  </a:cubicBezTo>
                  <a:cubicBezTo>
                    <a:pt x="20" y="58"/>
                    <a:pt x="21" y="63"/>
                    <a:pt x="22" y="67"/>
                  </a:cubicBezTo>
                  <a:cubicBezTo>
                    <a:pt x="23" y="72"/>
                    <a:pt x="23" y="81"/>
                    <a:pt x="27" y="86"/>
                  </a:cubicBezTo>
                  <a:cubicBezTo>
                    <a:pt x="29" y="87"/>
                    <a:pt x="31" y="89"/>
                    <a:pt x="32" y="91"/>
                  </a:cubicBezTo>
                  <a:cubicBezTo>
                    <a:pt x="33" y="91"/>
                    <a:pt x="35" y="91"/>
                    <a:pt x="35" y="91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927;p79"/>
            <p:cNvSpPr/>
            <p:nvPr/>
          </p:nvSpPr>
          <p:spPr>
            <a:xfrm>
              <a:off x="5023399" y="3671937"/>
              <a:ext cx="162685" cy="139205"/>
            </a:xfrm>
            <a:custGeom>
              <a:avLst/>
              <a:gdLst/>
              <a:ahLst/>
              <a:cxnLst/>
              <a:rect l="l" t="t" r="r" b="b"/>
              <a:pathLst>
                <a:path w="60" h="51" extrusionOk="0">
                  <a:moveTo>
                    <a:pt x="40" y="2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8" y="1"/>
                    <a:pt x="28" y="2"/>
                    <a:pt x="28" y="3"/>
                  </a:cubicBezTo>
                  <a:cubicBezTo>
                    <a:pt x="28" y="5"/>
                    <a:pt x="24" y="8"/>
                    <a:pt x="22" y="9"/>
                  </a:cubicBezTo>
                  <a:cubicBezTo>
                    <a:pt x="19" y="10"/>
                    <a:pt x="15" y="16"/>
                    <a:pt x="14" y="17"/>
                  </a:cubicBezTo>
                  <a:cubicBezTo>
                    <a:pt x="12" y="18"/>
                    <a:pt x="6" y="16"/>
                    <a:pt x="4" y="16"/>
                  </a:cubicBezTo>
                  <a:cubicBezTo>
                    <a:pt x="4" y="15"/>
                    <a:pt x="2" y="16"/>
                    <a:pt x="0" y="16"/>
                  </a:cubicBezTo>
                  <a:cubicBezTo>
                    <a:pt x="1" y="18"/>
                    <a:pt x="4" y="21"/>
                    <a:pt x="5" y="21"/>
                  </a:cubicBezTo>
                  <a:cubicBezTo>
                    <a:pt x="6" y="21"/>
                    <a:pt x="6" y="28"/>
                    <a:pt x="9" y="29"/>
                  </a:cubicBezTo>
                  <a:cubicBezTo>
                    <a:pt x="11" y="31"/>
                    <a:pt x="16" y="33"/>
                    <a:pt x="16" y="35"/>
                  </a:cubicBezTo>
                  <a:cubicBezTo>
                    <a:pt x="16" y="37"/>
                    <a:pt x="20" y="38"/>
                    <a:pt x="20" y="40"/>
                  </a:cubicBezTo>
                  <a:cubicBezTo>
                    <a:pt x="20" y="42"/>
                    <a:pt x="22" y="46"/>
                    <a:pt x="24" y="46"/>
                  </a:cubicBezTo>
                  <a:cubicBezTo>
                    <a:pt x="29" y="46"/>
                    <a:pt x="30" y="48"/>
                    <a:pt x="30" y="49"/>
                  </a:cubicBezTo>
                  <a:cubicBezTo>
                    <a:pt x="30" y="50"/>
                    <a:pt x="36" y="49"/>
                    <a:pt x="37" y="50"/>
                  </a:cubicBezTo>
                  <a:cubicBezTo>
                    <a:pt x="37" y="51"/>
                    <a:pt x="44" y="50"/>
                    <a:pt x="46" y="51"/>
                  </a:cubicBezTo>
                  <a:cubicBezTo>
                    <a:pt x="47" y="50"/>
                    <a:pt x="51" y="46"/>
                    <a:pt x="53" y="44"/>
                  </a:cubicBezTo>
                  <a:cubicBezTo>
                    <a:pt x="55" y="41"/>
                    <a:pt x="53" y="37"/>
                    <a:pt x="55" y="37"/>
                  </a:cubicBezTo>
                  <a:cubicBezTo>
                    <a:pt x="57" y="36"/>
                    <a:pt x="60" y="32"/>
                    <a:pt x="58" y="31"/>
                  </a:cubicBezTo>
                  <a:cubicBezTo>
                    <a:pt x="58" y="31"/>
                    <a:pt x="58" y="27"/>
                    <a:pt x="57" y="25"/>
                  </a:cubicBezTo>
                  <a:cubicBezTo>
                    <a:pt x="55" y="24"/>
                    <a:pt x="58" y="23"/>
                    <a:pt x="58" y="19"/>
                  </a:cubicBezTo>
                  <a:cubicBezTo>
                    <a:pt x="58" y="15"/>
                    <a:pt x="59" y="8"/>
                    <a:pt x="58" y="8"/>
                  </a:cubicBezTo>
                  <a:cubicBezTo>
                    <a:pt x="57" y="7"/>
                    <a:pt x="52" y="6"/>
                    <a:pt x="49" y="4"/>
                  </a:cubicBezTo>
                  <a:cubicBezTo>
                    <a:pt x="46" y="2"/>
                    <a:pt x="40" y="2"/>
                    <a:pt x="40" y="2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928;p79"/>
            <p:cNvSpPr/>
            <p:nvPr/>
          </p:nvSpPr>
          <p:spPr>
            <a:xfrm>
              <a:off x="4922768" y="3715543"/>
              <a:ext cx="182812" cy="196229"/>
            </a:xfrm>
            <a:custGeom>
              <a:avLst/>
              <a:gdLst/>
              <a:ahLst/>
              <a:cxnLst/>
              <a:rect l="l" t="t" r="r" b="b"/>
              <a:pathLst>
                <a:path w="67" h="72" extrusionOk="0">
                  <a:moveTo>
                    <a:pt x="61" y="30"/>
                  </a:moveTo>
                  <a:cubicBezTo>
                    <a:pt x="59" y="30"/>
                    <a:pt x="56" y="26"/>
                    <a:pt x="56" y="24"/>
                  </a:cubicBezTo>
                  <a:cubicBezTo>
                    <a:pt x="56" y="22"/>
                    <a:pt x="53" y="21"/>
                    <a:pt x="53" y="19"/>
                  </a:cubicBezTo>
                  <a:cubicBezTo>
                    <a:pt x="53" y="17"/>
                    <a:pt x="48" y="15"/>
                    <a:pt x="45" y="13"/>
                  </a:cubicBezTo>
                  <a:cubicBezTo>
                    <a:pt x="43" y="12"/>
                    <a:pt x="43" y="5"/>
                    <a:pt x="42" y="5"/>
                  </a:cubicBezTo>
                  <a:cubicBezTo>
                    <a:pt x="41" y="5"/>
                    <a:pt x="38" y="2"/>
                    <a:pt x="37" y="0"/>
                  </a:cubicBezTo>
                  <a:cubicBezTo>
                    <a:pt x="35" y="1"/>
                    <a:pt x="33" y="1"/>
                    <a:pt x="33" y="1"/>
                  </a:cubicBezTo>
                  <a:cubicBezTo>
                    <a:pt x="30" y="1"/>
                    <a:pt x="28" y="4"/>
                    <a:pt x="27" y="5"/>
                  </a:cubicBezTo>
                  <a:cubicBezTo>
                    <a:pt x="26" y="6"/>
                    <a:pt x="24" y="3"/>
                    <a:pt x="23" y="2"/>
                  </a:cubicBezTo>
                  <a:cubicBezTo>
                    <a:pt x="21" y="1"/>
                    <a:pt x="17" y="4"/>
                    <a:pt x="15" y="4"/>
                  </a:cubicBezTo>
                  <a:cubicBezTo>
                    <a:pt x="13" y="5"/>
                    <a:pt x="8" y="5"/>
                    <a:pt x="8" y="5"/>
                  </a:cubicBezTo>
                  <a:cubicBezTo>
                    <a:pt x="8" y="5"/>
                    <a:pt x="8" y="28"/>
                    <a:pt x="8" y="31"/>
                  </a:cubicBezTo>
                  <a:cubicBezTo>
                    <a:pt x="8" y="34"/>
                    <a:pt x="0" y="32"/>
                    <a:pt x="0" y="34"/>
                  </a:cubicBezTo>
                  <a:cubicBezTo>
                    <a:pt x="0" y="34"/>
                    <a:pt x="0" y="45"/>
                    <a:pt x="0" y="56"/>
                  </a:cubicBezTo>
                  <a:cubicBezTo>
                    <a:pt x="2" y="56"/>
                    <a:pt x="4" y="57"/>
                    <a:pt x="4" y="58"/>
                  </a:cubicBezTo>
                  <a:cubicBezTo>
                    <a:pt x="5" y="59"/>
                    <a:pt x="7" y="65"/>
                    <a:pt x="7" y="66"/>
                  </a:cubicBezTo>
                  <a:cubicBezTo>
                    <a:pt x="6" y="68"/>
                    <a:pt x="5" y="67"/>
                    <a:pt x="5" y="68"/>
                  </a:cubicBezTo>
                  <a:cubicBezTo>
                    <a:pt x="5" y="69"/>
                    <a:pt x="4" y="71"/>
                    <a:pt x="6" y="71"/>
                  </a:cubicBezTo>
                  <a:cubicBezTo>
                    <a:pt x="9" y="71"/>
                    <a:pt x="12" y="72"/>
                    <a:pt x="13" y="70"/>
                  </a:cubicBezTo>
                  <a:cubicBezTo>
                    <a:pt x="15" y="69"/>
                    <a:pt x="21" y="65"/>
                    <a:pt x="21" y="63"/>
                  </a:cubicBezTo>
                  <a:cubicBezTo>
                    <a:pt x="21" y="61"/>
                    <a:pt x="21" y="57"/>
                    <a:pt x="25" y="59"/>
                  </a:cubicBezTo>
                  <a:cubicBezTo>
                    <a:pt x="29" y="61"/>
                    <a:pt x="30" y="62"/>
                    <a:pt x="34" y="62"/>
                  </a:cubicBezTo>
                  <a:cubicBezTo>
                    <a:pt x="39" y="62"/>
                    <a:pt x="40" y="61"/>
                    <a:pt x="41" y="58"/>
                  </a:cubicBezTo>
                  <a:cubicBezTo>
                    <a:pt x="42" y="56"/>
                    <a:pt x="41" y="53"/>
                    <a:pt x="44" y="53"/>
                  </a:cubicBezTo>
                  <a:cubicBezTo>
                    <a:pt x="47" y="53"/>
                    <a:pt x="50" y="50"/>
                    <a:pt x="50" y="48"/>
                  </a:cubicBezTo>
                  <a:cubicBezTo>
                    <a:pt x="50" y="46"/>
                    <a:pt x="52" y="44"/>
                    <a:pt x="54" y="44"/>
                  </a:cubicBezTo>
                  <a:cubicBezTo>
                    <a:pt x="56" y="44"/>
                    <a:pt x="59" y="41"/>
                    <a:pt x="59" y="39"/>
                  </a:cubicBezTo>
                  <a:cubicBezTo>
                    <a:pt x="60" y="36"/>
                    <a:pt x="63" y="37"/>
                    <a:pt x="64" y="36"/>
                  </a:cubicBezTo>
                  <a:cubicBezTo>
                    <a:pt x="65" y="35"/>
                    <a:pt x="66" y="34"/>
                    <a:pt x="67" y="33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7" y="32"/>
                    <a:pt x="66" y="30"/>
                    <a:pt x="61" y="30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929;p79"/>
            <p:cNvSpPr/>
            <p:nvPr/>
          </p:nvSpPr>
          <p:spPr>
            <a:xfrm>
              <a:off x="5137445" y="3884939"/>
              <a:ext cx="25158" cy="35220"/>
            </a:xfrm>
            <a:custGeom>
              <a:avLst/>
              <a:gdLst/>
              <a:ahLst/>
              <a:cxnLst/>
              <a:rect l="l" t="t" r="r" b="b"/>
              <a:pathLst>
                <a:path w="9" h="13" extrusionOk="0">
                  <a:moveTo>
                    <a:pt x="4" y="0"/>
                  </a:moveTo>
                  <a:cubicBezTo>
                    <a:pt x="2" y="0"/>
                    <a:pt x="0" y="4"/>
                    <a:pt x="0" y="5"/>
                  </a:cubicBezTo>
                  <a:cubicBezTo>
                    <a:pt x="0" y="6"/>
                    <a:pt x="1" y="12"/>
                    <a:pt x="4" y="12"/>
                  </a:cubicBezTo>
                  <a:cubicBezTo>
                    <a:pt x="6" y="13"/>
                    <a:pt x="8" y="12"/>
                    <a:pt x="8" y="11"/>
                  </a:cubicBezTo>
                  <a:cubicBezTo>
                    <a:pt x="8" y="10"/>
                    <a:pt x="9" y="9"/>
                    <a:pt x="9" y="9"/>
                  </a:cubicBezTo>
                  <a:cubicBezTo>
                    <a:pt x="9" y="7"/>
                    <a:pt x="9" y="4"/>
                    <a:pt x="9" y="3"/>
                  </a:cubicBezTo>
                  <a:cubicBezTo>
                    <a:pt x="7" y="2"/>
                    <a:pt x="5" y="0"/>
                    <a:pt x="4" y="0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930;p79"/>
            <p:cNvSpPr/>
            <p:nvPr/>
          </p:nvSpPr>
          <p:spPr>
            <a:xfrm>
              <a:off x="5063651" y="3941961"/>
              <a:ext cx="43607" cy="51993"/>
            </a:xfrm>
            <a:custGeom>
              <a:avLst/>
              <a:gdLst/>
              <a:ahLst/>
              <a:cxnLst/>
              <a:rect l="l" t="t" r="r" b="b"/>
              <a:pathLst>
                <a:path w="16" h="19" extrusionOk="0">
                  <a:moveTo>
                    <a:pt x="11" y="2"/>
                  </a:moveTo>
                  <a:cubicBezTo>
                    <a:pt x="10" y="0"/>
                    <a:pt x="5" y="3"/>
                    <a:pt x="4" y="5"/>
                  </a:cubicBezTo>
                  <a:cubicBezTo>
                    <a:pt x="3" y="7"/>
                    <a:pt x="0" y="13"/>
                    <a:pt x="0" y="13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8" y="16"/>
                    <a:pt x="9" y="14"/>
                  </a:cubicBezTo>
                  <a:cubicBezTo>
                    <a:pt x="9" y="13"/>
                    <a:pt x="14" y="15"/>
                    <a:pt x="14" y="13"/>
                  </a:cubicBezTo>
                  <a:cubicBezTo>
                    <a:pt x="14" y="12"/>
                    <a:pt x="16" y="10"/>
                    <a:pt x="16" y="8"/>
                  </a:cubicBezTo>
                  <a:cubicBezTo>
                    <a:pt x="16" y="6"/>
                    <a:pt x="12" y="4"/>
                    <a:pt x="11" y="2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931;p79"/>
            <p:cNvSpPr/>
            <p:nvPr/>
          </p:nvSpPr>
          <p:spPr>
            <a:xfrm>
              <a:off x="4850652" y="3804434"/>
              <a:ext cx="327047" cy="286795"/>
            </a:xfrm>
            <a:custGeom>
              <a:avLst/>
              <a:gdLst/>
              <a:ahLst/>
              <a:cxnLst/>
              <a:rect l="l" t="t" r="r" b="b"/>
              <a:pathLst>
                <a:path w="120" h="105" extrusionOk="0">
                  <a:moveTo>
                    <a:pt x="115" y="38"/>
                  </a:moveTo>
                  <a:cubicBezTo>
                    <a:pt x="115" y="38"/>
                    <a:pt x="115" y="38"/>
                    <a:pt x="114" y="38"/>
                  </a:cubicBezTo>
                  <a:cubicBezTo>
                    <a:pt x="114" y="38"/>
                    <a:pt x="113" y="39"/>
                    <a:pt x="113" y="40"/>
                  </a:cubicBezTo>
                  <a:cubicBezTo>
                    <a:pt x="113" y="41"/>
                    <a:pt x="111" y="42"/>
                    <a:pt x="109" y="41"/>
                  </a:cubicBezTo>
                  <a:cubicBezTo>
                    <a:pt x="107" y="41"/>
                    <a:pt x="105" y="36"/>
                    <a:pt x="105" y="35"/>
                  </a:cubicBezTo>
                  <a:cubicBezTo>
                    <a:pt x="105" y="34"/>
                    <a:pt x="107" y="29"/>
                    <a:pt x="109" y="29"/>
                  </a:cubicBezTo>
                  <a:cubicBezTo>
                    <a:pt x="110" y="29"/>
                    <a:pt x="112" y="31"/>
                    <a:pt x="114" y="32"/>
                  </a:cubicBezTo>
                  <a:cubicBezTo>
                    <a:pt x="114" y="31"/>
                    <a:pt x="114" y="30"/>
                    <a:pt x="114" y="30"/>
                  </a:cubicBezTo>
                  <a:cubicBezTo>
                    <a:pt x="114" y="29"/>
                    <a:pt x="115" y="18"/>
                    <a:pt x="113" y="16"/>
                  </a:cubicBezTo>
                  <a:cubicBezTo>
                    <a:pt x="111" y="15"/>
                    <a:pt x="109" y="4"/>
                    <a:pt x="108" y="2"/>
                  </a:cubicBezTo>
                  <a:cubicBezTo>
                    <a:pt x="107" y="1"/>
                    <a:pt x="100" y="2"/>
                    <a:pt x="100" y="1"/>
                  </a:cubicBezTo>
                  <a:cubicBezTo>
                    <a:pt x="99" y="0"/>
                    <a:pt x="93" y="0"/>
                    <a:pt x="93" y="0"/>
                  </a:cubicBezTo>
                  <a:cubicBezTo>
                    <a:pt x="92" y="1"/>
                    <a:pt x="91" y="2"/>
                    <a:pt x="90" y="3"/>
                  </a:cubicBezTo>
                  <a:cubicBezTo>
                    <a:pt x="89" y="4"/>
                    <a:pt x="86" y="3"/>
                    <a:pt x="85" y="6"/>
                  </a:cubicBezTo>
                  <a:cubicBezTo>
                    <a:pt x="85" y="8"/>
                    <a:pt x="82" y="11"/>
                    <a:pt x="80" y="11"/>
                  </a:cubicBezTo>
                  <a:cubicBezTo>
                    <a:pt x="78" y="11"/>
                    <a:pt x="76" y="13"/>
                    <a:pt x="76" y="15"/>
                  </a:cubicBezTo>
                  <a:cubicBezTo>
                    <a:pt x="76" y="17"/>
                    <a:pt x="73" y="20"/>
                    <a:pt x="70" y="20"/>
                  </a:cubicBezTo>
                  <a:cubicBezTo>
                    <a:pt x="67" y="20"/>
                    <a:pt x="68" y="23"/>
                    <a:pt x="67" y="25"/>
                  </a:cubicBezTo>
                  <a:cubicBezTo>
                    <a:pt x="66" y="28"/>
                    <a:pt x="65" y="29"/>
                    <a:pt x="60" y="29"/>
                  </a:cubicBezTo>
                  <a:cubicBezTo>
                    <a:pt x="56" y="29"/>
                    <a:pt x="55" y="28"/>
                    <a:pt x="51" y="26"/>
                  </a:cubicBezTo>
                  <a:cubicBezTo>
                    <a:pt x="47" y="24"/>
                    <a:pt x="47" y="28"/>
                    <a:pt x="47" y="30"/>
                  </a:cubicBezTo>
                  <a:cubicBezTo>
                    <a:pt x="47" y="32"/>
                    <a:pt x="41" y="36"/>
                    <a:pt x="39" y="37"/>
                  </a:cubicBezTo>
                  <a:cubicBezTo>
                    <a:pt x="38" y="39"/>
                    <a:pt x="35" y="38"/>
                    <a:pt x="32" y="38"/>
                  </a:cubicBezTo>
                  <a:cubicBezTo>
                    <a:pt x="30" y="38"/>
                    <a:pt x="31" y="36"/>
                    <a:pt x="31" y="35"/>
                  </a:cubicBezTo>
                  <a:cubicBezTo>
                    <a:pt x="31" y="34"/>
                    <a:pt x="32" y="35"/>
                    <a:pt x="33" y="33"/>
                  </a:cubicBezTo>
                  <a:cubicBezTo>
                    <a:pt x="33" y="32"/>
                    <a:pt x="31" y="26"/>
                    <a:pt x="30" y="25"/>
                  </a:cubicBezTo>
                  <a:cubicBezTo>
                    <a:pt x="30" y="24"/>
                    <a:pt x="28" y="23"/>
                    <a:pt x="26" y="23"/>
                  </a:cubicBezTo>
                  <a:cubicBezTo>
                    <a:pt x="26" y="35"/>
                    <a:pt x="26" y="49"/>
                    <a:pt x="26" y="50"/>
                  </a:cubicBezTo>
                  <a:cubicBezTo>
                    <a:pt x="26" y="52"/>
                    <a:pt x="23" y="53"/>
                    <a:pt x="22" y="54"/>
                  </a:cubicBezTo>
                  <a:cubicBezTo>
                    <a:pt x="21" y="56"/>
                    <a:pt x="15" y="54"/>
                    <a:pt x="12" y="54"/>
                  </a:cubicBezTo>
                  <a:cubicBezTo>
                    <a:pt x="9" y="54"/>
                    <a:pt x="10" y="51"/>
                    <a:pt x="8" y="50"/>
                  </a:cubicBezTo>
                  <a:cubicBezTo>
                    <a:pt x="7" y="47"/>
                    <a:pt x="4" y="50"/>
                    <a:pt x="4" y="51"/>
                  </a:cubicBezTo>
                  <a:cubicBezTo>
                    <a:pt x="4" y="52"/>
                    <a:pt x="2" y="52"/>
                    <a:pt x="0" y="52"/>
                  </a:cubicBezTo>
                  <a:cubicBezTo>
                    <a:pt x="3" y="56"/>
                    <a:pt x="5" y="61"/>
                    <a:pt x="7" y="64"/>
                  </a:cubicBezTo>
                  <a:cubicBezTo>
                    <a:pt x="8" y="70"/>
                    <a:pt x="12" y="75"/>
                    <a:pt x="13" y="79"/>
                  </a:cubicBezTo>
                  <a:cubicBezTo>
                    <a:pt x="14" y="82"/>
                    <a:pt x="16" y="86"/>
                    <a:pt x="13" y="86"/>
                  </a:cubicBezTo>
                  <a:cubicBezTo>
                    <a:pt x="11" y="87"/>
                    <a:pt x="11" y="88"/>
                    <a:pt x="13" y="92"/>
                  </a:cubicBezTo>
                  <a:cubicBezTo>
                    <a:pt x="16" y="96"/>
                    <a:pt x="14" y="98"/>
                    <a:pt x="16" y="99"/>
                  </a:cubicBezTo>
                  <a:cubicBezTo>
                    <a:pt x="18" y="99"/>
                    <a:pt x="18" y="100"/>
                    <a:pt x="19" y="100"/>
                  </a:cubicBezTo>
                  <a:cubicBezTo>
                    <a:pt x="21" y="100"/>
                    <a:pt x="22" y="102"/>
                    <a:pt x="23" y="103"/>
                  </a:cubicBezTo>
                  <a:cubicBezTo>
                    <a:pt x="24" y="105"/>
                    <a:pt x="26" y="105"/>
                    <a:pt x="28" y="103"/>
                  </a:cubicBezTo>
                  <a:cubicBezTo>
                    <a:pt x="29" y="101"/>
                    <a:pt x="33" y="100"/>
                    <a:pt x="36" y="100"/>
                  </a:cubicBezTo>
                  <a:cubicBezTo>
                    <a:pt x="40" y="100"/>
                    <a:pt x="40" y="99"/>
                    <a:pt x="44" y="98"/>
                  </a:cubicBezTo>
                  <a:cubicBezTo>
                    <a:pt x="47" y="97"/>
                    <a:pt x="52" y="97"/>
                    <a:pt x="55" y="98"/>
                  </a:cubicBezTo>
                  <a:cubicBezTo>
                    <a:pt x="59" y="99"/>
                    <a:pt x="60" y="98"/>
                    <a:pt x="62" y="97"/>
                  </a:cubicBezTo>
                  <a:cubicBezTo>
                    <a:pt x="63" y="96"/>
                    <a:pt x="67" y="99"/>
                    <a:pt x="67" y="96"/>
                  </a:cubicBezTo>
                  <a:cubicBezTo>
                    <a:pt x="67" y="93"/>
                    <a:pt x="70" y="94"/>
                    <a:pt x="73" y="94"/>
                  </a:cubicBezTo>
                  <a:cubicBezTo>
                    <a:pt x="76" y="94"/>
                    <a:pt x="83" y="89"/>
                    <a:pt x="88" y="84"/>
                  </a:cubicBezTo>
                  <a:cubicBezTo>
                    <a:pt x="94" y="79"/>
                    <a:pt x="103" y="68"/>
                    <a:pt x="106" y="62"/>
                  </a:cubicBezTo>
                  <a:cubicBezTo>
                    <a:pt x="109" y="57"/>
                    <a:pt x="114" y="53"/>
                    <a:pt x="117" y="50"/>
                  </a:cubicBezTo>
                  <a:cubicBezTo>
                    <a:pt x="119" y="49"/>
                    <a:pt x="119" y="43"/>
                    <a:pt x="120" y="38"/>
                  </a:cubicBezTo>
                  <a:cubicBezTo>
                    <a:pt x="118" y="38"/>
                    <a:pt x="115" y="38"/>
                    <a:pt x="115" y="38"/>
                  </a:cubicBezTo>
                  <a:close/>
                  <a:moveTo>
                    <a:pt x="92" y="63"/>
                  </a:moveTo>
                  <a:cubicBezTo>
                    <a:pt x="92" y="65"/>
                    <a:pt x="87" y="62"/>
                    <a:pt x="87" y="64"/>
                  </a:cubicBezTo>
                  <a:cubicBezTo>
                    <a:pt x="86" y="66"/>
                    <a:pt x="85" y="69"/>
                    <a:pt x="85" y="69"/>
                  </a:cubicBezTo>
                  <a:cubicBezTo>
                    <a:pt x="82" y="68"/>
                    <a:pt x="82" y="68"/>
                    <a:pt x="82" y="68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8" y="62"/>
                    <a:pt x="81" y="57"/>
                    <a:pt x="82" y="55"/>
                  </a:cubicBezTo>
                  <a:cubicBezTo>
                    <a:pt x="83" y="53"/>
                    <a:pt x="88" y="50"/>
                    <a:pt x="89" y="52"/>
                  </a:cubicBezTo>
                  <a:cubicBezTo>
                    <a:pt x="90" y="54"/>
                    <a:pt x="95" y="56"/>
                    <a:pt x="95" y="58"/>
                  </a:cubicBezTo>
                  <a:cubicBezTo>
                    <a:pt x="95" y="60"/>
                    <a:pt x="92" y="62"/>
                    <a:pt x="92" y="63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932;p79"/>
            <p:cNvSpPr/>
            <p:nvPr/>
          </p:nvSpPr>
          <p:spPr>
            <a:xfrm>
              <a:off x="4766793" y="3469004"/>
              <a:ext cx="236480" cy="251575"/>
            </a:xfrm>
            <a:custGeom>
              <a:avLst/>
              <a:gdLst/>
              <a:ahLst/>
              <a:cxnLst/>
              <a:rect l="l" t="t" r="r" b="b"/>
              <a:pathLst>
                <a:path w="87" h="92" extrusionOk="0">
                  <a:moveTo>
                    <a:pt x="6" y="84"/>
                  </a:moveTo>
                  <a:cubicBezTo>
                    <a:pt x="8" y="84"/>
                    <a:pt x="6" y="86"/>
                    <a:pt x="8" y="85"/>
                  </a:cubicBezTo>
                  <a:cubicBezTo>
                    <a:pt x="11" y="84"/>
                    <a:pt x="13" y="84"/>
                    <a:pt x="16" y="86"/>
                  </a:cubicBezTo>
                  <a:cubicBezTo>
                    <a:pt x="18" y="87"/>
                    <a:pt x="20" y="88"/>
                    <a:pt x="22" y="88"/>
                  </a:cubicBezTo>
                  <a:cubicBezTo>
                    <a:pt x="25" y="88"/>
                    <a:pt x="48" y="88"/>
                    <a:pt x="48" y="88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65" y="89"/>
                    <a:pt x="66" y="90"/>
                  </a:cubicBezTo>
                  <a:cubicBezTo>
                    <a:pt x="69" y="92"/>
                    <a:pt x="76" y="90"/>
                    <a:pt x="78" y="90"/>
                  </a:cubicBezTo>
                  <a:cubicBezTo>
                    <a:pt x="78" y="89"/>
                    <a:pt x="79" y="89"/>
                    <a:pt x="80" y="89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6" y="51"/>
                    <a:pt x="86" y="51"/>
                    <a:pt x="86" y="51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87" y="37"/>
                    <a:pt x="86" y="37"/>
                    <a:pt x="85" y="37"/>
                  </a:cubicBezTo>
                  <a:cubicBezTo>
                    <a:pt x="83" y="38"/>
                    <a:pt x="80" y="38"/>
                    <a:pt x="78" y="38"/>
                  </a:cubicBezTo>
                  <a:cubicBezTo>
                    <a:pt x="76" y="38"/>
                    <a:pt x="76" y="40"/>
                    <a:pt x="75" y="40"/>
                  </a:cubicBezTo>
                  <a:cubicBezTo>
                    <a:pt x="73" y="39"/>
                    <a:pt x="74" y="35"/>
                    <a:pt x="75" y="33"/>
                  </a:cubicBezTo>
                  <a:cubicBezTo>
                    <a:pt x="75" y="32"/>
                    <a:pt x="73" y="29"/>
                    <a:pt x="71" y="28"/>
                  </a:cubicBezTo>
                  <a:cubicBezTo>
                    <a:pt x="69" y="27"/>
                    <a:pt x="73" y="18"/>
                    <a:pt x="72" y="18"/>
                  </a:cubicBezTo>
                  <a:cubicBezTo>
                    <a:pt x="71" y="17"/>
                    <a:pt x="70" y="14"/>
                    <a:pt x="70" y="11"/>
                  </a:cubicBezTo>
                  <a:cubicBezTo>
                    <a:pt x="70" y="9"/>
                    <a:pt x="69" y="10"/>
                    <a:pt x="65" y="10"/>
                  </a:cubicBezTo>
                  <a:cubicBezTo>
                    <a:pt x="62" y="10"/>
                    <a:pt x="62" y="8"/>
                    <a:pt x="62" y="8"/>
                  </a:cubicBezTo>
                  <a:cubicBezTo>
                    <a:pt x="62" y="8"/>
                    <a:pt x="58" y="7"/>
                    <a:pt x="56" y="8"/>
                  </a:cubicBezTo>
                  <a:cubicBezTo>
                    <a:pt x="54" y="9"/>
                    <a:pt x="54" y="16"/>
                    <a:pt x="54" y="15"/>
                  </a:cubicBezTo>
                  <a:cubicBezTo>
                    <a:pt x="52" y="15"/>
                    <a:pt x="48" y="16"/>
                    <a:pt x="44" y="17"/>
                  </a:cubicBezTo>
                  <a:cubicBezTo>
                    <a:pt x="42" y="18"/>
                    <a:pt x="40" y="16"/>
                    <a:pt x="38" y="12"/>
                  </a:cubicBezTo>
                  <a:cubicBezTo>
                    <a:pt x="37" y="8"/>
                    <a:pt x="35" y="9"/>
                    <a:pt x="35" y="7"/>
                  </a:cubicBezTo>
                  <a:cubicBezTo>
                    <a:pt x="36" y="4"/>
                    <a:pt x="34" y="0"/>
                    <a:pt x="34" y="0"/>
                  </a:cubicBezTo>
                  <a:cubicBezTo>
                    <a:pt x="34" y="0"/>
                    <a:pt x="12" y="0"/>
                    <a:pt x="10" y="0"/>
                  </a:cubicBezTo>
                  <a:cubicBezTo>
                    <a:pt x="9" y="0"/>
                    <a:pt x="8" y="1"/>
                    <a:pt x="6" y="3"/>
                  </a:cubicBezTo>
                  <a:cubicBezTo>
                    <a:pt x="8" y="7"/>
                    <a:pt x="11" y="16"/>
                    <a:pt x="12" y="18"/>
                  </a:cubicBezTo>
                  <a:cubicBezTo>
                    <a:pt x="13" y="20"/>
                    <a:pt x="11" y="22"/>
                    <a:pt x="11" y="26"/>
                  </a:cubicBezTo>
                  <a:cubicBezTo>
                    <a:pt x="11" y="29"/>
                    <a:pt x="15" y="37"/>
                    <a:pt x="16" y="41"/>
                  </a:cubicBezTo>
                  <a:cubicBezTo>
                    <a:pt x="16" y="46"/>
                    <a:pt x="13" y="49"/>
                    <a:pt x="10" y="51"/>
                  </a:cubicBezTo>
                  <a:cubicBezTo>
                    <a:pt x="8" y="55"/>
                    <a:pt x="5" y="62"/>
                    <a:pt x="5" y="66"/>
                  </a:cubicBezTo>
                  <a:cubicBezTo>
                    <a:pt x="5" y="70"/>
                    <a:pt x="1" y="74"/>
                    <a:pt x="1" y="76"/>
                  </a:cubicBezTo>
                  <a:cubicBezTo>
                    <a:pt x="1" y="78"/>
                    <a:pt x="1" y="84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3" y="86"/>
                    <a:pt x="4" y="84"/>
                    <a:pt x="6" y="84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933;p79"/>
            <p:cNvSpPr/>
            <p:nvPr/>
          </p:nvSpPr>
          <p:spPr>
            <a:xfrm>
              <a:off x="4963020" y="3515962"/>
              <a:ext cx="231448" cy="204614"/>
            </a:xfrm>
            <a:custGeom>
              <a:avLst/>
              <a:gdLst/>
              <a:ahLst/>
              <a:cxnLst/>
              <a:rect l="l" t="t" r="r" b="b"/>
              <a:pathLst>
                <a:path w="85" h="75" extrusionOk="0">
                  <a:moveTo>
                    <a:pt x="66" y="3"/>
                  </a:moveTo>
                  <a:cubicBezTo>
                    <a:pt x="65" y="3"/>
                    <a:pt x="62" y="1"/>
                    <a:pt x="60" y="0"/>
                  </a:cubicBezTo>
                  <a:cubicBezTo>
                    <a:pt x="59" y="1"/>
                    <a:pt x="54" y="1"/>
                    <a:pt x="51" y="1"/>
                  </a:cubicBezTo>
                  <a:cubicBezTo>
                    <a:pt x="49" y="1"/>
                    <a:pt x="51" y="5"/>
                    <a:pt x="49" y="6"/>
                  </a:cubicBezTo>
                  <a:cubicBezTo>
                    <a:pt x="48" y="8"/>
                    <a:pt x="47" y="10"/>
                    <a:pt x="48" y="10"/>
                  </a:cubicBezTo>
                  <a:cubicBezTo>
                    <a:pt x="50" y="10"/>
                    <a:pt x="48" y="16"/>
                    <a:pt x="48" y="19"/>
                  </a:cubicBezTo>
                  <a:cubicBezTo>
                    <a:pt x="48" y="21"/>
                    <a:pt x="45" y="24"/>
                    <a:pt x="46" y="25"/>
                  </a:cubicBezTo>
                  <a:cubicBezTo>
                    <a:pt x="47" y="26"/>
                    <a:pt x="49" y="31"/>
                    <a:pt x="51" y="31"/>
                  </a:cubicBezTo>
                  <a:cubicBezTo>
                    <a:pt x="54" y="32"/>
                    <a:pt x="56" y="30"/>
                    <a:pt x="57" y="30"/>
                  </a:cubicBezTo>
                  <a:cubicBezTo>
                    <a:pt x="57" y="30"/>
                    <a:pt x="57" y="33"/>
                    <a:pt x="57" y="34"/>
                  </a:cubicBezTo>
                  <a:cubicBezTo>
                    <a:pt x="57" y="37"/>
                    <a:pt x="56" y="38"/>
                    <a:pt x="56" y="38"/>
                  </a:cubicBezTo>
                  <a:cubicBezTo>
                    <a:pt x="56" y="38"/>
                    <a:pt x="53" y="39"/>
                    <a:pt x="51" y="38"/>
                  </a:cubicBezTo>
                  <a:cubicBezTo>
                    <a:pt x="49" y="37"/>
                    <a:pt x="48" y="33"/>
                    <a:pt x="48" y="32"/>
                  </a:cubicBezTo>
                  <a:cubicBezTo>
                    <a:pt x="48" y="31"/>
                    <a:pt x="44" y="31"/>
                    <a:pt x="42" y="31"/>
                  </a:cubicBezTo>
                  <a:cubicBezTo>
                    <a:pt x="41" y="31"/>
                    <a:pt x="39" y="28"/>
                    <a:pt x="38" y="26"/>
                  </a:cubicBezTo>
                  <a:cubicBezTo>
                    <a:pt x="37" y="25"/>
                    <a:pt x="35" y="26"/>
                    <a:pt x="35" y="28"/>
                  </a:cubicBezTo>
                  <a:cubicBezTo>
                    <a:pt x="35" y="29"/>
                    <a:pt x="34" y="29"/>
                    <a:pt x="33" y="29"/>
                  </a:cubicBezTo>
                  <a:cubicBezTo>
                    <a:pt x="31" y="29"/>
                    <a:pt x="27" y="26"/>
                    <a:pt x="26" y="26"/>
                  </a:cubicBezTo>
                  <a:cubicBezTo>
                    <a:pt x="25" y="27"/>
                    <a:pt x="23" y="24"/>
                    <a:pt x="24" y="23"/>
                  </a:cubicBezTo>
                  <a:cubicBezTo>
                    <a:pt x="24" y="22"/>
                    <a:pt x="21" y="22"/>
                    <a:pt x="20" y="23"/>
                  </a:cubicBezTo>
                  <a:cubicBezTo>
                    <a:pt x="18" y="24"/>
                    <a:pt x="17" y="22"/>
                    <a:pt x="17" y="22"/>
                  </a:cubicBezTo>
                  <a:cubicBezTo>
                    <a:pt x="17" y="22"/>
                    <a:pt x="17" y="21"/>
                    <a:pt x="15" y="20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9" y="72"/>
                    <a:pt x="9" y="72"/>
                    <a:pt x="9" y="72"/>
                  </a:cubicBezTo>
                  <a:cubicBezTo>
                    <a:pt x="13" y="71"/>
                    <a:pt x="22" y="70"/>
                    <a:pt x="22" y="71"/>
                  </a:cubicBezTo>
                  <a:cubicBezTo>
                    <a:pt x="22" y="72"/>
                    <a:pt x="22" y="72"/>
                    <a:pt x="22" y="73"/>
                  </a:cubicBezTo>
                  <a:cubicBezTo>
                    <a:pt x="24" y="73"/>
                    <a:pt x="26" y="72"/>
                    <a:pt x="26" y="73"/>
                  </a:cubicBezTo>
                  <a:cubicBezTo>
                    <a:pt x="28" y="73"/>
                    <a:pt x="34" y="75"/>
                    <a:pt x="36" y="74"/>
                  </a:cubicBezTo>
                  <a:cubicBezTo>
                    <a:pt x="37" y="73"/>
                    <a:pt x="41" y="67"/>
                    <a:pt x="44" y="66"/>
                  </a:cubicBezTo>
                  <a:cubicBezTo>
                    <a:pt x="46" y="65"/>
                    <a:pt x="50" y="62"/>
                    <a:pt x="50" y="60"/>
                  </a:cubicBezTo>
                  <a:cubicBezTo>
                    <a:pt x="50" y="59"/>
                    <a:pt x="50" y="58"/>
                    <a:pt x="55" y="56"/>
                  </a:cubicBezTo>
                  <a:cubicBezTo>
                    <a:pt x="61" y="56"/>
                    <a:pt x="61" y="56"/>
                    <a:pt x="61" y="56"/>
                  </a:cubicBezTo>
                  <a:cubicBezTo>
                    <a:pt x="61" y="56"/>
                    <a:pt x="61" y="56"/>
                    <a:pt x="61" y="56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60" y="51"/>
                    <a:pt x="80" y="44"/>
                    <a:pt x="81" y="44"/>
                  </a:cubicBezTo>
                  <a:cubicBezTo>
                    <a:pt x="80" y="42"/>
                    <a:pt x="79" y="41"/>
                    <a:pt x="79" y="41"/>
                  </a:cubicBezTo>
                  <a:cubicBezTo>
                    <a:pt x="80" y="40"/>
                    <a:pt x="81" y="34"/>
                    <a:pt x="81" y="33"/>
                  </a:cubicBezTo>
                  <a:cubicBezTo>
                    <a:pt x="81" y="32"/>
                    <a:pt x="85" y="33"/>
                    <a:pt x="83" y="32"/>
                  </a:cubicBezTo>
                  <a:cubicBezTo>
                    <a:pt x="81" y="30"/>
                    <a:pt x="82" y="22"/>
                    <a:pt x="82" y="20"/>
                  </a:cubicBezTo>
                  <a:cubicBezTo>
                    <a:pt x="83" y="18"/>
                    <a:pt x="85" y="20"/>
                    <a:pt x="85" y="18"/>
                  </a:cubicBezTo>
                  <a:cubicBezTo>
                    <a:pt x="85" y="16"/>
                    <a:pt x="83" y="11"/>
                    <a:pt x="82" y="10"/>
                  </a:cubicBezTo>
                  <a:cubicBezTo>
                    <a:pt x="81" y="9"/>
                    <a:pt x="74" y="6"/>
                    <a:pt x="72" y="6"/>
                  </a:cubicBezTo>
                  <a:cubicBezTo>
                    <a:pt x="70" y="5"/>
                    <a:pt x="68" y="3"/>
                    <a:pt x="66" y="3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934;p79"/>
            <p:cNvSpPr/>
            <p:nvPr/>
          </p:nvSpPr>
          <p:spPr>
            <a:xfrm>
              <a:off x="5102225" y="3370049"/>
              <a:ext cx="38576" cy="36898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2" y="0"/>
                  </a:moveTo>
                  <a:cubicBezTo>
                    <a:pt x="10" y="0"/>
                    <a:pt x="8" y="1"/>
                    <a:pt x="7" y="1"/>
                  </a:cubicBezTo>
                  <a:cubicBezTo>
                    <a:pt x="6" y="1"/>
                    <a:pt x="5" y="1"/>
                    <a:pt x="3" y="1"/>
                  </a:cubicBezTo>
                  <a:cubicBezTo>
                    <a:pt x="3" y="1"/>
                    <a:pt x="3" y="2"/>
                    <a:pt x="2" y="2"/>
                  </a:cubicBezTo>
                  <a:cubicBezTo>
                    <a:pt x="1" y="2"/>
                    <a:pt x="1" y="7"/>
                    <a:pt x="1" y="7"/>
                  </a:cubicBezTo>
                  <a:cubicBezTo>
                    <a:pt x="1" y="7"/>
                    <a:pt x="0" y="7"/>
                    <a:pt x="0" y="9"/>
                  </a:cubicBezTo>
                  <a:cubicBezTo>
                    <a:pt x="0" y="11"/>
                    <a:pt x="1" y="11"/>
                    <a:pt x="1" y="11"/>
                  </a:cubicBezTo>
                  <a:cubicBezTo>
                    <a:pt x="1" y="12"/>
                    <a:pt x="2" y="12"/>
                    <a:pt x="3" y="12"/>
                  </a:cubicBezTo>
                  <a:cubicBezTo>
                    <a:pt x="8" y="13"/>
                    <a:pt x="7" y="9"/>
                    <a:pt x="7" y="9"/>
                  </a:cubicBezTo>
                  <a:cubicBezTo>
                    <a:pt x="7" y="9"/>
                    <a:pt x="14" y="10"/>
                    <a:pt x="14" y="8"/>
                  </a:cubicBezTo>
                  <a:cubicBezTo>
                    <a:pt x="14" y="6"/>
                    <a:pt x="13" y="2"/>
                    <a:pt x="13" y="2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935;p79"/>
            <p:cNvSpPr/>
            <p:nvPr/>
          </p:nvSpPr>
          <p:spPr>
            <a:xfrm>
              <a:off x="5347091" y="3098350"/>
              <a:ext cx="207968" cy="280086"/>
            </a:xfrm>
            <a:custGeom>
              <a:avLst/>
              <a:gdLst/>
              <a:ahLst/>
              <a:cxnLst/>
              <a:rect l="l" t="t" r="r" b="b"/>
              <a:pathLst>
                <a:path w="76" h="103" extrusionOk="0">
                  <a:moveTo>
                    <a:pt x="17" y="19"/>
                  </a:moveTo>
                  <a:cubicBezTo>
                    <a:pt x="18" y="20"/>
                    <a:pt x="21" y="23"/>
                    <a:pt x="22" y="24"/>
                  </a:cubicBezTo>
                  <a:cubicBezTo>
                    <a:pt x="24" y="24"/>
                    <a:pt x="32" y="27"/>
                    <a:pt x="38" y="28"/>
                  </a:cubicBezTo>
                  <a:cubicBezTo>
                    <a:pt x="42" y="31"/>
                    <a:pt x="46" y="31"/>
                    <a:pt x="48" y="31"/>
                  </a:cubicBezTo>
                  <a:cubicBezTo>
                    <a:pt x="49" y="31"/>
                    <a:pt x="51" y="32"/>
                    <a:pt x="50" y="33"/>
                  </a:cubicBezTo>
                  <a:cubicBezTo>
                    <a:pt x="49" y="34"/>
                    <a:pt x="32" y="51"/>
                    <a:pt x="30" y="53"/>
                  </a:cubicBezTo>
                  <a:cubicBezTo>
                    <a:pt x="28" y="55"/>
                    <a:pt x="27" y="54"/>
                    <a:pt x="22" y="54"/>
                  </a:cubicBezTo>
                  <a:cubicBezTo>
                    <a:pt x="17" y="54"/>
                    <a:pt x="14" y="59"/>
                    <a:pt x="13" y="59"/>
                  </a:cubicBezTo>
                  <a:cubicBezTo>
                    <a:pt x="12" y="59"/>
                    <a:pt x="9" y="60"/>
                    <a:pt x="6" y="60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4" y="103"/>
                    <a:pt x="4" y="103"/>
                    <a:pt x="4" y="103"/>
                  </a:cubicBezTo>
                  <a:cubicBezTo>
                    <a:pt x="6" y="100"/>
                    <a:pt x="15" y="92"/>
                    <a:pt x="20" y="86"/>
                  </a:cubicBezTo>
                  <a:cubicBezTo>
                    <a:pt x="27" y="79"/>
                    <a:pt x="29" y="78"/>
                    <a:pt x="33" y="76"/>
                  </a:cubicBezTo>
                  <a:cubicBezTo>
                    <a:pt x="37" y="74"/>
                    <a:pt x="45" y="66"/>
                    <a:pt x="51" y="58"/>
                  </a:cubicBezTo>
                  <a:cubicBezTo>
                    <a:pt x="55" y="53"/>
                    <a:pt x="60" y="48"/>
                    <a:pt x="60" y="44"/>
                  </a:cubicBezTo>
                  <a:cubicBezTo>
                    <a:pt x="61" y="41"/>
                    <a:pt x="64" y="36"/>
                    <a:pt x="66" y="32"/>
                  </a:cubicBezTo>
                  <a:cubicBezTo>
                    <a:pt x="69" y="29"/>
                    <a:pt x="73" y="20"/>
                    <a:pt x="73" y="17"/>
                  </a:cubicBezTo>
                  <a:cubicBezTo>
                    <a:pt x="73" y="16"/>
                    <a:pt x="75" y="9"/>
                    <a:pt x="76" y="4"/>
                  </a:cubicBezTo>
                  <a:cubicBezTo>
                    <a:pt x="76" y="0"/>
                    <a:pt x="72" y="0"/>
                    <a:pt x="71" y="3"/>
                  </a:cubicBezTo>
                  <a:cubicBezTo>
                    <a:pt x="70" y="4"/>
                    <a:pt x="61" y="6"/>
                    <a:pt x="54" y="6"/>
                  </a:cubicBezTo>
                  <a:cubicBezTo>
                    <a:pt x="49" y="7"/>
                    <a:pt x="45" y="7"/>
                    <a:pt x="43" y="9"/>
                  </a:cubicBezTo>
                  <a:cubicBezTo>
                    <a:pt x="40" y="12"/>
                    <a:pt x="35" y="9"/>
                    <a:pt x="33" y="11"/>
                  </a:cubicBezTo>
                  <a:cubicBezTo>
                    <a:pt x="31" y="14"/>
                    <a:pt x="23" y="16"/>
                    <a:pt x="21" y="10"/>
                  </a:cubicBezTo>
                  <a:cubicBezTo>
                    <a:pt x="20" y="8"/>
                    <a:pt x="18" y="7"/>
                    <a:pt x="17" y="6"/>
                  </a:cubicBezTo>
                  <a:cubicBezTo>
                    <a:pt x="15" y="8"/>
                    <a:pt x="13" y="12"/>
                    <a:pt x="13" y="13"/>
                  </a:cubicBezTo>
                  <a:cubicBezTo>
                    <a:pt x="14" y="14"/>
                    <a:pt x="16" y="18"/>
                    <a:pt x="17" y="19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936;p79"/>
            <p:cNvSpPr/>
            <p:nvPr/>
          </p:nvSpPr>
          <p:spPr>
            <a:xfrm>
              <a:off x="4261968" y="2581784"/>
              <a:ext cx="244865" cy="191196"/>
            </a:xfrm>
            <a:custGeom>
              <a:avLst/>
              <a:gdLst/>
              <a:ahLst/>
              <a:cxnLst/>
              <a:rect l="l" t="t" r="r" b="b"/>
              <a:pathLst>
                <a:path w="90" h="70" extrusionOk="0">
                  <a:moveTo>
                    <a:pt x="34" y="70"/>
                  </a:moveTo>
                  <a:cubicBezTo>
                    <a:pt x="34" y="66"/>
                    <a:pt x="33" y="61"/>
                    <a:pt x="33" y="60"/>
                  </a:cubicBezTo>
                  <a:cubicBezTo>
                    <a:pt x="34" y="59"/>
                    <a:pt x="43" y="54"/>
                    <a:pt x="45" y="53"/>
                  </a:cubicBezTo>
                  <a:cubicBezTo>
                    <a:pt x="47" y="52"/>
                    <a:pt x="50" y="53"/>
                    <a:pt x="50" y="51"/>
                  </a:cubicBezTo>
                  <a:cubicBezTo>
                    <a:pt x="50" y="49"/>
                    <a:pt x="54" y="50"/>
                    <a:pt x="57" y="50"/>
                  </a:cubicBezTo>
                  <a:cubicBezTo>
                    <a:pt x="59" y="49"/>
                    <a:pt x="61" y="47"/>
                    <a:pt x="61" y="45"/>
                  </a:cubicBezTo>
                  <a:cubicBezTo>
                    <a:pt x="61" y="44"/>
                    <a:pt x="64" y="44"/>
                    <a:pt x="66" y="44"/>
                  </a:cubicBezTo>
                  <a:cubicBezTo>
                    <a:pt x="68" y="44"/>
                    <a:pt x="68" y="41"/>
                    <a:pt x="70" y="41"/>
                  </a:cubicBezTo>
                  <a:cubicBezTo>
                    <a:pt x="71" y="41"/>
                    <a:pt x="70" y="39"/>
                    <a:pt x="71" y="36"/>
                  </a:cubicBezTo>
                  <a:cubicBezTo>
                    <a:pt x="71" y="34"/>
                    <a:pt x="71" y="34"/>
                    <a:pt x="73" y="34"/>
                  </a:cubicBezTo>
                  <a:cubicBezTo>
                    <a:pt x="75" y="34"/>
                    <a:pt x="77" y="34"/>
                    <a:pt x="77" y="33"/>
                  </a:cubicBezTo>
                  <a:cubicBezTo>
                    <a:pt x="77" y="31"/>
                    <a:pt x="86" y="32"/>
                    <a:pt x="88" y="32"/>
                  </a:cubicBezTo>
                  <a:cubicBezTo>
                    <a:pt x="89" y="32"/>
                    <a:pt x="90" y="30"/>
                    <a:pt x="90" y="29"/>
                  </a:cubicBezTo>
                  <a:cubicBezTo>
                    <a:pt x="89" y="28"/>
                    <a:pt x="88" y="24"/>
                    <a:pt x="86" y="23"/>
                  </a:cubicBezTo>
                  <a:cubicBezTo>
                    <a:pt x="86" y="23"/>
                    <a:pt x="86" y="20"/>
                    <a:pt x="86" y="17"/>
                  </a:cubicBezTo>
                  <a:cubicBezTo>
                    <a:pt x="86" y="14"/>
                    <a:pt x="86" y="12"/>
                    <a:pt x="85" y="10"/>
                  </a:cubicBezTo>
                  <a:cubicBezTo>
                    <a:pt x="84" y="9"/>
                    <a:pt x="84" y="8"/>
                    <a:pt x="83" y="7"/>
                  </a:cubicBezTo>
                  <a:cubicBezTo>
                    <a:pt x="80" y="7"/>
                    <a:pt x="77" y="5"/>
                    <a:pt x="74" y="5"/>
                  </a:cubicBezTo>
                  <a:cubicBezTo>
                    <a:pt x="71" y="5"/>
                    <a:pt x="64" y="7"/>
                    <a:pt x="61" y="4"/>
                  </a:cubicBezTo>
                  <a:cubicBezTo>
                    <a:pt x="59" y="1"/>
                    <a:pt x="57" y="0"/>
                    <a:pt x="55" y="1"/>
                  </a:cubicBezTo>
                  <a:cubicBezTo>
                    <a:pt x="52" y="1"/>
                    <a:pt x="49" y="12"/>
                    <a:pt x="47" y="15"/>
                  </a:cubicBezTo>
                  <a:cubicBezTo>
                    <a:pt x="45" y="19"/>
                    <a:pt x="38" y="21"/>
                    <a:pt x="36" y="21"/>
                  </a:cubicBezTo>
                  <a:cubicBezTo>
                    <a:pt x="32" y="21"/>
                    <a:pt x="32" y="25"/>
                    <a:pt x="30" y="27"/>
                  </a:cubicBezTo>
                  <a:cubicBezTo>
                    <a:pt x="27" y="29"/>
                    <a:pt x="28" y="32"/>
                    <a:pt x="25" y="34"/>
                  </a:cubicBezTo>
                  <a:cubicBezTo>
                    <a:pt x="23" y="36"/>
                    <a:pt x="24" y="43"/>
                    <a:pt x="25" y="45"/>
                  </a:cubicBezTo>
                  <a:cubicBezTo>
                    <a:pt x="27" y="48"/>
                    <a:pt x="21" y="56"/>
                    <a:pt x="17" y="57"/>
                  </a:cubicBezTo>
                  <a:cubicBezTo>
                    <a:pt x="13" y="60"/>
                    <a:pt x="12" y="64"/>
                    <a:pt x="6" y="65"/>
                  </a:cubicBezTo>
                  <a:cubicBezTo>
                    <a:pt x="3" y="66"/>
                    <a:pt x="1" y="67"/>
                    <a:pt x="0" y="67"/>
                  </a:cubicBezTo>
                  <a:cubicBezTo>
                    <a:pt x="10" y="67"/>
                    <a:pt x="24" y="67"/>
                    <a:pt x="28" y="67"/>
                  </a:cubicBezTo>
                  <a:cubicBezTo>
                    <a:pt x="34" y="67"/>
                    <a:pt x="33" y="68"/>
                    <a:pt x="34" y="70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937;p79"/>
            <p:cNvSpPr/>
            <p:nvPr/>
          </p:nvSpPr>
          <p:spPr>
            <a:xfrm>
              <a:off x="4679582" y="2543211"/>
              <a:ext cx="83858" cy="164361"/>
            </a:xfrm>
            <a:custGeom>
              <a:avLst/>
              <a:gdLst/>
              <a:ahLst/>
              <a:cxnLst/>
              <a:rect l="l" t="t" r="r" b="b"/>
              <a:pathLst>
                <a:path w="31" h="60" extrusionOk="0">
                  <a:moveTo>
                    <a:pt x="8" y="16"/>
                  </a:moveTo>
                  <a:cubicBezTo>
                    <a:pt x="10" y="19"/>
                    <a:pt x="8" y="22"/>
                    <a:pt x="6" y="23"/>
                  </a:cubicBezTo>
                  <a:cubicBezTo>
                    <a:pt x="4" y="24"/>
                    <a:pt x="3" y="29"/>
                    <a:pt x="1" y="29"/>
                  </a:cubicBezTo>
                  <a:cubicBezTo>
                    <a:pt x="0" y="29"/>
                    <a:pt x="1" y="35"/>
                    <a:pt x="4" y="36"/>
                  </a:cubicBezTo>
                  <a:cubicBezTo>
                    <a:pt x="7" y="38"/>
                    <a:pt x="7" y="40"/>
                    <a:pt x="7" y="41"/>
                  </a:cubicBezTo>
                  <a:cubicBezTo>
                    <a:pt x="7" y="43"/>
                    <a:pt x="12" y="44"/>
                    <a:pt x="14" y="45"/>
                  </a:cubicBezTo>
                  <a:cubicBezTo>
                    <a:pt x="14" y="47"/>
                    <a:pt x="16" y="56"/>
                    <a:pt x="16" y="58"/>
                  </a:cubicBezTo>
                  <a:cubicBezTo>
                    <a:pt x="16" y="59"/>
                    <a:pt x="17" y="60"/>
                    <a:pt x="17" y="60"/>
                  </a:cubicBezTo>
                  <a:cubicBezTo>
                    <a:pt x="18" y="60"/>
                    <a:pt x="20" y="59"/>
                    <a:pt x="20" y="58"/>
                  </a:cubicBezTo>
                  <a:cubicBezTo>
                    <a:pt x="22" y="56"/>
                    <a:pt x="22" y="53"/>
                    <a:pt x="22" y="52"/>
                  </a:cubicBezTo>
                  <a:cubicBezTo>
                    <a:pt x="21" y="51"/>
                    <a:pt x="22" y="49"/>
                    <a:pt x="23" y="49"/>
                  </a:cubicBezTo>
                  <a:cubicBezTo>
                    <a:pt x="24" y="48"/>
                    <a:pt x="28" y="44"/>
                    <a:pt x="28" y="44"/>
                  </a:cubicBezTo>
                  <a:cubicBezTo>
                    <a:pt x="29" y="43"/>
                    <a:pt x="31" y="44"/>
                    <a:pt x="31" y="41"/>
                  </a:cubicBezTo>
                  <a:cubicBezTo>
                    <a:pt x="31" y="40"/>
                    <a:pt x="31" y="39"/>
                    <a:pt x="31" y="37"/>
                  </a:cubicBezTo>
                  <a:cubicBezTo>
                    <a:pt x="30" y="36"/>
                    <a:pt x="28" y="34"/>
                    <a:pt x="28" y="34"/>
                  </a:cubicBezTo>
                  <a:cubicBezTo>
                    <a:pt x="28" y="33"/>
                    <a:pt x="27" y="30"/>
                    <a:pt x="26" y="32"/>
                  </a:cubicBezTo>
                  <a:cubicBezTo>
                    <a:pt x="25" y="33"/>
                    <a:pt x="20" y="32"/>
                    <a:pt x="20" y="29"/>
                  </a:cubicBezTo>
                  <a:cubicBezTo>
                    <a:pt x="19" y="26"/>
                    <a:pt x="23" y="26"/>
                    <a:pt x="26" y="24"/>
                  </a:cubicBezTo>
                  <a:cubicBezTo>
                    <a:pt x="28" y="21"/>
                    <a:pt x="29" y="17"/>
                    <a:pt x="26" y="14"/>
                  </a:cubicBezTo>
                  <a:cubicBezTo>
                    <a:pt x="23" y="11"/>
                    <a:pt x="25" y="9"/>
                    <a:pt x="28" y="8"/>
                  </a:cubicBezTo>
                  <a:cubicBezTo>
                    <a:pt x="29" y="5"/>
                    <a:pt x="28" y="4"/>
                    <a:pt x="27" y="5"/>
                  </a:cubicBezTo>
                  <a:cubicBezTo>
                    <a:pt x="25" y="6"/>
                    <a:pt x="23" y="6"/>
                    <a:pt x="23" y="4"/>
                  </a:cubicBezTo>
                  <a:cubicBezTo>
                    <a:pt x="22" y="1"/>
                    <a:pt x="15" y="0"/>
                    <a:pt x="13" y="3"/>
                  </a:cubicBezTo>
                  <a:cubicBezTo>
                    <a:pt x="12" y="4"/>
                    <a:pt x="10" y="4"/>
                    <a:pt x="8" y="4"/>
                  </a:cubicBezTo>
                  <a:cubicBezTo>
                    <a:pt x="8" y="9"/>
                    <a:pt x="7" y="14"/>
                    <a:pt x="8" y="16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938;p79"/>
            <p:cNvSpPr/>
            <p:nvPr/>
          </p:nvSpPr>
          <p:spPr>
            <a:xfrm>
              <a:off x="4352534" y="2551596"/>
              <a:ext cx="422644" cy="404196"/>
            </a:xfrm>
            <a:custGeom>
              <a:avLst/>
              <a:gdLst/>
              <a:ahLst/>
              <a:cxnLst/>
              <a:rect l="l" t="t" r="r" b="b"/>
              <a:pathLst>
                <a:path w="155" h="148" extrusionOk="0">
                  <a:moveTo>
                    <a:pt x="53" y="28"/>
                  </a:moveTo>
                  <a:cubicBezTo>
                    <a:pt x="53" y="31"/>
                    <a:pt x="52" y="35"/>
                    <a:pt x="53" y="35"/>
                  </a:cubicBezTo>
                  <a:cubicBezTo>
                    <a:pt x="55" y="36"/>
                    <a:pt x="56" y="39"/>
                    <a:pt x="57" y="40"/>
                  </a:cubicBezTo>
                  <a:cubicBezTo>
                    <a:pt x="57" y="41"/>
                    <a:pt x="56" y="43"/>
                    <a:pt x="55" y="43"/>
                  </a:cubicBezTo>
                  <a:cubicBezTo>
                    <a:pt x="53" y="43"/>
                    <a:pt x="44" y="42"/>
                    <a:pt x="44" y="44"/>
                  </a:cubicBezTo>
                  <a:cubicBezTo>
                    <a:pt x="44" y="45"/>
                    <a:pt x="42" y="46"/>
                    <a:pt x="39" y="46"/>
                  </a:cubicBezTo>
                  <a:cubicBezTo>
                    <a:pt x="37" y="46"/>
                    <a:pt x="37" y="46"/>
                    <a:pt x="37" y="48"/>
                  </a:cubicBezTo>
                  <a:cubicBezTo>
                    <a:pt x="36" y="50"/>
                    <a:pt x="37" y="52"/>
                    <a:pt x="36" y="52"/>
                  </a:cubicBezTo>
                  <a:cubicBezTo>
                    <a:pt x="35" y="52"/>
                    <a:pt x="35" y="55"/>
                    <a:pt x="33" y="55"/>
                  </a:cubicBezTo>
                  <a:cubicBezTo>
                    <a:pt x="31" y="55"/>
                    <a:pt x="27" y="55"/>
                    <a:pt x="27" y="57"/>
                  </a:cubicBezTo>
                  <a:cubicBezTo>
                    <a:pt x="27" y="59"/>
                    <a:pt x="25" y="60"/>
                    <a:pt x="24" y="61"/>
                  </a:cubicBezTo>
                  <a:cubicBezTo>
                    <a:pt x="21" y="61"/>
                    <a:pt x="17" y="60"/>
                    <a:pt x="17" y="62"/>
                  </a:cubicBezTo>
                  <a:cubicBezTo>
                    <a:pt x="17" y="64"/>
                    <a:pt x="13" y="63"/>
                    <a:pt x="12" y="64"/>
                  </a:cubicBezTo>
                  <a:cubicBezTo>
                    <a:pt x="10" y="65"/>
                    <a:pt x="0" y="71"/>
                    <a:pt x="0" y="71"/>
                  </a:cubicBezTo>
                  <a:cubicBezTo>
                    <a:pt x="0" y="72"/>
                    <a:pt x="0" y="77"/>
                    <a:pt x="0" y="82"/>
                  </a:cubicBezTo>
                  <a:cubicBezTo>
                    <a:pt x="0" y="83"/>
                    <a:pt x="0" y="83"/>
                    <a:pt x="1" y="83"/>
                  </a:cubicBezTo>
                  <a:cubicBezTo>
                    <a:pt x="5" y="85"/>
                    <a:pt x="72" y="129"/>
                    <a:pt x="73" y="131"/>
                  </a:cubicBezTo>
                  <a:cubicBezTo>
                    <a:pt x="76" y="133"/>
                    <a:pt x="78" y="138"/>
                    <a:pt x="78" y="138"/>
                  </a:cubicBezTo>
                  <a:cubicBezTo>
                    <a:pt x="78" y="138"/>
                    <a:pt x="83" y="139"/>
                    <a:pt x="86" y="141"/>
                  </a:cubicBezTo>
                  <a:cubicBezTo>
                    <a:pt x="90" y="142"/>
                    <a:pt x="90" y="148"/>
                    <a:pt x="90" y="148"/>
                  </a:cubicBezTo>
                  <a:cubicBezTo>
                    <a:pt x="90" y="148"/>
                    <a:pt x="95" y="147"/>
                    <a:pt x="97" y="147"/>
                  </a:cubicBezTo>
                  <a:cubicBezTo>
                    <a:pt x="100" y="146"/>
                    <a:pt x="109" y="143"/>
                    <a:pt x="109" y="143"/>
                  </a:cubicBezTo>
                  <a:cubicBezTo>
                    <a:pt x="122" y="132"/>
                    <a:pt x="122" y="132"/>
                    <a:pt x="122" y="132"/>
                  </a:cubicBezTo>
                  <a:cubicBezTo>
                    <a:pt x="155" y="112"/>
                    <a:pt x="155" y="112"/>
                    <a:pt x="155" y="112"/>
                  </a:cubicBezTo>
                  <a:cubicBezTo>
                    <a:pt x="155" y="112"/>
                    <a:pt x="155" y="112"/>
                    <a:pt x="155" y="112"/>
                  </a:cubicBezTo>
                  <a:cubicBezTo>
                    <a:pt x="154" y="108"/>
                    <a:pt x="153" y="106"/>
                    <a:pt x="151" y="106"/>
                  </a:cubicBezTo>
                  <a:cubicBezTo>
                    <a:pt x="149" y="106"/>
                    <a:pt x="147" y="105"/>
                    <a:pt x="145" y="105"/>
                  </a:cubicBezTo>
                  <a:cubicBezTo>
                    <a:pt x="144" y="105"/>
                    <a:pt x="141" y="103"/>
                    <a:pt x="140" y="101"/>
                  </a:cubicBezTo>
                  <a:cubicBezTo>
                    <a:pt x="140" y="99"/>
                    <a:pt x="141" y="98"/>
                    <a:pt x="139" y="95"/>
                  </a:cubicBezTo>
                  <a:cubicBezTo>
                    <a:pt x="138" y="93"/>
                    <a:pt x="136" y="92"/>
                    <a:pt x="136" y="91"/>
                  </a:cubicBezTo>
                  <a:cubicBezTo>
                    <a:pt x="136" y="90"/>
                    <a:pt x="139" y="88"/>
                    <a:pt x="139" y="87"/>
                  </a:cubicBezTo>
                  <a:cubicBezTo>
                    <a:pt x="140" y="87"/>
                    <a:pt x="138" y="85"/>
                    <a:pt x="138" y="83"/>
                  </a:cubicBezTo>
                  <a:cubicBezTo>
                    <a:pt x="138" y="83"/>
                    <a:pt x="137" y="81"/>
                    <a:pt x="138" y="79"/>
                  </a:cubicBezTo>
                  <a:cubicBezTo>
                    <a:pt x="139" y="78"/>
                    <a:pt x="140" y="77"/>
                    <a:pt x="139" y="74"/>
                  </a:cubicBezTo>
                  <a:cubicBezTo>
                    <a:pt x="137" y="71"/>
                    <a:pt x="141" y="70"/>
                    <a:pt x="139" y="67"/>
                  </a:cubicBezTo>
                  <a:cubicBezTo>
                    <a:pt x="137" y="63"/>
                    <a:pt x="135" y="60"/>
                    <a:pt x="135" y="60"/>
                  </a:cubicBezTo>
                  <a:cubicBezTo>
                    <a:pt x="135" y="60"/>
                    <a:pt x="136" y="59"/>
                    <a:pt x="137" y="58"/>
                  </a:cubicBezTo>
                  <a:cubicBezTo>
                    <a:pt x="137" y="58"/>
                    <a:pt x="136" y="57"/>
                    <a:pt x="136" y="56"/>
                  </a:cubicBezTo>
                  <a:cubicBezTo>
                    <a:pt x="136" y="53"/>
                    <a:pt x="134" y="45"/>
                    <a:pt x="133" y="43"/>
                  </a:cubicBezTo>
                  <a:cubicBezTo>
                    <a:pt x="132" y="41"/>
                    <a:pt x="127" y="40"/>
                    <a:pt x="127" y="38"/>
                  </a:cubicBezTo>
                  <a:cubicBezTo>
                    <a:pt x="127" y="37"/>
                    <a:pt x="127" y="36"/>
                    <a:pt x="124" y="34"/>
                  </a:cubicBezTo>
                  <a:cubicBezTo>
                    <a:pt x="121" y="33"/>
                    <a:pt x="120" y="26"/>
                    <a:pt x="121" y="26"/>
                  </a:cubicBezTo>
                  <a:cubicBezTo>
                    <a:pt x="123" y="26"/>
                    <a:pt x="124" y="22"/>
                    <a:pt x="126" y="21"/>
                  </a:cubicBezTo>
                  <a:cubicBezTo>
                    <a:pt x="128" y="20"/>
                    <a:pt x="130" y="16"/>
                    <a:pt x="128" y="13"/>
                  </a:cubicBezTo>
                  <a:cubicBezTo>
                    <a:pt x="127" y="12"/>
                    <a:pt x="128" y="6"/>
                    <a:pt x="128" y="1"/>
                  </a:cubicBezTo>
                  <a:cubicBezTo>
                    <a:pt x="125" y="1"/>
                    <a:pt x="122" y="1"/>
                    <a:pt x="121" y="1"/>
                  </a:cubicBezTo>
                  <a:cubicBezTo>
                    <a:pt x="120" y="0"/>
                    <a:pt x="116" y="1"/>
                    <a:pt x="114" y="1"/>
                  </a:cubicBezTo>
                  <a:cubicBezTo>
                    <a:pt x="111" y="1"/>
                    <a:pt x="106" y="5"/>
                    <a:pt x="104" y="3"/>
                  </a:cubicBezTo>
                  <a:cubicBezTo>
                    <a:pt x="101" y="1"/>
                    <a:pt x="82" y="4"/>
                    <a:pt x="75" y="5"/>
                  </a:cubicBezTo>
                  <a:cubicBezTo>
                    <a:pt x="70" y="5"/>
                    <a:pt x="68" y="11"/>
                    <a:pt x="64" y="11"/>
                  </a:cubicBezTo>
                  <a:cubicBezTo>
                    <a:pt x="60" y="11"/>
                    <a:pt x="55" y="13"/>
                    <a:pt x="52" y="17"/>
                  </a:cubicBezTo>
                  <a:cubicBezTo>
                    <a:pt x="51" y="18"/>
                    <a:pt x="50" y="18"/>
                    <a:pt x="49" y="18"/>
                  </a:cubicBezTo>
                  <a:cubicBezTo>
                    <a:pt x="50" y="19"/>
                    <a:pt x="50" y="20"/>
                    <a:pt x="51" y="21"/>
                  </a:cubicBezTo>
                  <a:cubicBezTo>
                    <a:pt x="52" y="23"/>
                    <a:pt x="53" y="25"/>
                    <a:pt x="53" y="28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939;p79"/>
            <p:cNvSpPr/>
            <p:nvPr/>
          </p:nvSpPr>
          <p:spPr>
            <a:xfrm>
              <a:off x="4719833" y="2647195"/>
              <a:ext cx="311952" cy="295180"/>
            </a:xfrm>
            <a:custGeom>
              <a:avLst/>
              <a:gdLst/>
              <a:ahLst/>
              <a:cxnLst/>
              <a:rect l="l" t="t" r="r" b="b"/>
              <a:pathLst>
                <a:path w="114" h="108" extrusionOk="0">
                  <a:moveTo>
                    <a:pt x="13" y="6"/>
                  </a:moveTo>
                  <a:cubicBezTo>
                    <a:pt x="12" y="6"/>
                    <a:pt x="9" y="11"/>
                    <a:pt x="8" y="12"/>
                  </a:cubicBezTo>
                  <a:cubicBezTo>
                    <a:pt x="7" y="12"/>
                    <a:pt x="6" y="14"/>
                    <a:pt x="7" y="14"/>
                  </a:cubicBezTo>
                  <a:cubicBezTo>
                    <a:pt x="7" y="15"/>
                    <a:pt x="7" y="18"/>
                    <a:pt x="5" y="21"/>
                  </a:cubicBezTo>
                  <a:cubicBezTo>
                    <a:pt x="4" y="23"/>
                    <a:pt x="1" y="24"/>
                    <a:pt x="0" y="25"/>
                  </a:cubicBezTo>
                  <a:cubicBezTo>
                    <a:pt x="0" y="26"/>
                    <a:pt x="2" y="28"/>
                    <a:pt x="4" y="32"/>
                  </a:cubicBezTo>
                  <a:cubicBezTo>
                    <a:pt x="6" y="35"/>
                    <a:pt x="2" y="37"/>
                    <a:pt x="4" y="39"/>
                  </a:cubicBezTo>
                  <a:cubicBezTo>
                    <a:pt x="5" y="42"/>
                    <a:pt x="4" y="43"/>
                    <a:pt x="3" y="44"/>
                  </a:cubicBezTo>
                  <a:cubicBezTo>
                    <a:pt x="2" y="46"/>
                    <a:pt x="3" y="48"/>
                    <a:pt x="3" y="49"/>
                  </a:cubicBezTo>
                  <a:cubicBezTo>
                    <a:pt x="3" y="50"/>
                    <a:pt x="5" y="52"/>
                    <a:pt x="4" y="52"/>
                  </a:cubicBezTo>
                  <a:cubicBezTo>
                    <a:pt x="4" y="53"/>
                    <a:pt x="1" y="55"/>
                    <a:pt x="1" y="56"/>
                  </a:cubicBezTo>
                  <a:cubicBezTo>
                    <a:pt x="1" y="57"/>
                    <a:pt x="3" y="58"/>
                    <a:pt x="4" y="61"/>
                  </a:cubicBezTo>
                  <a:cubicBezTo>
                    <a:pt x="6" y="63"/>
                    <a:pt x="5" y="64"/>
                    <a:pt x="5" y="66"/>
                  </a:cubicBezTo>
                  <a:cubicBezTo>
                    <a:pt x="6" y="68"/>
                    <a:pt x="9" y="70"/>
                    <a:pt x="11" y="70"/>
                  </a:cubicBezTo>
                  <a:cubicBezTo>
                    <a:pt x="12" y="70"/>
                    <a:pt x="14" y="71"/>
                    <a:pt x="16" y="71"/>
                  </a:cubicBezTo>
                  <a:cubicBezTo>
                    <a:pt x="18" y="71"/>
                    <a:pt x="19" y="74"/>
                    <a:pt x="20" y="77"/>
                  </a:cubicBezTo>
                  <a:cubicBezTo>
                    <a:pt x="21" y="77"/>
                    <a:pt x="28" y="77"/>
                    <a:pt x="31" y="80"/>
                  </a:cubicBezTo>
                  <a:cubicBezTo>
                    <a:pt x="34" y="82"/>
                    <a:pt x="36" y="85"/>
                    <a:pt x="36" y="85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105" y="108"/>
                    <a:pt x="105" y="108"/>
                    <a:pt x="105" y="108"/>
                  </a:cubicBezTo>
                  <a:cubicBezTo>
                    <a:pt x="105" y="104"/>
                    <a:pt x="105" y="104"/>
                    <a:pt x="105" y="104"/>
                  </a:cubicBezTo>
                  <a:cubicBezTo>
                    <a:pt x="111" y="104"/>
                    <a:pt x="111" y="104"/>
                    <a:pt x="111" y="104"/>
                  </a:cubicBezTo>
                  <a:cubicBezTo>
                    <a:pt x="111" y="104"/>
                    <a:pt x="111" y="37"/>
                    <a:pt x="111" y="31"/>
                  </a:cubicBezTo>
                  <a:cubicBezTo>
                    <a:pt x="111" y="26"/>
                    <a:pt x="110" y="23"/>
                    <a:pt x="111" y="20"/>
                  </a:cubicBezTo>
                  <a:cubicBezTo>
                    <a:pt x="114" y="17"/>
                    <a:pt x="110" y="16"/>
                    <a:pt x="112" y="11"/>
                  </a:cubicBezTo>
                  <a:cubicBezTo>
                    <a:pt x="112" y="11"/>
                    <a:pt x="113" y="10"/>
                    <a:pt x="113" y="9"/>
                  </a:cubicBezTo>
                  <a:cubicBezTo>
                    <a:pt x="113" y="9"/>
                    <a:pt x="113" y="9"/>
                    <a:pt x="113" y="9"/>
                  </a:cubicBezTo>
                  <a:cubicBezTo>
                    <a:pt x="112" y="7"/>
                    <a:pt x="110" y="7"/>
                    <a:pt x="103" y="6"/>
                  </a:cubicBezTo>
                  <a:cubicBezTo>
                    <a:pt x="97" y="5"/>
                    <a:pt x="99" y="1"/>
                    <a:pt x="92" y="1"/>
                  </a:cubicBezTo>
                  <a:cubicBezTo>
                    <a:pt x="85" y="0"/>
                    <a:pt x="75" y="6"/>
                    <a:pt x="75" y="9"/>
                  </a:cubicBezTo>
                  <a:cubicBezTo>
                    <a:pt x="75" y="12"/>
                    <a:pt x="78" y="15"/>
                    <a:pt x="76" y="18"/>
                  </a:cubicBezTo>
                  <a:cubicBezTo>
                    <a:pt x="73" y="22"/>
                    <a:pt x="68" y="22"/>
                    <a:pt x="64" y="19"/>
                  </a:cubicBezTo>
                  <a:cubicBezTo>
                    <a:pt x="61" y="15"/>
                    <a:pt x="55" y="14"/>
                    <a:pt x="51" y="14"/>
                  </a:cubicBezTo>
                  <a:cubicBezTo>
                    <a:pt x="47" y="14"/>
                    <a:pt x="43" y="11"/>
                    <a:pt x="44" y="9"/>
                  </a:cubicBezTo>
                  <a:cubicBezTo>
                    <a:pt x="44" y="6"/>
                    <a:pt x="42" y="5"/>
                    <a:pt x="38" y="4"/>
                  </a:cubicBezTo>
                  <a:cubicBezTo>
                    <a:pt x="35" y="3"/>
                    <a:pt x="32" y="1"/>
                    <a:pt x="25" y="2"/>
                  </a:cubicBezTo>
                  <a:cubicBezTo>
                    <a:pt x="22" y="2"/>
                    <a:pt x="19" y="1"/>
                    <a:pt x="16" y="0"/>
                  </a:cubicBezTo>
                  <a:cubicBezTo>
                    <a:pt x="16" y="2"/>
                    <a:pt x="16" y="2"/>
                    <a:pt x="16" y="3"/>
                  </a:cubicBezTo>
                  <a:cubicBezTo>
                    <a:pt x="16" y="6"/>
                    <a:pt x="14" y="5"/>
                    <a:pt x="13" y="6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940;p79"/>
            <p:cNvSpPr/>
            <p:nvPr/>
          </p:nvSpPr>
          <p:spPr>
            <a:xfrm>
              <a:off x="4191527" y="3059777"/>
              <a:ext cx="57024" cy="21803"/>
            </a:xfrm>
            <a:custGeom>
              <a:avLst/>
              <a:gdLst/>
              <a:ahLst/>
              <a:cxnLst/>
              <a:rect l="l" t="t" r="r" b="b"/>
              <a:pathLst>
                <a:path w="21" h="8" extrusionOk="0">
                  <a:moveTo>
                    <a:pt x="11" y="5"/>
                  </a:moveTo>
                  <a:cubicBezTo>
                    <a:pt x="12" y="3"/>
                    <a:pt x="15" y="6"/>
                    <a:pt x="17" y="7"/>
                  </a:cubicBezTo>
                  <a:cubicBezTo>
                    <a:pt x="19" y="7"/>
                    <a:pt x="21" y="5"/>
                    <a:pt x="21" y="5"/>
                  </a:cubicBezTo>
                  <a:cubicBezTo>
                    <a:pt x="21" y="5"/>
                    <a:pt x="21" y="5"/>
                    <a:pt x="17" y="5"/>
                  </a:cubicBezTo>
                  <a:cubicBezTo>
                    <a:pt x="14" y="4"/>
                    <a:pt x="14" y="0"/>
                    <a:pt x="10" y="1"/>
                  </a:cubicBezTo>
                  <a:cubicBezTo>
                    <a:pt x="7" y="3"/>
                    <a:pt x="5" y="3"/>
                    <a:pt x="0" y="3"/>
                  </a:cubicBezTo>
                  <a:cubicBezTo>
                    <a:pt x="0" y="4"/>
                    <a:pt x="0" y="6"/>
                    <a:pt x="0" y="8"/>
                  </a:cubicBezTo>
                  <a:cubicBezTo>
                    <a:pt x="0" y="8"/>
                    <a:pt x="1" y="7"/>
                    <a:pt x="2" y="7"/>
                  </a:cubicBezTo>
                  <a:cubicBezTo>
                    <a:pt x="4" y="7"/>
                    <a:pt x="9" y="6"/>
                    <a:pt x="11" y="5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941;p79"/>
            <p:cNvSpPr/>
            <p:nvPr/>
          </p:nvSpPr>
          <p:spPr>
            <a:xfrm>
              <a:off x="4178110" y="3004428"/>
              <a:ext cx="122433" cy="93921"/>
            </a:xfrm>
            <a:custGeom>
              <a:avLst/>
              <a:gdLst/>
              <a:ahLst/>
              <a:cxnLst/>
              <a:rect l="l" t="t" r="r" b="b"/>
              <a:pathLst>
                <a:path w="45" h="34" extrusionOk="0">
                  <a:moveTo>
                    <a:pt x="10" y="33"/>
                  </a:moveTo>
                  <a:cubicBezTo>
                    <a:pt x="12" y="33"/>
                    <a:pt x="15" y="31"/>
                    <a:pt x="15" y="31"/>
                  </a:cubicBezTo>
                  <a:cubicBezTo>
                    <a:pt x="15" y="31"/>
                    <a:pt x="24" y="30"/>
                    <a:pt x="25" y="30"/>
                  </a:cubicBezTo>
                  <a:cubicBezTo>
                    <a:pt x="26" y="30"/>
                    <a:pt x="27" y="30"/>
                    <a:pt x="27" y="31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33" y="31"/>
                    <a:pt x="33" y="32"/>
                  </a:cubicBezTo>
                  <a:cubicBezTo>
                    <a:pt x="33" y="33"/>
                    <a:pt x="40" y="34"/>
                    <a:pt x="44" y="33"/>
                  </a:cubicBezTo>
                  <a:cubicBezTo>
                    <a:pt x="44" y="33"/>
                    <a:pt x="44" y="33"/>
                    <a:pt x="45" y="33"/>
                  </a:cubicBezTo>
                  <a:cubicBezTo>
                    <a:pt x="45" y="31"/>
                    <a:pt x="45" y="28"/>
                    <a:pt x="45" y="27"/>
                  </a:cubicBezTo>
                  <a:cubicBezTo>
                    <a:pt x="44" y="27"/>
                    <a:pt x="42" y="25"/>
                    <a:pt x="40" y="23"/>
                  </a:cubicBezTo>
                  <a:cubicBezTo>
                    <a:pt x="39" y="22"/>
                    <a:pt x="39" y="18"/>
                    <a:pt x="39" y="18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8" y="17"/>
                    <a:pt x="37" y="12"/>
                    <a:pt x="34" y="11"/>
                  </a:cubicBezTo>
                  <a:cubicBezTo>
                    <a:pt x="31" y="10"/>
                    <a:pt x="29" y="5"/>
                    <a:pt x="29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3" y="2"/>
                    <a:pt x="22" y="1"/>
                  </a:cubicBezTo>
                  <a:cubicBezTo>
                    <a:pt x="20" y="0"/>
                    <a:pt x="16" y="2"/>
                    <a:pt x="16" y="2"/>
                  </a:cubicBezTo>
                  <a:cubicBezTo>
                    <a:pt x="16" y="2"/>
                    <a:pt x="11" y="2"/>
                    <a:pt x="10" y="2"/>
                  </a:cubicBezTo>
                  <a:cubicBezTo>
                    <a:pt x="7" y="1"/>
                    <a:pt x="7" y="5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7"/>
                    <a:pt x="4" y="9"/>
                    <a:pt x="3" y="11"/>
                  </a:cubicBezTo>
                  <a:cubicBezTo>
                    <a:pt x="0" y="15"/>
                    <a:pt x="4" y="20"/>
                    <a:pt x="6" y="22"/>
                  </a:cubicBezTo>
                  <a:cubicBezTo>
                    <a:pt x="6" y="22"/>
                    <a:pt x="6" y="22"/>
                    <a:pt x="6" y="23"/>
                  </a:cubicBezTo>
                  <a:cubicBezTo>
                    <a:pt x="10" y="23"/>
                    <a:pt x="12" y="23"/>
                    <a:pt x="15" y="21"/>
                  </a:cubicBezTo>
                  <a:cubicBezTo>
                    <a:pt x="19" y="20"/>
                    <a:pt x="19" y="24"/>
                    <a:pt x="23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4" y="27"/>
                    <a:pt x="23" y="27"/>
                  </a:cubicBezTo>
                  <a:cubicBezTo>
                    <a:pt x="20" y="26"/>
                    <a:pt x="17" y="23"/>
                    <a:pt x="16" y="25"/>
                  </a:cubicBezTo>
                  <a:cubicBezTo>
                    <a:pt x="14" y="26"/>
                    <a:pt x="10" y="27"/>
                    <a:pt x="8" y="27"/>
                  </a:cubicBezTo>
                  <a:cubicBezTo>
                    <a:pt x="7" y="27"/>
                    <a:pt x="6" y="27"/>
                    <a:pt x="5" y="27"/>
                  </a:cubicBezTo>
                  <a:cubicBezTo>
                    <a:pt x="5" y="28"/>
                    <a:pt x="5" y="30"/>
                    <a:pt x="6" y="31"/>
                  </a:cubicBezTo>
                  <a:cubicBezTo>
                    <a:pt x="6" y="31"/>
                    <a:pt x="7" y="31"/>
                    <a:pt x="7" y="32"/>
                  </a:cubicBezTo>
                  <a:cubicBezTo>
                    <a:pt x="10" y="31"/>
                    <a:pt x="10" y="33"/>
                    <a:pt x="10" y="33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942;p79"/>
            <p:cNvSpPr/>
            <p:nvPr/>
          </p:nvSpPr>
          <p:spPr>
            <a:xfrm>
              <a:off x="4193205" y="3086610"/>
              <a:ext cx="57024" cy="33543"/>
            </a:xfrm>
            <a:custGeom>
              <a:avLst/>
              <a:gdLst/>
              <a:ahLst/>
              <a:cxnLst/>
              <a:rect l="l" t="t" r="r" b="b"/>
              <a:pathLst>
                <a:path w="21" h="12" extrusionOk="0">
                  <a:moveTo>
                    <a:pt x="11" y="11"/>
                  </a:moveTo>
                  <a:cubicBezTo>
                    <a:pt x="12" y="11"/>
                    <a:pt x="16" y="8"/>
                    <a:pt x="17" y="9"/>
                  </a:cubicBezTo>
                  <a:cubicBezTo>
                    <a:pt x="18" y="9"/>
                    <a:pt x="20" y="8"/>
                    <a:pt x="20" y="7"/>
                  </a:cubicBezTo>
                  <a:cubicBezTo>
                    <a:pt x="20" y="7"/>
                    <a:pt x="18" y="4"/>
                    <a:pt x="20" y="4"/>
                  </a:cubicBezTo>
                  <a:cubicBezTo>
                    <a:pt x="21" y="3"/>
                    <a:pt x="21" y="2"/>
                    <a:pt x="21" y="1"/>
                  </a:cubicBezTo>
                  <a:cubicBezTo>
                    <a:pt x="21" y="0"/>
                    <a:pt x="20" y="0"/>
                    <a:pt x="19" y="0"/>
                  </a:cubicBezTo>
                  <a:cubicBezTo>
                    <a:pt x="18" y="0"/>
                    <a:pt x="9" y="1"/>
                    <a:pt x="9" y="1"/>
                  </a:cubicBezTo>
                  <a:cubicBezTo>
                    <a:pt x="9" y="1"/>
                    <a:pt x="6" y="3"/>
                    <a:pt x="4" y="3"/>
                  </a:cubicBezTo>
                  <a:cubicBezTo>
                    <a:pt x="3" y="3"/>
                    <a:pt x="4" y="1"/>
                    <a:pt x="0" y="2"/>
                  </a:cubicBezTo>
                  <a:cubicBezTo>
                    <a:pt x="2" y="4"/>
                    <a:pt x="2" y="5"/>
                    <a:pt x="6" y="7"/>
                  </a:cubicBezTo>
                  <a:cubicBezTo>
                    <a:pt x="11" y="8"/>
                    <a:pt x="6" y="10"/>
                    <a:pt x="10" y="12"/>
                  </a:cubicBezTo>
                  <a:cubicBezTo>
                    <a:pt x="10" y="12"/>
                    <a:pt x="10" y="12"/>
                    <a:pt x="11" y="12"/>
                  </a:cubicBezTo>
                  <a:cubicBezTo>
                    <a:pt x="11" y="12"/>
                    <a:pt x="11" y="12"/>
                    <a:pt x="11" y="11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943;p79"/>
            <p:cNvSpPr/>
            <p:nvPr/>
          </p:nvSpPr>
          <p:spPr>
            <a:xfrm>
              <a:off x="4823817" y="3116800"/>
              <a:ext cx="248220" cy="177779"/>
            </a:xfrm>
            <a:custGeom>
              <a:avLst/>
              <a:gdLst/>
              <a:ahLst/>
              <a:cxnLst/>
              <a:rect l="l" t="t" r="r" b="b"/>
              <a:pathLst>
                <a:path w="91" h="65" extrusionOk="0">
                  <a:moveTo>
                    <a:pt x="83" y="37"/>
                  </a:moveTo>
                  <a:cubicBezTo>
                    <a:pt x="83" y="35"/>
                    <a:pt x="83" y="34"/>
                    <a:pt x="80" y="32"/>
                  </a:cubicBezTo>
                  <a:cubicBezTo>
                    <a:pt x="78" y="30"/>
                    <a:pt x="76" y="29"/>
                    <a:pt x="76" y="28"/>
                  </a:cubicBezTo>
                  <a:cubicBezTo>
                    <a:pt x="76" y="26"/>
                    <a:pt x="75" y="26"/>
                    <a:pt x="73" y="23"/>
                  </a:cubicBezTo>
                  <a:cubicBezTo>
                    <a:pt x="70" y="21"/>
                    <a:pt x="67" y="21"/>
                    <a:pt x="67" y="21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3" y="18"/>
                    <a:pt x="61" y="16"/>
                    <a:pt x="64" y="15"/>
                  </a:cubicBezTo>
                  <a:cubicBezTo>
                    <a:pt x="67" y="13"/>
                    <a:pt x="64" y="10"/>
                    <a:pt x="63" y="9"/>
                  </a:cubicBezTo>
                  <a:cubicBezTo>
                    <a:pt x="63" y="8"/>
                    <a:pt x="59" y="2"/>
                    <a:pt x="58" y="1"/>
                  </a:cubicBezTo>
                  <a:cubicBezTo>
                    <a:pt x="58" y="1"/>
                    <a:pt x="58" y="1"/>
                    <a:pt x="57" y="1"/>
                  </a:cubicBezTo>
                  <a:cubicBezTo>
                    <a:pt x="56" y="0"/>
                    <a:pt x="52" y="2"/>
                    <a:pt x="51" y="4"/>
                  </a:cubicBezTo>
                  <a:cubicBezTo>
                    <a:pt x="49" y="5"/>
                    <a:pt x="50" y="6"/>
                    <a:pt x="49" y="7"/>
                  </a:cubicBezTo>
                  <a:cubicBezTo>
                    <a:pt x="48" y="9"/>
                    <a:pt x="45" y="11"/>
                    <a:pt x="42" y="14"/>
                  </a:cubicBezTo>
                  <a:cubicBezTo>
                    <a:pt x="39" y="18"/>
                    <a:pt x="34" y="16"/>
                    <a:pt x="32" y="17"/>
                  </a:cubicBezTo>
                  <a:cubicBezTo>
                    <a:pt x="30" y="18"/>
                    <a:pt x="33" y="20"/>
                    <a:pt x="31" y="21"/>
                  </a:cubicBezTo>
                  <a:cubicBezTo>
                    <a:pt x="30" y="22"/>
                    <a:pt x="25" y="23"/>
                    <a:pt x="25" y="24"/>
                  </a:cubicBezTo>
                  <a:cubicBezTo>
                    <a:pt x="24" y="25"/>
                    <a:pt x="18" y="24"/>
                    <a:pt x="16" y="26"/>
                  </a:cubicBezTo>
                  <a:cubicBezTo>
                    <a:pt x="15" y="29"/>
                    <a:pt x="14" y="24"/>
                    <a:pt x="12" y="26"/>
                  </a:cubicBezTo>
                  <a:cubicBezTo>
                    <a:pt x="10" y="29"/>
                    <a:pt x="8" y="29"/>
                    <a:pt x="8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5" y="29"/>
                    <a:pt x="4" y="31"/>
                    <a:pt x="4" y="33"/>
                  </a:cubicBezTo>
                  <a:cubicBezTo>
                    <a:pt x="3" y="35"/>
                    <a:pt x="0" y="38"/>
                    <a:pt x="0" y="40"/>
                  </a:cubicBezTo>
                  <a:cubicBezTo>
                    <a:pt x="0" y="41"/>
                    <a:pt x="1" y="43"/>
                    <a:pt x="1" y="45"/>
                  </a:cubicBezTo>
                  <a:cubicBezTo>
                    <a:pt x="1" y="48"/>
                    <a:pt x="2" y="49"/>
                    <a:pt x="3" y="52"/>
                  </a:cubicBezTo>
                  <a:cubicBezTo>
                    <a:pt x="4" y="54"/>
                    <a:pt x="4" y="56"/>
                    <a:pt x="4" y="56"/>
                  </a:cubicBezTo>
                  <a:cubicBezTo>
                    <a:pt x="4" y="56"/>
                    <a:pt x="4" y="57"/>
                    <a:pt x="5" y="58"/>
                  </a:cubicBezTo>
                  <a:cubicBezTo>
                    <a:pt x="7" y="60"/>
                    <a:pt x="10" y="62"/>
                    <a:pt x="10" y="63"/>
                  </a:cubicBezTo>
                  <a:cubicBezTo>
                    <a:pt x="11" y="64"/>
                    <a:pt x="11" y="64"/>
                    <a:pt x="12" y="65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4" y="61"/>
                    <a:pt x="14" y="58"/>
                    <a:pt x="14" y="58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7" y="57"/>
                    <a:pt x="27" y="57"/>
                    <a:pt x="27" y="57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27" y="52"/>
                    <a:pt x="32" y="46"/>
                    <a:pt x="35" y="46"/>
                  </a:cubicBezTo>
                  <a:cubicBezTo>
                    <a:pt x="38" y="46"/>
                    <a:pt x="41" y="50"/>
                    <a:pt x="41" y="50"/>
                  </a:cubicBezTo>
                  <a:cubicBezTo>
                    <a:pt x="55" y="53"/>
                    <a:pt x="55" y="53"/>
                    <a:pt x="55" y="53"/>
                  </a:cubicBezTo>
                  <a:cubicBezTo>
                    <a:pt x="55" y="53"/>
                    <a:pt x="56" y="49"/>
                    <a:pt x="57" y="48"/>
                  </a:cubicBezTo>
                  <a:cubicBezTo>
                    <a:pt x="58" y="47"/>
                    <a:pt x="61" y="49"/>
                    <a:pt x="63" y="48"/>
                  </a:cubicBezTo>
                  <a:cubicBezTo>
                    <a:pt x="65" y="47"/>
                    <a:pt x="68" y="46"/>
                    <a:pt x="70" y="46"/>
                  </a:cubicBezTo>
                  <a:cubicBezTo>
                    <a:pt x="74" y="46"/>
                    <a:pt x="75" y="47"/>
                    <a:pt x="77" y="45"/>
                  </a:cubicBezTo>
                  <a:cubicBezTo>
                    <a:pt x="78" y="43"/>
                    <a:pt x="85" y="46"/>
                    <a:pt x="85" y="46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3" y="38"/>
                    <a:pt x="83" y="37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944;p79"/>
            <p:cNvSpPr/>
            <p:nvPr/>
          </p:nvSpPr>
          <p:spPr>
            <a:xfrm>
              <a:off x="4583982" y="3059777"/>
              <a:ext cx="243189" cy="201259"/>
            </a:xfrm>
            <a:custGeom>
              <a:avLst/>
              <a:gdLst/>
              <a:ahLst/>
              <a:cxnLst/>
              <a:rect l="l" t="t" r="r" b="b"/>
              <a:pathLst>
                <a:path w="89" h="74" extrusionOk="0">
                  <a:moveTo>
                    <a:pt x="55" y="53"/>
                  </a:moveTo>
                  <a:cubicBezTo>
                    <a:pt x="56" y="53"/>
                    <a:pt x="58" y="54"/>
                    <a:pt x="60" y="53"/>
                  </a:cubicBezTo>
                  <a:cubicBezTo>
                    <a:pt x="61" y="52"/>
                    <a:pt x="64" y="54"/>
                    <a:pt x="64" y="56"/>
                  </a:cubicBezTo>
                  <a:cubicBezTo>
                    <a:pt x="65" y="59"/>
                    <a:pt x="66" y="56"/>
                    <a:pt x="68" y="53"/>
                  </a:cubicBezTo>
                  <a:cubicBezTo>
                    <a:pt x="69" y="51"/>
                    <a:pt x="73" y="43"/>
                    <a:pt x="73" y="42"/>
                  </a:cubicBezTo>
                  <a:cubicBezTo>
                    <a:pt x="73" y="41"/>
                    <a:pt x="76" y="39"/>
                    <a:pt x="76" y="38"/>
                  </a:cubicBezTo>
                  <a:cubicBezTo>
                    <a:pt x="76" y="37"/>
                    <a:pt x="76" y="34"/>
                    <a:pt x="77" y="33"/>
                  </a:cubicBezTo>
                  <a:cubicBezTo>
                    <a:pt x="78" y="33"/>
                    <a:pt x="79" y="29"/>
                    <a:pt x="79" y="29"/>
                  </a:cubicBezTo>
                  <a:cubicBezTo>
                    <a:pt x="79" y="28"/>
                    <a:pt x="83" y="21"/>
                    <a:pt x="84" y="20"/>
                  </a:cubicBezTo>
                  <a:cubicBezTo>
                    <a:pt x="85" y="20"/>
                    <a:pt x="87" y="20"/>
                    <a:pt x="88" y="18"/>
                  </a:cubicBezTo>
                  <a:cubicBezTo>
                    <a:pt x="88" y="16"/>
                    <a:pt x="89" y="14"/>
                    <a:pt x="87" y="14"/>
                  </a:cubicBezTo>
                  <a:cubicBezTo>
                    <a:pt x="87" y="13"/>
                    <a:pt x="85" y="12"/>
                    <a:pt x="85" y="11"/>
                  </a:cubicBezTo>
                  <a:cubicBezTo>
                    <a:pt x="85" y="10"/>
                    <a:pt x="85" y="8"/>
                    <a:pt x="85" y="6"/>
                  </a:cubicBezTo>
                  <a:cubicBezTo>
                    <a:pt x="83" y="6"/>
                    <a:pt x="83" y="4"/>
                    <a:pt x="82" y="4"/>
                  </a:cubicBezTo>
                  <a:cubicBezTo>
                    <a:pt x="81" y="3"/>
                    <a:pt x="81" y="2"/>
                    <a:pt x="79" y="2"/>
                  </a:cubicBezTo>
                  <a:cubicBezTo>
                    <a:pt x="78" y="3"/>
                    <a:pt x="76" y="6"/>
                    <a:pt x="74" y="6"/>
                  </a:cubicBezTo>
                  <a:cubicBezTo>
                    <a:pt x="73" y="7"/>
                    <a:pt x="69" y="6"/>
                    <a:pt x="68" y="5"/>
                  </a:cubicBezTo>
                  <a:cubicBezTo>
                    <a:pt x="67" y="4"/>
                    <a:pt x="61" y="5"/>
                    <a:pt x="59" y="5"/>
                  </a:cubicBezTo>
                  <a:cubicBezTo>
                    <a:pt x="57" y="4"/>
                    <a:pt x="55" y="7"/>
                    <a:pt x="53" y="8"/>
                  </a:cubicBezTo>
                  <a:cubicBezTo>
                    <a:pt x="51" y="9"/>
                    <a:pt x="47" y="9"/>
                    <a:pt x="46" y="8"/>
                  </a:cubicBezTo>
                  <a:cubicBezTo>
                    <a:pt x="45" y="8"/>
                    <a:pt x="41" y="5"/>
                    <a:pt x="40" y="5"/>
                  </a:cubicBezTo>
                  <a:cubicBezTo>
                    <a:pt x="38" y="5"/>
                    <a:pt x="37" y="6"/>
                    <a:pt x="34" y="7"/>
                  </a:cubicBezTo>
                  <a:cubicBezTo>
                    <a:pt x="32" y="8"/>
                    <a:pt x="31" y="4"/>
                    <a:pt x="30" y="4"/>
                  </a:cubicBezTo>
                  <a:cubicBezTo>
                    <a:pt x="28" y="2"/>
                    <a:pt x="25" y="3"/>
                    <a:pt x="24" y="2"/>
                  </a:cubicBezTo>
                  <a:cubicBezTo>
                    <a:pt x="22" y="0"/>
                    <a:pt x="21" y="4"/>
                    <a:pt x="19" y="3"/>
                  </a:cubicBezTo>
                  <a:cubicBezTo>
                    <a:pt x="18" y="3"/>
                    <a:pt x="14" y="2"/>
                    <a:pt x="13" y="3"/>
                  </a:cubicBezTo>
                  <a:cubicBezTo>
                    <a:pt x="12" y="4"/>
                    <a:pt x="12" y="8"/>
                    <a:pt x="11" y="9"/>
                  </a:cubicBezTo>
                  <a:cubicBezTo>
                    <a:pt x="10" y="10"/>
                    <a:pt x="8" y="13"/>
                    <a:pt x="8" y="15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7"/>
                    <a:pt x="8" y="20"/>
                    <a:pt x="8" y="21"/>
                  </a:cubicBezTo>
                  <a:cubicBezTo>
                    <a:pt x="8" y="22"/>
                    <a:pt x="9" y="29"/>
                    <a:pt x="7" y="31"/>
                  </a:cubicBezTo>
                  <a:cubicBezTo>
                    <a:pt x="5" y="33"/>
                    <a:pt x="4" y="36"/>
                    <a:pt x="4" y="36"/>
                  </a:cubicBezTo>
                  <a:cubicBezTo>
                    <a:pt x="4" y="36"/>
                    <a:pt x="1" y="38"/>
                    <a:pt x="0" y="41"/>
                  </a:cubicBezTo>
                  <a:cubicBezTo>
                    <a:pt x="0" y="44"/>
                    <a:pt x="1" y="47"/>
                    <a:pt x="1" y="50"/>
                  </a:cubicBezTo>
                  <a:cubicBezTo>
                    <a:pt x="1" y="52"/>
                    <a:pt x="2" y="53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5" y="57"/>
                    <a:pt x="11" y="58"/>
                    <a:pt x="14" y="58"/>
                  </a:cubicBezTo>
                  <a:cubicBezTo>
                    <a:pt x="18" y="59"/>
                    <a:pt x="22" y="65"/>
                    <a:pt x="22" y="66"/>
                  </a:cubicBezTo>
                  <a:cubicBezTo>
                    <a:pt x="22" y="68"/>
                    <a:pt x="24" y="72"/>
                    <a:pt x="25" y="73"/>
                  </a:cubicBezTo>
                  <a:cubicBezTo>
                    <a:pt x="27" y="74"/>
                    <a:pt x="31" y="71"/>
                    <a:pt x="33" y="71"/>
                  </a:cubicBezTo>
                  <a:cubicBezTo>
                    <a:pt x="35" y="71"/>
                    <a:pt x="41" y="71"/>
                    <a:pt x="43" y="70"/>
                  </a:cubicBezTo>
                  <a:cubicBezTo>
                    <a:pt x="43" y="69"/>
                    <a:pt x="44" y="69"/>
                    <a:pt x="44" y="70"/>
                  </a:cubicBezTo>
                  <a:cubicBezTo>
                    <a:pt x="46" y="65"/>
                    <a:pt x="47" y="62"/>
                    <a:pt x="47" y="62"/>
                  </a:cubicBezTo>
                  <a:cubicBezTo>
                    <a:pt x="47" y="62"/>
                    <a:pt x="54" y="53"/>
                    <a:pt x="55" y="53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945;p79"/>
            <p:cNvSpPr/>
            <p:nvPr/>
          </p:nvSpPr>
          <p:spPr>
            <a:xfrm>
              <a:off x="4545408" y="3089963"/>
              <a:ext cx="63732" cy="127463"/>
            </a:xfrm>
            <a:custGeom>
              <a:avLst/>
              <a:gdLst/>
              <a:ahLst/>
              <a:cxnLst/>
              <a:rect l="l" t="t" r="r" b="b"/>
              <a:pathLst>
                <a:path w="23" h="47" extrusionOk="0">
                  <a:moveTo>
                    <a:pt x="15" y="31"/>
                  </a:moveTo>
                  <a:cubicBezTo>
                    <a:pt x="16" y="27"/>
                    <a:pt x="18" y="25"/>
                    <a:pt x="18" y="25"/>
                  </a:cubicBezTo>
                  <a:cubicBezTo>
                    <a:pt x="18" y="25"/>
                    <a:pt x="19" y="22"/>
                    <a:pt x="21" y="20"/>
                  </a:cubicBezTo>
                  <a:cubicBezTo>
                    <a:pt x="23" y="19"/>
                    <a:pt x="22" y="11"/>
                    <a:pt x="22" y="10"/>
                  </a:cubicBezTo>
                  <a:cubicBezTo>
                    <a:pt x="22" y="9"/>
                    <a:pt x="21" y="6"/>
                    <a:pt x="21" y="5"/>
                  </a:cubicBezTo>
                  <a:cubicBezTo>
                    <a:pt x="20" y="5"/>
                    <a:pt x="19" y="5"/>
                    <a:pt x="18" y="5"/>
                  </a:cubicBezTo>
                  <a:cubicBezTo>
                    <a:pt x="17" y="4"/>
                    <a:pt x="18" y="2"/>
                    <a:pt x="17" y="1"/>
                  </a:cubicBezTo>
                  <a:cubicBezTo>
                    <a:pt x="14" y="0"/>
                    <a:pt x="13" y="3"/>
                    <a:pt x="14" y="5"/>
                  </a:cubicBezTo>
                  <a:cubicBezTo>
                    <a:pt x="14" y="6"/>
                    <a:pt x="13" y="6"/>
                    <a:pt x="12" y="7"/>
                  </a:cubicBezTo>
                  <a:cubicBezTo>
                    <a:pt x="11" y="8"/>
                    <a:pt x="6" y="9"/>
                    <a:pt x="5" y="9"/>
                  </a:cubicBezTo>
                  <a:cubicBezTo>
                    <a:pt x="4" y="9"/>
                    <a:pt x="2" y="11"/>
                    <a:pt x="1" y="12"/>
                  </a:cubicBezTo>
                  <a:cubicBezTo>
                    <a:pt x="1" y="12"/>
                    <a:pt x="1" y="12"/>
                    <a:pt x="0" y="12"/>
                  </a:cubicBezTo>
                  <a:cubicBezTo>
                    <a:pt x="1" y="18"/>
                    <a:pt x="1" y="17"/>
                    <a:pt x="4" y="19"/>
                  </a:cubicBezTo>
                  <a:cubicBezTo>
                    <a:pt x="7" y="20"/>
                    <a:pt x="4" y="23"/>
                    <a:pt x="5" y="24"/>
                  </a:cubicBezTo>
                  <a:cubicBezTo>
                    <a:pt x="7" y="26"/>
                    <a:pt x="6" y="29"/>
                    <a:pt x="6" y="33"/>
                  </a:cubicBezTo>
                  <a:cubicBezTo>
                    <a:pt x="7" y="35"/>
                    <a:pt x="7" y="42"/>
                    <a:pt x="7" y="47"/>
                  </a:cubicBezTo>
                  <a:cubicBezTo>
                    <a:pt x="9" y="46"/>
                    <a:pt x="11" y="46"/>
                    <a:pt x="13" y="46"/>
                  </a:cubicBezTo>
                  <a:cubicBezTo>
                    <a:pt x="15" y="46"/>
                    <a:pt x="17" y="44"/>
                    <a:pt x="17" y="45"/>
                  </a:cubicBezTo>
                  <a:cubicBezTo>
                    <a:pt x="17" y="43"/>
                    <a:pt x="16" y="41"/>
                    <a:pt x="16" y="39"/>
                  </a:cubicBezTo>
                  <a:cubicBezTo>
                    <a:pt x="16" y="36"/>
                    <a:pt x="15" y="33"/>
                    <a:pt x="15" y="31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946;p79"/>
            <p:cNvSpPr/>
            <p:nvPr/>
          </p:nvSpPr>
          <p:spPr>
            <a:xfrm>
              <a:off x="4528636" y="3120154"/>
              <a:ext cx="35220" cy="102307"/>
            </a:xfrm>
            <a:custGeom>
              <a:avLst/>
              <a:gdLst/>
              <a:ahLst/>
              <a:cxnLst/>
              <a:rect l="l" t="t" r="r" b="b"/>
              <a:pathLst>
                <a:path w="13" h="38" extrusionOk="0">
                  <a:moveTo>
                    <a:pt x="11" y="13"/>
                  </a:moveTo>
                  <a:cubicBezTo>
                    <a:pt x="11" y="12"/>
                    <a:pt x="13" y="10"/>
                    <a:pt x="11" y="8"/>
                  </a:cubicBezTo>
                  <a:cubicBezTo>
                    <a:pt x="8" y="6"/>
                    <a:pt x="7" y="7"/>
                    <a:pt x="6" y="1"/>
                  </a:cubicBezTo>
                  <a:cubicBezTo>
                    <a:pt x="5" y="1"/>
                    <a:pt x="3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1" y="5"/>
                    <a:pt x="2" y="5"/>
                  </a:cubicBezTo>
                  <a:cubicBezTo>
                    <a:pt x="3" y="6"/>
                    <a:pt x="3" y="7"/>
                    <a:pt x="3" y="10"/>
                  </a:cubicBezTo>
                  <a:cubicBezTo>
                    <a:pt x="3" y="11"/>
                    <a:pt x="3" y="17"/>
                    <a:pt x="3" y="20"/>
                  </a:cubicBezTo>
                  <a:cubicBezTo>
                    <a:pt x="4" y="22"/>
                    <a:pt x="5" y="26"/>
                    <a:pt x="5" y="30"/>
                  </a:cubicBezTo>
                  <a:cubicBezTo>
                    <a:pt x="5" y="32"/>
                    <a:pt x="7" y="35"/>
                    <a:pt x="8" y="38"/>
                  </a:cubicBezTo>
                  <a:cubicBezTo>
                    <a:pt x="9" y="38"/>
                    <a:pt x="9" y="38"/>
                    <a:pt x="10" y="37"/>
                  </a:cubicBezTo>
                  <a:cubicBezTo>
                    <a:pt x="11" y="36"/>
                    <a:pt x="11" y="36"/>
                    <a:pt x="13" y="36"/>
                  </a:cubicBezTo>
                  <a:cubicBezTo>
                    <a:pt x="13" y="31"/>
                    <a:pt x="13" y="24"/>
                    <a:pt x="12" y="22"/>
                  </a:cubicBezTo>
                  <a:cubicBezTo>
                    <a:pt x="12" y="18"/>
                    <a:pt x="13" y="15"/>
                    <a:pt x="11" y="13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947;p79"/>
            <p:cNvSpPr/>
            <p:nvPr/>
          </p:nvSpPr>
          <p:spPr>
            <a:xfrm>
              <a:off x="4703062" y="3078224"/>
              <a:ext cx="154299" cy="234802"/>
            </a:xfrm>
            <a:custGeom>
              <a:avLst/>
              <a:gdLst/>
              <a:ahLst/>
              <a:cxnLst/>
              <a:rect l="l" t="t" r="r" b="b"/>
              <a:pathLst>
                <a:path w="56" h="86" extrusionOk="0">
                  <a:moveTo>
                    <a:pt x="23" y="81"/>
                  </a:moveTo>
                  <a:cubicBezTo>
                    <a:pt x="23" y="81"/>
                    <a:pt x="41" y="82"/>
                    <a:pt x="43" y="82"/>
                  </a:cubicBezTo>
                  <a:cubicBezTo>
                    <a:pt x="46" y="81"/>
                    <a:pt x="54" y="86"/>
                    <a:pt x="54" y="86"/>
                  </a:cubicBezTo>
                  <a:cubicBezTo>
                    <a:pt x="54" y="86"/>
                    <a:pt x="54" y="81"/>
                    <a:pt x="56" y="79"/>
                  </a:cubicBezTo>
                  <a:cubicBezTo>
                    <a:pt x="55" y="78"/>
                    <a:pt x="55" y="78"/>
                    <a:pt x="54" y="77"/>
                  </a:cubicBezTo>
                  <a:cubicBezTo>
                    <a:pt x="54" y="76"/>
                    <a:pt x="51" y="74"/>
                    <a:pt x="49" y="73"/>
                  </a:cubicBezTo>
                  <a:cubicBezTo>
                    <a:pt x="48" y="71"/>
                    <a:pt x="47" y="70"/>
                    <a:pt x="47" y="70"/>
                  </a:cubicBezTo>
                  <a:cubicBezTo>
                    <a:pt x="47" y="70"/>
                    <a:pt x="48" y="68"/>
                    <a:pt x="47" y="66"/>
                  </a:cubicBezTo>
                  <a:cubicBezTo>
                    <a:pt x="46" y="63"/>
                    <a:pt x="45" y="62"/>
                    <a:pt x="45" y="60"/>
                  </a:cubicBezTo>
                  <a:cubicBezTo>
                    <a:pt x="45" y="57"/>
                    <a:pt x="44" y="55"/>
                    <a:pt x="44" y="54"/>
                  </a:cubicBezTo>
                  <a:cubicBezTo>
                    <a:pt x="44" y="52"/>
                    <a:pt x="47" y="49"/>
                    <a:pt x="47" y="47"/>
                  </a:cubicBezTo>
                  <a:cubicBezTo>
                    <a:pt x="47" y="45"/>
                    <a:pt x="49" y="43"/>
                    <a:pt x="51" y="42"/>
                  </a:cubicBezTo>
                  <a:cubicBezTo>
                    <a:pt x="50" y="40"/>
                    <a:pt x="49" y="38"/>
                    <a:pt x="48" y="37"/>
                  </a:cubicBezTo>
                  <a:cubicBezTo>
                    <a:pt x="47" y="34"/>
                    <a:pt x="46" y="33"/>
                    <a:pt x="43" y="30"/>
                  </a:cubicBezTo>
                  <a:cubicBezTo>
                    <a:pt x="40" y="27"/>
                    <a:pt x="41" y="25"/>
                    <a:pt x="41" y="25"/>
                  </a:cubicBezTo>
                  <a:cubicBezTo>
                    <a:pt x="41" y="24"/>
                    <a:pt x="45" y="24"/>
                    <a:pt x="47" y="24"/>
                  </a:cubicBezTo>
                  <a:cubicBezTo>
                    <a:pt x="50" y="24"/>
                    <a:pt x="51" y="24"/>
                    <a:pt x="50" y="23"/>
                  </a:cubicBezTo>
                  <a:cubicBezTo>
                    <a:pt x="49" y="22"/>
                    <a:pt x="47" y="17"/>
                    <a:pt x="47" y="13"/>
                  </a:cubicBezTo>
                  <a:cubicBezTo>
                    <a:pt x="47" y="10"/>
                    <a:pt x="47" y="9"/>
                    <a:pt x="47" y="7"/>
                  </a:cubicBezTo>
                  <a:cubicBezTo>
                    <a:pt x="47" y="5"/>
                    <a:pt x="44" y="0"/>
                    <a:pt x="42" y="0"/>
                  </a:cubicBezTo>
                  <a:cubicBezTo>
                    <a:pt x="42" y="0"/>
                    <a:pt x="42" y="0"/>
                    <a:pt x="41" y="0"/>
                  </a:cubicBezTo>
                  <a:cubicBezTo>
                    <a:pt x="41" y="1"/>
                    <a:pt x="41" y="3"/>
                    <a:pt x="41" y="4"/>
                  </a:cubicBezTo>
                  <a:cubicBezTo>
                    <a:pt x="41" y="5"/>
                    <a:pt x="43" y="6"/>
                    <a:pt x="44" y="7"/>
                  </a:cubicBezTo>
                  <a:cubicBezTo>
                    <a:pt x="46" y="7"/>
                    <a:pt x="45" y="10"/>
                    <a:pt x="45" y="12"/>
                  </a:cubicBezTo>
                  <a:cubicBezTo>
                    <a:pt x="44" y="13"/>
                    <a:pt x="41" y="13"/>
                    <a:pt x="40" y="13"/>
                  </a:cubicBezTo>
                  <a:cubicBezTo>
                    <a:pt x="39" y="14"/>
                    <a:pt x="35" y="21"/>
                    <a:pt x="35" y="22"/>
                  </a:cubicBezTo>
                  <a:cubicBezTo>
                    <a:pt x="35" y="23"/>
                    <a:pt x="34" y="26"/>
                    <a:pt x="34" y="26"/>
                  </a:cubicBezTo>
                  <a:cubicBezTo>
                    <a:pt x="33" y="27"/>
                    <a:pt x="33" y="30"/>
                    <a:pt x="33" y="31"/>
                  </a:cubicBezTo>
                  <a:cubicBezTo>
                    <a:pt x="33" y="32"/>
                    <a:pt x="29" y="34"/>
                    <a:pt x="29" y="36"/>
                  </a:cubicBezTo>
                  <a:cubicBezTo>
                    <a:pt x="29" y="37"/>
                    <a:pt x="25" y="44"/>
                    <a:pt x="24" y="47"/>
                  </a:cubicBezTo>
                  <a:cubicBezTo>
                    <a:pt x="22" y="49"/>
                    <a:pt x="22" y="52"/>
                    <a:pt x="21" y="49"/>
                  </a:cubicBezTo>
                  <a:cubicBezTo>
                    <a:pt x="21" y="48"/>
                    <a:pt x="17" y="45"/>
                    <a:pt x="16" y="46"/>
                  </a:cubicBezTo>
                  <a:cubicBezTo>
                    <a:pt x="14" y="48"/>
                    <a:pt x="12" y="47"/>
                    <a:pt x="11" y="47"/>
                  </a:cubicBezTo>
                  <a:cubicBezTo>
                    <a:pt x="10" y="47"/>
                    <a:pt x="3" y="55"/>
                    <a:pt x="3" y="55"/>
                  </a:cubicBezTo>
                  <a:cubicBezTo>
                    <a:pt x="3" y="55"/>
                    <a:pt x="2" y="59"/>
                    <a:pt x="0" y="63"/>
                  </a:cubicBezTo>
                  <a:cubicBezTo>
                    <a:pt x="1" y="63"/>
                    <a:pt x="2" y="65"/>
                    <a:pt x="4" y="67"/>
                  </a:cubicBezTo>
                  <a:cubicBezTo>
                    <a:pt x="5" y="69"/>
                    <a:pt x="8" y="68"/>
                    <a:pt x="9" y="68"/>
                  </a:cubicBezTo>
                  <a:cubicBezTo>
                    <a:pt x="10" y="69"/>
                    <a:pt x="11" y="74"/>
                    <a:pt x="11" y="75"/>
                  </a:cubicBezTo>
                  <a:cubicBezTo>
                    <a:pt x="11" y="77"/>
                    <a:pt x="9" y="80"/>
                    <a:pt x="9" y="82"/>
                  </a:cubicBezTo>
                  <a:cubicBezTo>
                    <a:pt x="21" y="82"/>
                    <a:pt x="21" y="82"/>
                    <a:pt x="21" y="82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81"/>
                    <a:pt x="23" y="81"/>
                    <a:pt x="23" y="81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948;p79"/>
            <p:cNvSpPr/>
            <p:nvPr/>
          </p:nvSpPr>
          <p:spPr>
            <a:xfrm>
              <a:off x="4354213" y="3126863"/>
              <a:ext cx="125788" cy="129141"/>
            </a:xfrm>
            <a:custGeom>
              <a:avLst/>
              <a:gdLst/>
              <a:ahLst/>
              <a:cxnLst/>
              <a:rect l="l" t="t" r="r" b="b"/>
              <a:pathLst>
                <a:path w="46" h="47" extrusionOk="0">
                  <a:moveTo>
                    <a:pt x="43" y="39"/>
                  </a:moveTo>
                  <a:cubicBezTo>
                    <a:pt x="42" y="38"/>
                    <a:pt x="40" y="32"/>
                    <a:pt x="40" y="31"/>
                  </a:cubicBezTo>
                  <a:cubicBezTo>
                    <a:pt x="40" y="29"/>
                    <a:pt x="43" y="26"/>
                    <a:pt x="43" y="24"/>
                  </a:cubicBezTo>
                  <a:cubicBezTo>
                    <a:pt x="43" y="22"/>
                    <a:pt x="46" y="20"/>
                    <a:pt x="46" y="18"/>
                  </a:cubicBezTo>
                  <a:cubicBezTo>
                    <a:pt x="46" y="17"/>
                    <a:pt x="45" y="11"/>
                    <a:pt x="43" y="7"/>
                  </a:cubicBezTo>
                  <a:cubicBezTo>
                    <a:pt x="43" y="7"/>
                    <a:pt x="42" y="7"/>
                    <a:pt x="42" y="6"/>
                  </a:cubicBezTo>
                  <a:cubicBezTo>
                    <a:pt x="40" y="5"/>
                    <a:pt x="35" y="5"/>
                    <a:pt x="33" y="7"/>
                  </a:cubicBezTo>
                  <a:cubicBezTo>
                    <a:pt x="31" y="10"/>
                    <a:pt x="27" y="5"/>
                    <a:pt x="26" y="4"/>
                  </a:cubicBezTo>
                  <a:cubicBezTo>
                    <a:pt x="25" y="4"/>
                    <a:pt x="23" y="1"/>
                    <a:pt x="21" y="3"/>
                  </a:cubicBezTo>
                  <a:cubicBezTo>
                    <a:pt x="18" y="4"/>
                    <a:pt x="18" y="4"/>
                    <a:pt x="18" y="2"/>
                  </a:cubicBezTo>
                  <a:cubicBezTo>
                    <a:pt x="18" y="0"/>
                    <a:pt x="14" y="0"/>
                    <a:pt x="14" y="2"/>
                  </a:cubicBezTo>
                  <a:cubicBezTo>
                    <a:pt x="13" y="4"/>
                    <a:pt x="11" y="5"/>
                    <a:pt x="10" y="4"/>
                  </a:cubicBezTo>
                  <a:cubicBezTo>
                    <a:pt x="9" y="3"/>
                    <a:pt x="7" y="1"/>
                    <a:pt x="6" y="3"/>
                  </a:cubicBezTo>
                  <a:cubicBezTo>
                    <a:pt x="6" y="4"/>
                    <a:pt x="5" y="4"/>
                    <a:pt x="4" y="4"/>
                  </a:cubicBezTo>
                  <a:cubicBezTo>
                    <a:pt x="3" y="6"/>
                    <a:pt x="2" y="9"/>
                    <a:pt x="4" y="9"/>
                  </a:cubicBezTo>
                  <a:cubicBezTo>
                    <a:pt x="5" y="10"/>
                    <a:pt x="5" y="12"/>
                    <a:pt x="5" y="13"/>
                  </a:cubicBezTo>
                  <a:cubicBezTo>
                    <a:pt x="5" y="14"/>
                    <a:pt x="8" y="16"/>
                    <a:pt x="6" y="17"/>
                  </a:cubicBezTo>
                  <a:cubicBezTo>
                    <a:pt x="5" y="18"/>
                    <a:pt x="4" y="16"/>
                    <a:pt x="3" y="18"/>
                  </a:cubicBezTo>
                  <a:cubicBezTo>
                    <a:pt x="2" y="19"/>
                    <a:pt x="5" y="21"/>
                    <a:pt x="3" y="22"/>
                  </a:cubicBezTo>
                  <a:cubicBezTo>
                    <a:pt x="2" y="24"/>
                    <a:pt x="1" y="24"/>
                    <a:pt x="1" y="27"/>
                  </a:cubicBezTo>
                  <a:cubicBezTo>
                    <a:pt x="1" y="29"/>
                    <a:pt x="1" y="31"/>
                    <a:pt x="0" y="32"/>
                  </a:cubicBezTo>
                  <a:cubicBezTo>
                    <a:pt x="0" y="33"/>
                    <a:pt x="0" y="33"/>
                    <a:pt x="3" y="34"/>
                  </a:cubicBezTo>
                  <a:cubicBezTo>
                    <a:pt x="5" y="36"/>
                    <a:pt x="10" y="38"/>
                    <a:pt x="9" y="39"/>
                  </a:cubicBezTo>
                  <a:cubicBezTo>
                    <a:pt x="9" y="42"/>
                    <a:pt x="8" y="42"/>
                    <a:pt x="7" y="47"/>
                  </a:cubicBezTo>
                  <a:cubicBezTo>
                    <a:pt x="12" y="47"/>
                    <a:pt x="19" y="43"/>
                    <a:pt x="29" y="42"/>
                  </a:cubicBezTo>
                  <a:cubicBezTo>
                    <a:pt x="35" y="40"/>
                    <a:pt x="39" y="41"/>
                    <a:pt x="43" y="42"/>
                  </a:cubicBezTo>
                  <a:cubicBezTo>
                    <a:pt x="44" y="41"/>
                    <a:pt x="44" y="39"/>
                    <a:pt x="43" y="39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949;p79"/>
            <p:cNvSpPr/>
            <p:nvPr/>
          </p:nvSpPr>
          <p:spPr>
            <a:xfrm>
              <a:off x="4463226" y="3120154"/>
              <a:ext cx="87212" cy="130819"/>
            </a:xfrm>
            <a:custGeom>
              <a:avLst/>
              <a:gdLst/>
              <a:ahLst/>
              <a:cxnLst/>
              <a:rect l="l" t="t" r="r" b="b"/>
              <a:pathLst>
                <a:path w="32" h="48" extrusionOk="0">
                  <a:moveTo>
                    <a:pt x="27" y="20"/>
                  </a:moveTo>
                  <a:cubicBezTo>
                    <a:pt x="26" y="17"/>
                    <a:pt x="27" y="11"/>
                    <a:pt x="27" y="10"/>
                  </a:cubicBezTo>
                  <a:cubicBezTo>
                    <a:pt x="27" y="7"/>
                    <a:pt x="26" y="6"/>
                    <a:pt x="25" y="5"/>
                  </a:cubicBezTo>
                  <a:cubicBezTo>
                    <a:pt x="24" y="5"/>
                    <a:pt x="24" y="2"/>
                    <a:pt x="23" y="0"/>
                  </a:cubicBezTo>
                  <a:cubicBezTo>
                    <a:pt x="22" y="0"/>
                    <a:pt x="22" y="3"/>
                    <a:pt x="21" y="2"/>
                  </a:cubicBezTo>
                  <a:cubicBezTo>
                    <a:pt x="21" y="1"/>
                    <a:pt x="4" y="0"/>
                    <a:pt x="3" y="1"/>
                  </a:cubicBezTo>
                  <a:cubicBezTo>
                    <a:pt x="2" y="3"/>
                    <a:pt x="5" y="8"/>
                    <a:pt x="4" y="9"/>
                  </a:cubicBezTo>
                  <a:cubicBezTo>
                    <a:pt x="4" y="10"/>
                    <a:pt x="4" y="11"/>
                    <a:pt x="3" y="11"/>
                  </a:cubicBezTo>
                  <a:cubicBezTo>
                    <a:pt x="5" y="14"/>
                    <a:pt x="6" y="21"/>
                    <a:pt x="6" y="22"/>
                  </a:cubicBezTo>
                  <a:cubicBezTo>
                    <a:pt x="6" y="23"/>
                    <a:pt x="3" y="25"/>
                    <a:pt x="3" y="27"/>
                  </a:cubicBezTo>
                  <a:cubicBezTo>
                    <a:pt x="3" y="29"/>
                    <a:pt x="0" y="33"/>
                    <a:pt x="0" y="35"/>
                  </a:cubicBezTo>
                  <a:cubicBezTo>
                    <a:pt x="0" y="35"/>
                    <a:pt x="2" y="41"/>
                    <a:pt x="3" y="42"/>
                  </a:cubicBezTo>
                  <a:cubicBezTo>
                    <a:pt x="4" y="43"/>
                    <a:pt x="4" y="45"/>
                    <a:pt x="3" y="46"/>
                  </a:cubicBezTo>
                  <a:cubicBezTo>
                    <a:pt x="6" y="47"/>
                    <a:pt x="8" y="47"/>
                    <a:pt x="9" y="48"/>
                  </a:cubicBezTo>
                  <a:cubicBezTo>
                    <a:pt x="10" y="48"/>
                    <a:pt x="20" y="44"/>
                    <a:pt x="23" y="42"/>
                  </a:cubicBezTo>
                  <a:cubicBezTo>
                    <a:pt x="26" y="41"/>
                    <a:pt x="30" y="40"/>
                    <a:pt x="32" y="38"/>
                  </a:cubicBezTo>
                  <a:cubicBezTo>
                    <a:pt x="31" y="35"/>
                    <a:pt x="29" y="33"/>
                    <a:pt x="29" y="30"/>
                  </a:cubicBezTo>
                  <a:cubicBezTo>
                    <a:pt x="29" y="26"/>
                    <a:pt x="28" y="23"/>
                    <a:pt x="27" y="20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950;p79"/>
            <p:cNvSpPr/>
            <p:nvPr/>
          </p:nvSpPr>
          <p:spPr>
            <a:xfrm>
              <a:off x="4223393" y="3086610"/>
              <a:ext cx="152622" cy="117402"/>
            </a:xfrm>
            <a:custGeom>
              <a:avLst/>
              <a:gdLst/>
              <a:ahLst/>
              <a:cxnLst/>
              <a:rect l="l" t="t" r="r" b="b"/>
              <a:pathLst>
                <a:path w="56" h="43" extrusionOk="0">
                  <a:moveTo>
                    <a:pt x="18" y="23"/>
                  </a:moveTo>
                  <a:cubicBezTo>
                    <a:pt x="18" y="21"/>
                    <a:pt x="20" y="22"/>
                    <a:pt x="22" y="22"/>
                  </a:cubicBezTo>
                  <a:cubicBezTo>
                    <a:pt x="24" y="23"/>
                    <a:pt x="26" y="21"/>
                    <a:pt x="27" y="21"/>
                  </a:cubicBezTo>
                  <a:cubicBezTo>
                    <a:pt x="29" y="21"/>
                    <a:pt x="33" y="26"/>
                    <a:pt x="33" y="28"/>
                  </a:cubicBezTo>
                  <a:cubicBezTo>
                    <a:pt x="33" y="30"/>
                    <a:pt x="33" y="32"/>
                    <a:pt x="34" y="33"/>
                  </a:cubicBezTo>
                  <a:cubicBezTo>
                    <a:pt x="34" y="33"/>
                    <a:pt x="35" y="33"/>
                    <a:pt x="35" y="34"/>
                  </a:cubicBezTo>
                  <a:cubicBezTo>
                    <a:pt x="38" y="33"/>
                    <a:pt x="39" y="32"/>
                    <a:pt x="39" y="32"/>
                  </a:cubicBezTo>
                  <a:cubicBezTo>
                    <a:pt x="40" y="32"/>
                    <a:pt x="42" y="37"/>
                    <a:pt x="42" y="38"/>
                  </a:cubicBezTo>
                  <a:cubicBezTo>
                    <a:pt x="41" y="41"/>
                    <a:pt x="44" y="43"/>
                    <a:pt x="46" y="41"/>
                  </a:cubicBezTo>
                  <a:cubicBezTo>
                    <a:pt x="47" y="39"/>
                    <a:pt x="48" y="38"/>
                    <a:pt x="49" y="39"/>
                  </a:cubicBezTo>
                  <a:cubicBezTo>
                    <a:pt x="49" y="39"/>
                    <a:pt x="49" y="40"/>
                    <a:pt x="50" y="40"/>
                  </a:cubicBezTo>
                  <a:cubicBezTo>
                    <a:pt x="51" y="39"/>
                    <a:pt x="52" y="38"/>
                    <a:pt x="52" y="38"/>
                  </a:cubicBezTo>
                  <a:cubicBezTo>
                    <a:pt x="53" y="37"/>
                    <a:pt x="51" y="35"/>
                    <a:pt x="52" y="34"/>
                  </a:cubicBezTo>
                  <a:cubicBezTo>
                    <a:pt x="52" y="32"/>
                    <a:pt x="53" y="34"/>
                    <a:pt x="54" y="33"/>
                  </a:cubicBezTo>
                  <a:cubicBezTo>
                    <a:pt x="56" y="32"/>
                    <a:pt x="53" y="29"/>
                    <a:pt x="53" y="28"/>
                  </a:cubicBezTo>
                  <a:cubicBezTo>
                    <a:pt x="53" y="27"/>
                    <a:pt x="53" y="25"/>
                    <a:pt x="52" y="25"/>
                  </a:cubicBezTo>
                  <a:cubicBezTo>
                    <a:pt x="51" y="25"/>
                    <a:pt x="52" y="22"/>
                    <a:pt x="52" y="19"/>
                  </a:cubicBezTo>
                  <a:cubicBezTo>
                    <a:pt x="52" y="19"/>
                    <a:pt x="52" y="18"/>
                    <a:pt x="52" y="18"/>
                  </a:cubicBezTo>
                  <a:cubicBezTo>
                    <a:pt x="51" y="16"/>
                    <a:pt x="51" y="13"/>
                    <a:pt x="50" y="13"/>
                  </a:cubicBezTo>
                  <a:cubicBezTo>
                    <a:pt x="48" y="13"/>
                    <a:pt x="48" y="12"/>
                    <a:pt x="50" y="11"/>
                  </a:cubicBezTo>
                  <a:cubicBezTo>
                    <a:pt x="51" y="11"/>
                    <a:pt x="47" y="9"/>
                    <a:pt x="47" y="8"/>
                  </a:cubicBezTo>
                  <a:cubicBezTo>
                    <a:pt x="47" y="6"/>
                    <a:pt x="45" y="2"/>
                    <a:pt x="44" y="2"/>
                  </a:cubicBezTo>
                  <a:cubicBezTo>
                    <a:pt x="43" y="1"/>
                    <a:pt x="39" y="6"/>
                    <a:pt x="39" y="6"/>
                  </a:cubicBezTo>
                  <a:cubicBezTo>
                    <a:pt x="38" y="6"/>
                    <a:pt x="34" y="3"/>
                    <a:pt x="34" y="5"/>
                  </a:cubicBezTo>
                  <a:cubicBezTo>
                    <a:pt x="33" y="8"/>
                    <a:pt x="30" y="4"/>
                    <a:pt x="29" y="6"/>
                  </a:cubicBezTo>
                  <a:cubicBezTo>
                    <a:pt x="28" y="8"/>
                    <a:pt x="27" y="4"/>
                    <a:pt x="27" y="4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3" y="4"/>
                    <a:pt x="15" y="3"/>
                    <a:pt x="15" y="2"/>
                  </a:cubicBezTo>
                  <a:cubicBezTo>
                    <a:pt x="15" y="1"/>
                    <a:pt x="10" y="0"/>
                    <a:pt x="10" y="0"/>
                  </a:cubicBezTo>
                  <a:cubicBezTo>
                    <a:pt x="10" y="0"/>
                    <a:pt x="11" y="3"/>
                    <a:pt x="9" y="4"/>
                  </a:cubicBezTo>
                  <a:cubicBezTo>
                    <a:pt x="7" y="4"/>
                    <a:pt x="9" y="7"/>
                    <a:pt x="9" y="7"/>
                  </a:cubicBezTo>
                  <a:cubicBezTo>
                    <a:pt x="9" y="8"/>
                    <a:pt x="7" y="9"/>
                    <a:pt x="6" y="9"/>
                  </a:cubicBezTo>
                  <a:cubicBezTo>
                    <a:pt x="5" y="8"/>
                    <a:pt x="1" y="11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2" y="15"/>
                    <a:pt x="1" y="17"/>
                    <a:pt x="5" y="19"/>
                  </a:cubicBezTo>
                  <a:cubicBezTo>
                    <a:pt x="7" y="22"/>
                    <a:pt x="11" y="25"/>
                    <a:pt x="13" y="28"/>
                  </a:cubicBezTo>
                  <a:cubicBezTo>
                    <a:pt x="15" y="26"/>
                    <a:pt x="18" y="25"/>
                    <a:pt x="18" y="23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951;p79"/>
            <p:cNvSpPr/>
            <p:nvPr/>
          </p:nvSpPr>
          <p:spPr>
            <a:xfrm>
              <a:off x="4293834" y="3173823"/>
              <a:ext cx="88890" cy="82181"/>
            </a:xfrm>
            <a:custGeom>
              <a:avLst/>
              <a:gdLst/>
              <a:ahLst/>
              <a:cxnLst/>
              <a:rect l="l" t="t" r="r" b="b"/>
              <a:pathLst>
                <a:path w="32" h="30" extrusionOk="0">
                  <a:moveTo>
                    <a:pt x="25" y="17"/>
                  </a:moveTo>
                  <a:cubicBezTo>
                    <a:pt x="22" y="16"/>
                    <a:pt x="22" y="16"/>
                    <a:pt x="22" y="15"/>
                  </a:cubicBezTo>
                  <a:cubicBezTo>
                    <a:pt x="23" y="14"/>
                    <a:pt x="23" y="12"/>
                    <a:pt x="23" y="10"/>
                  </a:cubicBezTo>
                  <a:cubicBezTo>
                    <a:pt x="23" y="9"/>
                    <a:pt x="23" y="8"/>
                    <a:pt x="23" y="8"/>
                  </a:cubicBezTo>
                  <a:cubicBezTo>
                    <a:pt x="22" y="8"/>
                    <a:pt x="22" y="7"/>
                    <a:pt x="22" y="7"/>
                  </a:cubicBezTo>
                  <a:cubicBezTo>
                    <a:pt x="22" y="5"/>
                    <a:pt x="21" y="7"/>
                    <a:pt x="20" y="9"/>
                  </a:cubicBezTo>
                  <a:cubicBezTo>
                    <a:pt x="18" y="11"/>
                    <a:pt x="15" y="9"/>
                    <a:pt x="16" y="6"/>
                  </a:cubicBezTo>
                  <a:cubicBezTo>
                    <a:pt x="16" y="4"/>
                    <a:pt x="14" y="0"/>
                    <a:pt x="13" y="0"/>
                  </a:cubicBezTo>
                  <a:cubicBezTo>
                    <a:pt x="13" y="0"/>
                    <a:pt x="11" y="1"/>
                    <a:pt x="9" y="1"/>
                  </a:cubicBezTo>
                  <a:cubicBezTo>
                    <a:pt x="9" y="2"/>
                    <a:pt x="8" y="3"/>
                    <a:pt x="8" y="5"/>
                  </a:cubicBezTo>
                  <a:cubicBezTo>
                    <a:pt x="7" y="6"/>
                    <a:pt x="3" y="9"/>
                    <a:pt x="1" y="10"/>
                  </a:cubicBezTo>
                  <a:cubicBezTo>
                    <a:pt x="1" y="10"/>
                    <a:pt x="0" y="11"/>
                    <a:pt x="0" y="12"/>
                  </a:cubicBezTo>
                  <a:cubicBezTo>
                    <a:pt x="3" y="14"/>
                    <a:pt x="7" y="16"/>
                    <a:pt x="10" y="19"/>
                  </a:cubicBezTo>
                  <a:cubicBezTo>
                    <a:pt x="15" y="23"/>
                    <a:pt x="23" y="28"/>
                    <a:pt x="27" y="29"/>
                  </a:cubicBezTo>
                  <a:cubicBezTo>
                    <a:pt x="27" y="30"/>
                    <a:pt x="28" y="30"/>
                    <a:pt x="29" y="30"/>
                  </a:cubicBezTo>
                  <a:cubicBezTo>
                    <a:pt x="30" y="25"/>
                    <a:pt x="31" y="25"/>
                    <a:pt x="31" y="23"/>
                  </a:cubicBezTo>
                  <a:cubicBezTo>
                    <a:pt x="32" y="21"/>
                    <a:pt x="27" y="19"/>
                    <a:pt x="25" y="17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952;p79"/>
            <p:cNvSpPr/>
            <p:nvPr/>
          </p:nvSpPr>
          <p:spPr>
            <a:xfrm>
              <a:off x="4258614" y="3143634"/>
              <a:ext cx="60378" cy="65410"/>
            </a:xfrm>
            <a:custGeom>
              <a:avLst/>
              <a:gdLst/>
              <a:ahLst/>
              <a:cxnLst/>
              <a:rect l="l" t="t" r="r" b="b"/>
              <a:pathLst>
                <a:path w="22" h="24" extrusionOk="0">
                  <a:moveTo>
                    <a:pt x="21" y="16"/>
                  </a:moveTo>
                  <a:cubicBezTo>
                    <a:pt x="21" y="14"/>
                    <a:pt x="22" y="13"/>
                    <a:pt x="21" y="12"/>
                  </a:cubicBezTo>
                  <a:cubicBezTo>
                    <a:pt x="20" y="11"/>
                    <a:pt x="20" y="9"/>
                    <a:pt x="20" y="7"/>
                  </a:cubicBezTo>
                  <a:cubicBezTo>
                    <a:pt x="20" y="5"/>
                    <a:pt x="16" y="0"/>
                    <a:pt x="14" y="0"/>
                  </a:cubicBezTo>
                  <a:cubicBezTo>
                    <a:pt x="12" y="0"/>
                    <a:pt x="11" y="1"/>
                    <a:pt x="9" y="1"/>
                  </a:cubicBezTo>
                  <a:cubicBezTo>
                    <a:pt x="7" y="1"/>
                    <a:pt x="5" y="0"/>
                    <a:pt x="5" y="1"/>
                  </a:cubicBezTo>
                  <a:cubicBezTo>
                    <a:pt x="5" y="3"/>
                    <a:pt x="2" y="5"/>
                    <a:pt x="0" y="7"/>
                  </a:cubicBezTo>
                  <a:cubicBezTo>
                    <a:pt x="0" y="8"/>
                    <a:pt x="0" y="9"/>
                    <a:pt x="1" y="10"/>
                  </a:cubicBezTo>
                  <a:cubicBezTo>
                    <a:pt x="3" y="16"/>
                    <a:pt x="4" y="17"/>
                    <a:pt x="7" y="19"/>
                  </a:cubicBezTo>
                  <a:cubicBezTo>
                    <a:pt x="8" y="20"/>
                    <a:pt x="11" y="22"/>
                    <a:pt x="13" y="24"/>
                  </a:cubicBezTo>
                  <a:cubicBezTo>
                    <a:pt x="13" y="22"/>
                    <a:pt x="14" y="21"/>
                    <a:pt x="14" y="21"/>
                  </a:cubicBezTo>
                  <a:cubicBezTo>
                    <a:pt x="16" y="20"/>
                    <a:pt x="20" y="17"/>
                    <a:pt x="21" y="16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953;p79"/>
            <p:cNvSpPr/>
            <p:nvPr/>
          </p:nvSpPr>
          <p:spPr>
            <a:xfrm>
              <a:off x="4183140" y="2766273"/>
              <a:ext cx="171070" cy="137527"/>
            </a:xfrm>
            <a:custGeom>
              <a:avLst/>
              <a:gdLst/>
              <a:ahLst/>
              <a:cxnLst/>
              <a:rect l="l" t="t" r="r" b="b"/>
              <a:pathLst>
                <a:path w="63" h="50" extrusionOk="0">
                  <a:moveTo>
                    <a:pt x="29" y="38"/>
                  </a:moveTo>
                  <a:cubicBezTo>
                    <a:pt x="29" y="36"/>
                    <a:pt x="37" y="35"/>
                    <a:pt x="37" y="33"/>
                  </a:cubicBezTo>
                  <a:cubicBezTo>
                    <a:pt x="37" y="31"/>
                    <a:pt x="37" y="14"/>
                    <a:pt x="37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3"/>
                    <a:pt x="63" y="8"/>
                    <a:pt x="63" y="3"/>
                  </a:cubicBezTo>
                  <a:cubicBezTo>
                    <a:pt x="62" y="1"/>
                    <a:pt x="63" y="0"/>
                    <a:pt x="57" y="0"/>
                  </a:cubicBezTo>
                  <a:cubicBezTo>
                    <a:pt x="52" y="0"/>
                    <a:pt x="39" y="0"/>
                    <a:pt x="29" y="0"/>
                  </a:cubicBezTo>
                  <a:cubicBezTo>
                    <a:pt x="28" y="2"/>
                    <a:pt x="26" y="4"/>
                    <a:pt x="26" y="6"/>
                  </a:cubicBezTo>
                  <a:cubicBezTo>
                    <a:pt x="24" y="10"/>
                    <a:pt x="16" y="15"/>
                    <a:pt x="16" y="20"/>
                  </a:cubicBezTo>
                  <a:cubicBezTo>
                    <a:pt x="16" y="25"/>
                    <a:pt x="7" y="33"/>
                    <a:pt x="3" y="43"/>
                  </a:cubicBezTo>
                  <a:cubicBezTo>
                    <a:pt x="1" y="46"/>
                    <a:pt x="1" y="48"/>
                    <a:pt x="0" y="50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0"/>
                    <a:pt x="29" y="40"/>
                    <a:pt x="29" y="38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954;p79"/>
            <p:cNvSpPr/>
            <p:nvPr/>
          </p:nvSpPr>
          <p:spPr>
            <a:xfrm>
              <a:off x="4183140" y="2772981"/>
              <a:ext cx="248220" cy="273378"/>
            </a:xfrm>
            <a:custGeom>
              <a:avLst/>
              <a:gdLst/>
              <a:ahLst/>
              <a:cxnLst/>
              <a:rect l="l" t="t" r="r" b="b"/>
              <a:pathLst>
                <a:path w="91" h="100" extrusionOk="0">
                  <a:moveTo>
                    <a:pt x="8" y="87"/>
                  </a:moveTo>
                  <a:cubicBezTo>
                    <a:pt x="9" y="87"/>
                    <a:pt x="14" y="87"/>
                    <a:pt x="14" y="87"/>
                  </a:cubicBezTo>
                  <a:cubicBezTo>
                    <a:pt x="14" y="87"/>
                    <a:pt x="18" y="85"/>
                    <a:pt x="20" y="86"/>
                  </a:cubicBezTo>
                  <a:cubicBezTo>
                    <a:pt x="21" y="87"/>
                    <a:pt x="24" y="89"/>
                    <a:pt x="24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27" y="89"/>
                    <a:pt x="29" y="95"/>
                    <a:pt x="32" y="96"/>
                  </a:cubicBezTo>
                  <a:cubicBezTo>
                    <a:pt x="33" y="97"/>
                    <a:pt x="34" y="99"/>
                    <a:pt x="35" y="100"/>
                  </a:cubicBezTo>
                  <a:cubicBezTo>
                    <a:pt x="37" y="100"/>
                    <a:pt x="39" y="99"/>
                    <a:pt x="39" y="98"/>
                  </a:cubicBezTo>
                  <a:cubicBezTo>
                    <a:pt x="39" y="95"/>
                    <a:pt x="40" y="93"/>
                    <a:pt x="44" y="96"/>
                  </a:cubicBezTo>
                  <a:cubicBezTo>
                    <a:pt x="47" y="99"/>
                    <a:pt x="47" y="96"/>
                    <a:pt x="47" y="95"/>
                  </a:cubicBezTo>
                  <a:cubicBezTo>
                    <a:pt x="48" y="94"/>
                    <a:pt x="51" y="95"/>
                    <a:pt x="53" y="95"/>
                  </a:cubicBezTo>
                  <a:cubicBezTo>
                    <a:pt x="55" y="95"/>
                    <a:pt x="58" y="94"/>
                    <a:pt x="58" y="94"/>
                  </a:cubicBezTo>
                  <a:cubicBezTo>
                    <a:pt x="58" y="94"/>
                    <a:pt x="85" y="94"/>
                    <a:pt x="86" y="94"/>
                  </a:cubicBezTo>
                  <a:cubicBezTo>
                    <a:pt x="88" y="93"/>
                    <a:pt x="87" y="88"/>
                    <a:pt x="87" y="88"/>
                  </a:cubicBezTo>
                  <a:cubicBezTo>
                    <a:pt x="85" y="85"/>
                    <a:pt x="85" y="85"/>
                    <a:pt x="85" y="85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77" y="10"/>
                    <a:pt x="66" y="2"/>
                    <a:pt x="64" y="2"/>
                  </a:cubicBezTo>
                  <a:cubicBezTo>
                    <a:pt x="63" y="1"/>
                    <a:pt x="63" y="1"/>
                    <a:pt x="63" y="0"/>
                  </a:cubicBezTo>
                  <a:cubicBezTo>
                    <a:pt x="63" y="6"/>
                    <a:pt x="63" y="10"/>
                    <a:pt x="62" y="11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1"/>
                    <a:pt x="37" y="29"/>
                    <a:pt x="37" y="31"/>
                  </a:cubicBezTo>
                  <a:cubicBezTo>
                    <a:pt x="37" y="33"/>
                    <a:pt x="30" y="35"/>
                    <a:pt x="30" y="36"/>
                  </a:cubicBezTo>
                  <a:cubicBezTo>
                    <a:pt x="30" y="38"/>
                    <a:pt x="30" y="49"/>
                    <a:pt x="30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3" y="55"/>
                    <a:pt x="5" y="57"/>
                  </a:cubicBezTo>
                  <a:cubicBezTo>
                    <a:pt x="7" y="60"/>
                    <a:pt x="3" y="64"/>
                    <a:pt x="7" y="69"/>
                  </a:cubicBezTo>
                  <a:cubicBezTo>
                    <a:pt x="9" y="74"/>
                    <a:pt x="6" y="81"/>
                    <a:pt x="4" y="84"/>
                  </a:cubicBezTo>
                  <a:cubicBezTo>
                    <a:pt x="3" y="85"/>
                    <a:pt x="3" y="88"/>
                    <a:pt x="3" y="90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5" y="89"/>
                    <a:pt x="5" y="86"/>
                    <a:pt x="8" y="87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955;p79"/>
            <p:cNvSpPr/>
            <p:nvPr/>
          </p:nvSpPr>
          <p:spPr>
            <a:xfrm>
              <a:off x="4278739" y="2824974"/>
              <a:ext cx="337109" cy="318661"/>
            </a:xfrm>
            <a:custGeom>
              <a:avLst/>
              <a:gdLst/>
              <a:ahLst/>
              <a:cxnLst/>
              <a:rect l="l" t="t" r="r" b="b"/>
              <a:pathLst>
                <a:path w="124" h="117" extrusionOk="0">
                  <a:moveTo>
                    <a:pt x="117" y="48"/>
                  </a:moveTo>
                  <a:cubicBezTo>
                    <a:pt x="117" y="48"/>
                    <a:pt x="117" y="43"/>
                    <a:pt x="113" y="41"/>
                  </a:cubicBezTo>
                  <a:cubicBezTo>
                    <a:pt x="110" y="39"/>
                    <a:pt x="105" y="38"/>
                    <a:pt x="105" y="38"/>
                  </a:cubicBezTo>
                  <a:cubicBezTo>
                    <a:pt x="105" y="38"/>
                    <a:pt x="103" y="33"/>
                    <a:pt x="101" y="31"/>
                  </a:cubicBezTo>
                  <a:cubicBezTo>
                    <a:pt x="100" y="30"/>
                    <a:pt x="75" y="14"/>
                    <a:pt x="5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50" y="66"/>
                    <a:pt x="50" y="66"/>
                    <a:pt x="50" y="66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8"/>
                    <a:pt x="53" y="74"/>
                    <a:pt x="51" y="75"/>
                  </a:cubicBezTo>
                  <a:cubicBezTo>
                    <a:pt x="50" y="75"/>
                    <a:pt x="22" y="75"/>
                    <a:pt x="22" y="75"/>
                  </a:cubicBezTo>
                  <a:cubicBezTo>
                    <a:pt x="22" y="75"/>
                    <a:pt x="19" y="76"/>
                    <a:pt x="18" y="76"/>
                  </a:cubicBezTo>
                  <a:cubicBezTo>
                    <a:pt x="16" y="76"/>
                    <a:pt x="13" y="75"/>
                    <a:pt x="12" y="76"/>
                  </a:cubicBezTo>
                  <a:cubicBezTo>
                    <a:pt x="12" y="77"/>
                    <a:pt x="12" y="80"/>
                    <a:pt x="8" y="77"/>
                  </a:cubicBezTo>
                  <a:cubicBezTo>
                    <a:pt x="5" y="74"/>
                    <a:pt x="4" y="76"/>
                    <a:pt x="4" y="79"/>
                  </a:cubicBezTo>
                  <a:cubicBezTo>
                    <a:pt x="4" y="80"/>
                    <a:pt x="2" y="80"/>
                    <a:pt x="0" y="80"/>
                  </a:cubicBezTo>
                  <a:cubicBezTo>
                    <a:pt x="0" y="81"/>
                    <a:pt x="1" y="82"/>
                    <a:pt x="1" y="82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2" y="84"/>
                    <a:pt x="2" y="88"/>
                    <a:pt x="3" y="89"/>
                  </a:cubicBezTo>
                  <a:cubicBezTo>
                    <a:pt x="5" y="91"/>
                    <a:pt x="7" y="93"/>
                    <a:pt x="8" y="93"/>
                  </a:cubicBezTo>
                  <a:cubicBezTo>
                    <a:pt x="8" y="95"/>
                    <a:pt x="8" y="100"/>
                    <a:pt x="8" y="100"/>
                  </a:cubicBezTo>
                  <a:cubicBezTo>
                    <a:pt x="8" y="100"/>
                    <a:pt x="8" y="104"/>
                    <a:pt x="9" y="102"/>
                  </a:cubicBezTo>
                  <a:cubicBezTo>
                    <a:pt x="10" y="100"/>
                    <a:pt x="13" y="104"/>
                    <a:pt x="14" y="101"/>
                  </a:cubicBezTo>
                  <a:cubicBezTo>
                    <a:pt x="14" y="99"/>
                    <a:pt x="18" y="102"/>
                    <a:pt x="19" y="102"/>
                  </a:cubicBezTo>
                  <a:cubicBezTo>
                    <a:pt x="19" y="102"/>
                    <a:pt x="23" y="97"/>
                    <a:pt x="24" y="98"/>
                  </a:cubicBezTo>
                  <a:cubicBezTo>
                    <a:pt x="25" y="98"/>
                    <a:pt x="27" y="102"/>
                    <a:pt x="27" y="104"/>
                  </a:cubicBezTo>
                  <a:cubicBezTo>
                    <a:pt x="27" y="105"/>
                    <a:pt x="31" y="106"/>
                    <a:pt x="30" y="106"/>
                  </a:cubicBezTo>
                  <a:cubicBezTo>
                    <a:pt x="28" y="107"/>
                    <a:pt x="28" y="109"/>
                    <a:pt x="30" y="109"/>
                  </a:cubicBezTo>
                  <a:cubicBezTo>
                    <a:pt x="31" y="109"/>
                    <a:pt x="31" y="112"/>
                    <a:pt x="31" y="114"/>
                  </a:cubicBezTo>
                  <a:cubicBezTo>
                    <a:pt x="32" y="115"/>
                    <a:pt x="33" y="116"/>
                    <a:pt x="34" y="114"/>
                  </a:cubicBezTo>
                  <a:cubicBezTo>
                    <a:pt x="35" y="112"/>
                    <a:pt x="37" y="114"/>
                    <a:pt x="38" y="116"/>
                  </a:cubicBezTo>
                  <a:cubicBezTo>
                    <a:pt x="39" y="117"/>
                    <a:pt x="42" y="115"/>
                    <a:pt x="43" y="113"/>
                  </a:cubicBezTo>
                  <a:cubicBezTo>
                    <a:pt x="43" y="111"/>
                    <a:pt x="46" y="111"/>
                    <a:pt x="46" y="113"/>
                  </a:cubicBezTo>
                  <a:cubicBezTo>
                    <a:pt x="46" y="115"/>
                    <a:pt x="46" y="116"/>
                    <a:pt x="49" y="114"/>
                  </a:cubicBezTo>
                  <a:cubicBezTo>
                    <a:pt x="50" y="113"/>
                    <a:pt x="50" y="113"/>
                    <a:pt x="51" y="113"/>
                  </a:cubicBezTo>
                  <a:cubicBezTo>
                    <a:pt x="52" y="111"/>
                    <a:pt x="53" y="108"/>
                    <a:pt x="53" y="107"/>
                  </a:cubicBezTo>
                  <a:cubicBezTo>
                    <a:pt x="54" y="106"/>
                    <a:pt x="52" y="103"/>
                    <a:pt x="53" y="103"/>
                  </a:cubicBezTo>
                  <a:cubicBezTo>
                    <a:pt x="54" y="102"/>
                    <a:pt x="57" y="103"/>
                    <a:pt x="58" y="100"/>
                  </a:cubicBezTo>
                  <a:cubicBezTo>
                    <a:pt x="59" y="97"/>
                    <a:pt x="61" y="95"/>
                    <a:pt x="61" y="95"/>
                  </a:cubicBezTo>
                  <a:cubicBezTo>
                    <a:pt x="61" y="95"/>
                    <a:pt x="61" y="89"/>
                    <a:pt x="64" y="90"/>
                  </a:cubicBezTo>
                  <a:cubicBezTo>
                    <a:pt x="66" y="91"/>
                    <a:pt x="67" y="93"/>
                    <a:pt x="68" y="90"/>
                  </a:cubicBezTo>
                  <a:cubicBezTo>
                    <a:pt x="68" y="88"/>
                    <a:pt x="70" y="89"/>
                    <a:pt x="71" y="87"/>
                  </a:cubicBezTo>
                  <a:cubicBezTo>
                    <a:pt x="72" y="84"/>
                    <a:pt x="73" y="84"/>
                    <a:pt x="75" y="85"/>
                  </a:cubicBezTo>
                  <a:cubicBezTo>
                    <a:pt x="77" y="85"/>
                    <a:pt x="77" y="84"/>
                    <a:pt x="77" y="83"/>
                  </a:cubicBezTo>
                  <a:cubicBezTo>
                    <a:pt x="77" y="82"/>
                    <a:pt x="81" y="82"/>
                    <a:pt x="84" y="80"/>
                  </a:cubicBezTo>
                  <a:cubicBezTo>
                    <a:pt x="87" y="79"/>
                    <a:pt x="89" y="77"/>
                    <a:pt x="89" y="79"/>
                  </a:cubicBezTo>
                  <a:cubicBezTo>
                    <a:pt x="90" y="80"/>
                    <a:pt x="98" y="80"/>
                    <a:pt x="99" y="79"/>
                  </a:cubicBezTo>
                  <a:cubicBezTo>
                    <a:pt x="100" y="79"/>
                    <a:pt x="102" y="76"/>
                    <a:pt x="104" y="77"/>
                  </a:cubicBezTo>
                  <a:cubicBezTo>
                    <a:pt x="107" y="77"/>
                    <a:pt x="113" y="76"/>
                    <a:pt x="116" y="76"/>
                  </a:cubicBezTo>
                  <a:cubicBezTo>
                    <a:pt x="119" y="76"/>
                    <a:pt x="120" y="73"/>
                    <a:pt x="121" y="72"/>
                  </a:cubicBezTo>
                  <a:cubicBezTo>
                    <a:pt x="122" y="71"/>
                    <a:pt x="123" y="68"/>
                    <a:pt x="124" y="67"/>
                  </a:cubicBezTo>
                  <a:cubicBezTo>
                    <a:pt x="124" y="67"/>
                    <a:pt x="124" y="53"/>
                    <a:pt x="124" y="47"/>
                  </a:cubicBezTo>
                  <a:cubicBezTo>
                    <a:pt x="121" y="47"/>
                    <a:pt x="117" y="48"/>
                    <a:pt x="117" y="48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956;p79"/>
            <p:cNvSpPr/>
            <p:nvPr/>
          </p:nvSpPr>
          <p:spPr>
            <a:xfrm>
              <a:off x="4417944" y="3034618"/>
              <a:ext cx="166039" cy="120756"/>
            </a:xfrm>
            <a:custGeom>
              <a:avLst/>
              <a:gdLst/>
              <a:ahLst/>
              <a:cxnLst/>
              <a:rect l="l" t="t" r="r" b="b"/>
              <a:pathLst>
                <a:path w="61" h="44" extrusionOk="0">
                  <a:moveTo>
                    <a:pt x="61" y="25"/>
                  </a:moveTo>
                  <a:cubicBezTo>
                    <a:pt x="60" y="24"/>
                    <a:pt x="58" y="23"/>
                    <a:pt x="58" y="23"/>
                  </a:cubicBezTo>
                  <a:cubicBezTo>
                    <a:pt x="57" y="23"/>
                    <a:pt x="57" y="20"/>
                    <a:pt x="57" y="19"/>
                  </a:cubicBezTo>
                  <a:cubicBezTo>
                    <a:pt x="57" y="18"/>
                    <a:pt x="54" y="20"/>
                    <a:pt x="53" y="20"/>
                  </a:cubicBezTo>
                  <a:cubicBezTo>
                    <a:pt x="52" y="19"/>
                    <a:pt x="51" y="17"/>
                    <a:pt x="50" y="17"/>
                  </a:cubicBezTo>
                  <a:cubicBezTo>
                    <a:pt x="49" y="17"/>
                    <a:pt x="49" y="15"/>
                    <a:pt x="49" y="14"/>
                  </a:cubicBezTo>
                  <a:cubicBezTo>
                    <a:pt x="49" y="13"/>
                    <a:pt x="47" y="11"/>
                    <a:pt x="46" y="10"/>
                  </a:cubicBezTo>
                  <a:cubicBezTo>
                    <a:pt x="44" y="9"/>
                    <a:pt x="44" y="6"/>
                    <a:pt x="43" y="6"/>
                  </a:cubicBezTo>
                  <a:cubicBezTo>
                    <a:pt x="42" y="5"/>
                    <a:pt x="43" y="3"/>
                    <a:pt x="43" y="2"/>
                  </a:cubicBezTo>
                  <a:cubicBezTo>
                    <a:pt x="41" y="2"/>
                    <a:pt x="38" y="2"/>
                    <a:pt x="38" y="2"/>
                  </a:cubicBezTo>
                  <a:cubicBezTo>
                    <a:pt x="37" y="0"/>
                    <a:pt x="36" y="2"/>
                    <a:pt x="33" y="3"/>
                  </a:cubicBezTo>
                  <a:cubicBezTo>
                    <a:pt x="30" y="5"/>
                    <a:pt x="26" y="5"/>
                    <a:pt x="26" y="6"/>
                  </a:cubicBezTo>
                  <a:cubicBezTo>
                    <a:pt x="26" y="7"/>
                    <a:pt x="25" y="8"/>
                    <a:pt x="24" y="8"/>
                  </a:cubicBezTo>
                  <a:cubicBezTo>
                    <a:pt x="22" y="7"/>
                    <a:pt x="21" y="7"/>
                    <a:pt x="20" y="10"/>
                  </a:cubicBezTo>
                  <a:cubicBezTo>
                    <a:pt x="19" y="12"/>
                    <a:pt x="17" y="11"/>
                    <a:pt x="17" y="13"/>
                  </a:cubicBezTo>
                  <a:cubicBezTo>
                    <a:pt x="16" y="15"/>
                    <a:pt x="14" y="14"/>
                    <a:pt x="12" y="13"/>
                  </a:cubicBezTo>
                  <a:cubicBezTo>
                    <a:pt x="10" y="12"/>
                    <a:pt x="10" y="18"/>
                    <a:pt x="10" y="18"/>
                  </a:cubicBezTo>
                  <a:cubicBezTo>
                    <a:pt x="10" y="18"/>
                    <a:pt x="8" y="20"/>
                    <a:pt x="7" y="23"/>
                  </a:cubicBezTo>
                  <a:cubicBezTo>
                    <a:pt x="6" y="26"/>
                    <a:pt x="2" y="25"/>
                    <a:pt x="1" y="26"/>
                  </a:cubicBezTo>
                  <a:cubicBezTo>
                    <a:pt x="0" y="26"/>
                    <a:pt x="2" y="29"/>
                    <a:pt x="1" y="30"/>
                  </a:cubicBezTo>
                  <a:cubicBezTo>
                    <a:pt x="1" y="31"/>
                    <a:pt x="0" y="34"/>
                    <a:pt x="0" y="36"/>
                  </a:cubicBezTo>
                  <a:cubicBezTo>
                    <a:pt x="1" y="37"/>
                    <a:pt x="3" y="37"/>
                    <a:pt x="3" y="38"/>
                  </a:cubicBezTo>
                  <a:cubicBezTo>
                    <a:pt x="4" y="39"/>
                    <a:pt x="8" y="44"/>
                    <a:pt x="10" y="41"/>
                  </a:cubicBezTo>
                  <a:cubicBezTo>
                    <a:pt x="12" y="39"/>
                    <a:pt x="17" y="39"/>
                    <a:pt x="19" y="40"/>
                  </a:cubicBezTo>
                  <a:cubicBezTo>
                    <a:pt x="20" y="42"/>
                    <a:pt x="21" y="41"/>
                    <a:pt x="21" y="39"/>
                  </a:cubicBezTo>
                  <a:cubicBezTo>
                    <a:pt x="22" y="38"/>
                    <a:pt x="19" y="34"/>
                    <a:pt x="20" y="32"/>
                  </a:cubicBezTo>
                  <a:cubicBezTo>
                    <a:pt x="21" y="31"/>
                    <a:pt x="37" y="32"/>
                    <a:pt x="38" y="33"/>
                  </a:cubicBezTo>
                  <a:cubicBezTo>
                    <a:pt x="39" y="34"/>
                    <a:pt x="39" y="30"/>
                    <a:pt x="41" y="31"/>
                  </a:cubicBezTo>
                  <a:cubicBezTo>
                    <a:pt x="44" y="31"/>
                    <a:pt x="47" y="32"/>
                    <a:pt x="49" y="32"/>
                  </a:cubicBezTo>
                  <a:cubicBezTo>
                    <a:pt x="49" y="31"/>
                    <a:pt x="51" y="29"/>
                    <a:pt x="52" y="29"/>
                  </a:cubicBezTo>
                  <a:cubicBezTo>
                    <a:pt x="53" y="29"/>
                    <a:pt x="58" y="28"/>
                    <a:pt x="59" y="27"/>
                  </a:cubicBezTo>
                  <a:cubicBezTo>
                    <a:pt x="60" y="26"/>
                    <a:pt x="61" y="26"/>
                    <a:pt x="61" y="25"/>
                  </a:cubicBezTo>
                  <a:cubicBezTo>
                    <a:pt x="61" y="25"/>
                    <a:pt x="61" y="25"/>
                    <a:pt x="61" y="25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957;p79"/>
            <p:cNvSpPr/>
            <p:nvPr/>
          </p:nvSpPr>
          <p:spPr>
            <a:xfrm>
              <a:off x="4531989" y="2856839"/>
              <a:ext cx="313631" cy="248220"/>
            </a:xfrm>
            <a:custGeom>
              <a:avLst/>
              <a:gdLst/>
              <a:ahLst/>
              <a:cxnLst/>
              <a:rect l="l" t="t" r="r" b="b"/>
              <a:pathLst>
                <a:path w="115" h="91" extrusionOk="0">
                  <a:moveTo>
                    <a:pt x="111" y="13"/>
                  </a:moveTo>
                  <a:cubicBezTo>
                    <a:pt x="111" y="12"/>
                    <a:pt x="110" y="7"/>
                    <a:pt x="110" y="4"/>
                  </a:cubicBezTo>
                  <a:cubicBezTo>
                    <a:pt x="104" y="7"/>
                    <a:pt x="104" y="7"/>
                    <a:pt x="104" y="7"/>
                  </a:cubicBezTo>
                  <a:cubicBezTo>
                    <a:pt x="104" y="7"/>
                    <a:pt x="103" y="5"/>
                    <a:pt x="100" y="3"/>
                  </a:cubicBezTo>
                  <a:cubicBezTo>
                    <a:pt x="96" y="0"/>
                    <a:pt x="89" y="0"/>
                    <a:pt x="89" y="0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4" y="31"/>
                    <a:pt x="34" y="34"/>
                    <a:pt x="32" y="35"/>
                  </a:cubicBezTo>
                  <a:cubicBezTo>
                    <a:pt x="32" y="35"/>
                    <a:pt x="32" y="35"/>
                    <a:pt x="31" y="35"/>
                  </a:cubicBezTo>
                  <a:cubicBezTo>
                    <a:pt x="31" y="41"/>
                    <a:pt x="31" y="55"/>
                    <a:pt x="31" y="55"/>
                  </a:cubicBezTo>
                  <a:cubicBezTo>
                    <a:pt x="30" y="55"/>
                    <a:pt x="29" y="59"/>
                    <a:pt x="28" y="60"/>
                  </a:cubicBezTo>
                  <a:cubicBezTo>
                    <a:pt x="27" y="61"/>
                    <a:pt x="26" y="64"/>
                    <a:pt x="23" y="64"/>
                  </a:cubicBezTo>
                  <a:cubicBezTo>
                    <a:pt x="21" y="64"/>
                    <a:pt x="14" y="65"/>
                    <a:pt x="11" y="65"/>
                  </a:cubicBezTo>
                  <a:cubicBezTo>
                    <a:pt x="9" y="64"/>
                    <a:pt x="7" y="67"/>
                    <a:pt x="6" y="67"/>
                  </a:cubicBezTo>
                  <a:cubicBezTo>
                    <a:pt x="5" y="67"/>
                    <a:pt x="3" y="67"/>
                    <a:pt x="1" y="67"/>
                  </a:cubicBezTo>
                  <a:cubicBezTo>
                    <a:pt x="1" y="68"/>
                    <a:pt x="0" y="70"/>
                    <a:pt x="1" y="71"/>
                  </a:cubicBezTo>
                  <a:cubicBezTo>
                    <a:pt x="2" y="71"/>
                    <a:pt x="2" y="74"/>
                    <a:pt x="4" y="75"/>
                  </a:cubicBezTo>
                  <a:cubicBezTo>
                    <a:pt x="5" y="76"/>
                    <a:pt x="7" y="78"/>
                    <a:pt x="7" y="80"/>
                  </a:cubicBezTo>
                  <a:cubicBezTo>
                    <a:pt x="7" y="80"/>
                    <a:pt x="7" y="82"/>
                    <a:pt x="9" y="82"/>
                  </a:cubicBezTo>
                  <a:cubicBezTo>
                    <a:pt x="9" y="82"/>
                    <a:pt x="10" y="84"/>
                    <a:pt x="11" y="85"/>
                  </a:cubicBezTo>
                  <a:cubicBezTo>
                    <a:pt x="12" y="85"/>
                    <a:pt x="15" y="83"/>
                    <a:pt x="15" y="84"/>
                  </a:cubicBezTo>
                  <a:cubicBezTo>
                    <a:pt x="15" y="85"/>
                    <a:pt x="15" y="88"/>
                    <a:pt x="16" y="88"/>
                  </a:cubicBezTo>
                  <a:cubicBezTo>
                    <a:pt x="16" y="88"/>
                    <a:pt x="18" y="89"/>
                    <a:pt x="19" y="90"/>
                  </a:cubicBezTo>
                  <a:cubicBezTo>
                    <a:pt x="18" y="88"/>
                    <a:pt x="19" y="85"/>
                    <a:pt x="21" y="86"/>
                  </a:cubicBezTo>
                  <a:cubicBezTo>
                    <a:pt x="23" y="87"/>
                    <a:pt x="21" y="89"/>
                    <a:pt x="23" y="90"/>
                  </a:cubicBezTo>
                  <a:cubicBezTo>
                    <a:pt x="25" y="91"/>
                    <a:pt x="27" y="90"/>
                    <a:pt x="27" y="89"/>
                  </a:cubicBezTo>
                  <a:cubicBezTo>
                    <a:pt x="27" y="87"/>
                    <a:pt x="29" y="84"/>
                    <a:pt x="30" y="83"/>
                  </a:cubicBezTo>
                  <a:cubicBezTo>
                    <a:pt x="31" y="82"/>
                    <a:pt x="31" y="79"/>
                    <a:pt x="32" y="77"/>
                  </a:cubicBezTo>
                  <a:cubicBezTo>
                    <a:pt x="33" y="76"/>
                    <a:pt x="37" y="77"/>
                    <a:pt x="38" y="77"/>
                  </a:cubicBezTo>
                  <a:cubicBezTo>
                    <a:pt x="40" y="78"/>
                    <a:pt x="41" y="74"/>
                    <a:pt x="43" y="76"/>
                  </a:cubicBezTo>
                  <a:cubicBezTo>
                    <a:pt x="45" y="77"/>
                    <a:pt x="47" y="76"/>
                    <a:pt x="49" y="78"/>
                  </a:cubicBezTo>
                  <a:cubicBezTo>
                    <a:pt x="50" y="79"/>
                    <a:pt x="51" y="82"/>
                    <a:pt x="53" y="81"/>
                  </a:cubicBezTo>
                  <a:cubicBezTo>
                    <a:pt x="56" y="80"/>
                    <a:pt x="57" y="80"/>
                    <a:pt x="59" y="80"/>
                  </a:cubicBezTo>
                  <a:cubicBezTo>
                    <a:pt x="60" y="80"/>
                    <a:pt x="64" y="82"/>
                    <a:pt x="65" y="82"/>
                  </a:cubicBezTo>
                  <a:cubicBezTo>
                    <a:pt x="66" y="83"/>
                    <a:pt x="70" y="83"/>
                    <a:pt x="72" y="82"/>
                  </a:cubicBezTo>
                  <a:cubicBezTo>
                    <a:pt x="74" y="81"/>
                    <a:pt x="76" y="79"/>
                    <a:pt x="78" y="80"/>
                  </a:cubicBezTo>
                  <a:cubicBezTo>
                    <a:pt x="80" y="80"/>
                    <a:pt x="86" y="79"/>
                    <a:pt x="87" y="80"/>
                  </a:cubicBezTo>
                  <a:cubicBezTo>
                    <a:pt x="88" y="80"/>
                    <a:pt x="92" y="81"/>
                    <a:pt x="93" y="80"/>
                  </a:cubicBezTo>
                  <a:cubicBezTo>
                    <a:pt x="95" y="80"/>
                    <a:pt x="97" y="77"/>
                    <a:pt x="98" y="76"/>
                  </a:cubicBezTo>
                  <a:cubicBezTo>
                    <a:pt x="99" y="76"/>
                    <a:pt x="99" y="76"/>
                    <a:pt x="100" y="76"/>
                  </a:cubicBezTo>
                  <a:cubicBezTo>
                    <a:pt x="100" y="75"/>
                    <a:pt x="100" y="74"/>
                    <a:pt x="100" y="74"/>
                  </a:cubicBezTo>
                  <a:cubicBezTo>
                    <a:pt x="100" y="69"/>
                    <a:pt x="101" y="71"/>
                    <a:pt x="101" y="68"/>
                  </a:cubicBezTo>
                  <a:cubicBezTo>
                    <a:pt x="102" y="63"/>
                    <a:pt x="112" y="53"/>
                    <a:pt x="113" y="53"/>
                  </a:cubicBezTo>
                  <a:cubicBezTo>
                    <a:pt x="114" y="52"/>
                    <a:pt x="114" y="36"/>
                    <a:pt x="114" y="34"/>
                  </a:cubicBezTo>
                  <a:cubicBezTo>
                    <a:pt x="114" y="31"/>
                    <a:pt x="115" y="29"/>
                    <a:pt x="115" y="26"/>
                  </a:cubicBezTo>
                  <a:cubicBezTo>
                    <a:pt x="115" y="23"/>
                    <a:pt x="114" y="23"/>
                    <a:pt x="114" y="20"/>
                  </a:cubicBezTo>
                  <a:cubicBezTo>
                    <a:pt x="114" y="18"/>
                    <a:pt x="111" y="15"/>
                    <a:pt x="111" y="13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958;p79"/>
            <p:cNvSpPr/>
            <p:nvPr/>
          </p:nvSpPr>
          <p:spPr>
            <a:xfrm>
              <a:off x="4805368" y="2856839"/>
              <a:ext cx="201259" cy="338786"/>
            </a:xfrm>
            <a:custGeom>
              <a:avLst/>
              <a:gdLst/>
              <a:ahLst/>
              <a:cxnLst/>
              <a:rect l="l" t="t" r="r" b="b"/>
              <a:pathLst>
                <a:path w="74" h="124" extrusionOk="0">
                  <a:moveTo>
                    <a:pt x="74" y="3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7"/>
                    <a:pt x="11" y="12"/>
                    <a:pt x="11" y="13"/>
                  </a:cubicBezTo>
                  <a:cubicBezTo>
                    <a:pt x="11" y="15"/>
                    <a:pt x="14" y="18"/>
                    <a:pt x="14" y="20"/>
                  </a:cubicBezTo>
                  <a:cubicBezTo>
                    <a:pt x="14" y="23"/>
                    <a:pt x="16" y="23"/>
                    <a:pt x="15" y="26"/>
                  </a:cubicBezTo>
                  <a:cubicBezTo>
                    <a:pt x="15" y="29"/>
                    <a:pt x="14" y="31"/>
                    <a:pt x="14" y="34"/>
                  </a:cubicBezTo>
                  <a:cubicBezTo>
                    <a:pt x="14" y="36"/>
                    <a:pt x="14" y="52"/>
                    <a:pt x="13" y="53"/>
                  </a:cubicBezTo>
                  <a:cubicBezTo>
                    <a:pt x="12" y="53"/>
                    <a:pt x="2" y="63"/>
                    <a:pt x="1" y="67"/>
                  </a:cubicBezTo>
                  <a:cubicBezTo>
                    <a:pt x="1" y="71"/>
                    <a:pt x="0" y="69"/>
                    <a:pt x="0" y="74"/>
                  </a:cubicBezTo>
                  <a:cubicBezTo>
                    <a:pt x="0" y="74"/>
                    <a:pt x="0" y="75"/>
                    <a:pt x="0" y="76"/>
                  </a:cubicBezTo>
                  <a:cubicBezTo>
                    <a:pt x="0" y="76"/>
                    <a:pt x="0" y="77"/>
                    <a:pt x="1" y="78"/>
                  </a:cubicBezTo>
                  <a:cubicBezTo>
                    <a:pt x="2" y="78"/>
                    <a:pt x="2" y="80"/>
                    <a:pt x="5" y="80"/>
                  </a:cubicBezTo>
                  <a:cubicBezTo>
                    <a:pt x="7" y="80"/>
                    <a:pt x="9" y="86"/>
                    <a:pt x="9" y="88"/>
                  </a:cubicBezTo>
                  <a:cubicBezTo>
                    <a:pt x="9" y="90"/>
                    <a:pt x="10" y="91"/>
                    <a:pt x="10" y="94"/>
                  </a:cubicBezTo>
                  <a:cubicBezTo>
                    <a:pt x="10" y="98"/>
                    <a:pt x="12" y="103"/>
                    <a:pt x="13" y="103"/>
                  </a:cubicBezTo>
                  <a:cubicBezTo>
                    <a:pt x="14" y="104"/>
                    <a:pt x="13" y="104"/>
                    <a:pt x="10" y="104"/>
                  </a:cubicBezTo>
                  <a:cubicBezTo>
                    <a:pt x="7" y="104"/>
                    <a:pt x="4" y="104"/>
                    <a:pt x="4" y="105"/>
                  </a:cubicBezTo>
                  <a:cubicBezTo>
                    <a:pt x="4" y="106"/>
                    <a:pt x="3" y="108"/>
                    <a:pt x="6" y="111"/>
                  </a:cubicBezTo>
                  <a:cubicBezTo>
                    <a:pt x="8" y="114"/>
                    <a:pt x="10" y="115"/>
                    <a:pt x="11" y="117"/>
                  </a:cubicBezTo>
                  <a:cubicBezTo>
                    <a:pt x="12" y="120"/>
                    <a:pt x="14" y="123"/>
                    <a:pt x="15" y="123"/>
                  </a:cubicBezTo>
                  <a:cubicBezTo>
                    <a:pt x="15" y="124"/>
                    <a:pt x="17" y="124"/>
                    <a:pt x="18" y="121"/>
                  </a:cubicBezTo>
                  <a:cubicBezTo>
                    <a:pt x="20" y="119"/>
                    <a:pt x="22" y="124"/>
                    <a:pt x="23" y="121"/>
                  </a:cubicBezTo>
                  <a:cubicBezTo>
                    <a:pt x="25" y="119"/>
                    <a:pt x="30" y="120"/>
                    <a:pt x="31" y="119"/>
                  </a:cubicBezTo>
                  <a:cubicBezTo>
                    <a:pt x="32" y="118"/>
                    <a:pt x="37" y="116"/>
                    <a:pt x="38" y="115"/>
                  </a:cubicBezTo>
                  <a:cubicBezTo>
                    <a:pt x="40" y="115"/>
                    <a:pt x="37" y="113"/>
                    <a:pt x="39" y="112"/>
                  </a:cubicBezTo>
                  <a:cubicBezTo>
                    <a:pt x="41" y="111"/>
                    <a:pt x="46" y="113"/>
                    <a:pt x="49" y="109"/>
                  </a:cubicBezTo>
                  <a:cubicBezTo>
                    <a:pt x="52" y="106"/>
                    <a:pt x="55" y="103"/>
                    <a:pt x="56" y="102"/>
                  </a:cubicBezTo>
                  <a:cubicBezTo>
                    <a:pt x="57" y="101"/>
                    <a:pt x="56" y="100"/>
                    <a:pt x="58" y="99"/>
                  </a:cubicBezTo>
                  <a:cubicBezTo>
                    <a:pt x="59" y="97"/>
                    <a:pt x="63" y="95"/>
                    <a:pt x="63" y="96"/>
                  </a:cubicBezTo>
                  <a:cubicBezTo>
                    <a:pt x="64" y="96"/>
                    <a:pt x="64" y="96"/>
                    <a:pt x="65" y="96"/>
                  </a:cubicBezTo>
                  <a:cubicBezTo>
                    <a:pt x="64" y="96"/>
                    <a:pt x="64" y="96"/>
                    <a:pt x="64" y="96"/>
                  </a:cubicBezTo>
                  <a:cubicBezTo>
                    <a:pt x="65" y="92"/>
                    <a:pt x="65" y="92"/>
                    <a:pt x="65" y="92"/>
                  </a:cubicBezTo>
                  <a:cubicBezTo>
                    <a:pt x="65" y="92"/>
                    <a:pt x="62" y="91"/>
                    <a:pt x="62" y="88"/>
                  </a:cubicBezTo>
                  <a:cubicBezTo>
                    <a:pt x="62" y="85"/>
                    <a:pt x="63" y="83"/>
                    <a:pt x="61" y="83"/>
                  </a:cubicBezTo>
                  <a:cubicBezTo>
                    <a:pt x="58" y="83"/>
                    <a:pt x="58" y="80"/>
                    <a:pt x="60" y="78"/>
                  </a:cubicBezTo>
                  <a:cubicBezTo>
                    <a:pt x="62" y="77"/>
                    <a:pt x="57" y="73"/>
                    <a:pt x="60" y="73"/>
                  </a:cubicBezTo>
                  <a:cubicBezTo>
                    <a:pt x="63" y="73"/>
                    <a:pt x="61" y="68"/>
                    <a:pt x="63" y="67"/>
                  </a:cubicBezTo>
                  <a:cubicBezTo>
                    <a:pt x="65" y="67"/>
                    <a:pt x="66" y="66"/>
                    <a:pt x="66" y="63"/>
                  </a:cubicBezTo>
                  <a:cubicBezTo>
                    <a:pt x="66" y="61"/>
                    <a:pt x="71" y="59"/>
                    <a:pt x="73" y="59"/>
                  </a:cubicBezTo>
                  <a:cubicBezTo>
                    <a:pt x="74" y="58"/>
                    <a:pt x="74" y="51"/>
                    <a:pt x="74" y="51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74" y="30"/>
                    <a:pt x="74" y="30"/>
                    <a:pt x="74" y="30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959;p79"/>
            <p:cNvSpPr/>
            <p:nvPr/>
          </p:nvSpPr>
          <p:spPr>
            <a:xfrm>
              <a:off x="5020044" y="2670675"/>
              <a:ext cx="218031" cy="221384"/>
            </a:xfrm>
            <a:custGeom>
              <a:avLst/>
              <a:gdLst/>
              <a:ahLst/>
              <a:cxnLst/>
              <a:rect l="l" t="t" r="r" b="b"/>
              <a:pathLst>
                <a:path w="80" h="81" extrusionOk="0">
                  <a:moveTo>
                    <a:pt x="75" y="17"/>
                  </a:moveTo>
                  <a:cubicBezTo>
                    <a:pt x="69" y="4"/>
                    <a:pt x="69" y="4"/>
                    <a:pt x="69" y="4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68" y="6"/>
                    <a:pt x="64" y="4"/>
                    <a:pt x="61" y="5"/>
                  </a:cubicBezTo>
                  <a:cubicBezTo>
                    <a:pt x="58" y="6"/>
                    <a:pt x="55" y="5"/>
                    <a:pt x="52" y="3"/>
                  </a:cubicBezTo>
                  <a:cubicBezTo>
                    <a:pt x="48" y="2"/>
                    <a:pt x="37" y="3"/>
                    <a:pt x="36" y="6"/>
                  </a:cubicBezTo>
                  <a:cubicBezTo>
                    <a:pt x="35" y="8"/>
                    <a:pt x="31" y="8"/>
                    <a:pt x="28" y="6"/>
                  </a:cubicBezTo>
                  <a:cubicBezTo>
                    <a:pt x="25" y="5"/>
                    <a:pt x="21" y="3"/>
                    <a:pt x="15" y="3"/>
                  </a:cubicBezTo>
                  <a:cubicBezTo>
                    <a:pt x="9" y="3"/>
                    <a:pt x="4" y="2"/>
                    <a:pt x="4" y="0"/>
                  </a:cubicBezTo>
                  <a:cubicBezTo>
                    <a:pt x="4" y="1"/>
                    <a:pt x="3" y="2"/>
                    <a:pt x="3" y="2"/>
                  </a:cubicBezTo>
                  <a:cubicBezTo>
                    <a:pt x="1" y="7"/>
                    <a:pt x="4" y="8"/>
                    <a:pt x="2" y="11"/>
                  </a:cubicBezTo>
                  <a:cubicBezTo>
                    <a:pt x="0" y="14"/>
                    <a:pt x="2" y="17"/>
                    <a:pt x="2" y="22"/>
                  </a:cubicBezTo>
                  <a:cubicBezTo>
                    <a:pt x="2" y="26"/>
                    <a:pt x="2" y="59"/>
                    <a:pt x="2" y="79"/>
                  </a:cubicBezTo>
                  <a:cubicBezTo>
                    <a:pt x="47" y="79"/>
                    <a:pt x="47" y="79"/>
                    <a:pt x="47" y="79"/>
                  </a:cubicBezTo>
                  <a:cubicBezTo>
                    <a:pt x="47" y="79"/>
                    <a:pt x="48" y="78"/>
                    <a:pt x="49" y="77"/>
                  </a:cubicBezTo>
                  <a:cubicBezTo>
                    <a:pt x="51" y="76"/>
                    <a:pt x="53" y="79"/>
                    <a:pt x="53" y="79"/>
                  </a:cubicBezTo>
                  <a:cubicBezTo>
                    <a:pt x="62" y="79"/>
                    <a:pt x="62" y="79"/>
                    <a:pt x="62" y="79"/>
                  </a:cubicBezTo>
                  <a:cubicBezTo>
                    <a:pt x="62" y="79"/>
                    <a:pt x="64" y="81"/>
                    <a:pt x="67" y="81"/>
                  </a:cubicBezTo>
                  <a:cubicBezTo>
                    <a:pt x="69" y="81"/>
                    <a:pt x="68" y="77"/>
                    <a:pt x="70" y="77"/>
                  </a:cubicBezTo>
                  <a:cubicBezTo>
                    <a:pt x="74" y="77"/>
                    <a:pt x="73" y="72"/>
                    <a:pt x="76" y="72"/>
                  </a:cubicBezTo>
                  <a:cubicBezTo>
                    <a:pt x="78" y="72"/>
                    <a:pt x="78" y="73"/>
                    <a:pt x="80" y="70"/>
                  </a:cubicBezTo>
                  <a:cubicBezTo>
                    <a:pt x="80" y="69"/>
                    <a:pt x="80" y="69"/>
                    <a:pt x="80" y="69"/>
                  </a:cubicBezTo>
                  <a:cubicBezTo>
                    <a:pt x="80" y="68"/>
                    <a:pt x="80" y="67"/>
                    <a:pt x="80" y="66"/>
                  </a:cubicBezTo>
                  <a:cubicBezTo>
                    <a:pt x="80" y="62"/>
                    <a:pt x="78" y="63"/>
                    <a:pt x="77" y="58"/>
                  </a:cubicBezTo>
                  <a:cubicBezTo>
                    <a:pt x="75" y="53"/>
                    <a:pt x="69" y="46"/>
                    <a:pt x="69" y="43"/>
                  </a:cubicBezTo>
                  <a:cubicBezTo>
                    <a:pt x="69" y="40"/>
                    <a:pt x="65" y="38"/>
                    <a:pt x="65" y="36"/>
                  </a:cubicBezTo>
                  <a:cubicBezTo>
                    <a:pt x="65" y="32"/>
                    <a:pt x="63" y="32"/>
                    <a:pt x="60" y="27"/>
                  </a:cubicBezTo>
                  <a:cubicBezTo>
                    <a:pt x="57" y="22"/>
                    <a:pt x="56" y="14"/>
                    <a:pt x="57" y="14"/>
                  </a:cubicBezTo>
                  <a:cubicBezTo>
                    <a:pt x="58" y="14"/>
                    <a:pt x="60" y="21"/>
                    <a:pt x="61" y="23"/>
                  </a:cubicBezTo>
                  <a:cubicBezTo>
                    <a:pt x="63" y="26"/>
                    <a:pt x="67" y="33"/>
                    <a:pt x="69" y="33"/>
                  </a:cubicBezTo>
                  <a:cubicBezTo>
                    <a:pt x="71" y="33"/>
                    <a:pt x="72" y="22"/>
                    <a:pt x="73" y="22"/>
                  </a:cubicBezTo>
                  <a:cubicBezTo>
                    <a:pt x="73" y="22"/>
                    <a:pt x="73" y="23"/>
                    <a:pt x="74" y="23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5" y="17"/>
                    <a:pt x="75" y="17"/>
                    <a:pt x="75" y="17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960;p79"/>
            <p:cNvSpPr/>
            <p:nvPr/>
          </p:nvSpPr>
          <p:spPr>
            <a:xfrm>
              <a:off x="4706414" y="3299607"/>
              <a:ext cx="117402" cy="129141"/>
            </a:xfrm>
            <a:custGeom>
              <a:avLst/>
              <a:gdLst/>
              <a:ahLst/>
              <a:cxnLst/>
              <a:rect l="l" t="t" r="r" b="b"/>
              <a:pathLst>
                <a:path w="43" h="47" extrusionOk="0">
                  <a:moveTo>
                    <a:pt x="21" y="44"/>
                  </a:moveTo>
                  <a:cubicBezTo>
                    <a:pt x="25" y="44"/>
                    <a:pt x="24" y="42"/>
                    <a:pt x="22" y="39"/>
                  </a:cubicBezTo>
                  <a:cubicBezTo>
                    <a:pt x="21" y="35"/>
                    <a:pt x="25" y="35"/>
                    <a:pt x="27" y="35"/>
                  </a:cubicBezTo>
                  <a:cubicBezTo>
                    <a:pt x="30" y="35"/>
                    <a:pt x="29" y="31"/>
                    <a:pt x="31" y="31"/>
                  </a:cubicBezTo>
                  <a:cubicBezTo>
                    <a:pt x="33" y="31"/>
                    <a:pt x="33" y="36"/>
                    <a:pt x="34" y="36"/>
                  </a:cubicBezTo>
                  <a:cubicBezTo>
                    <a:pt x="36" y="35"/>
                    <a:pt x="38" y="37"/>
                    <a:pt x="40" y="37"/>
                  </a:cubicBezTo>
                  <a:cubicBezTo>
                    <a:pt x="43" y="36"/>
                    <a:pt x="43" y="31"/>
                    <a:pt x="43" y="28"/>
                  </a:cubicBezTo>
                  <a:cubicBezTo>
                    <a:pt x="43" y="25"/>
                    <a:pt x="43" y="22"/>
                    <a:pt x="41" y="20"/>
                  </a:cubicBezTo>
                  <a:cubicBezTo>
                    <a:pt x="38" y="19"/>
                    <a:pt x="36" y="16"/>
                    <a:pt x="39" y="15"/>
                  </a:cubicBezTo>
                  <a:cubicBezTo>
                    <a:pt x="42" y="13"/>
                    <a:pt x="43" y="10"/>
                    <a:pt x="40" y="8"/>
                  </a:cubicBezTo>
                  <a:cubicBezTo>
                    <a:pt x="38" y="7"/>
                    <a:pt x="33" y="10"/>
                    <a:pt x="33" y="8"/>
                  </a:cubicBezTo>
                  <a:cubicBezTo>
                    <a:pt x="33" y="7"/>
                    <a:pt x="34" y="4"/>
                    <a:pt x="34" y="1"/>
                  </a:cubicBezTo>
                  <a:cubicBezTo>
                    <a:pt x="28" y="1"/>
                    <a:pt x="22" y="0"/>
                    <a:pt x="22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7"/>
                    <a:pt x="21" y="10"/>
                    <a:pt x="21" y="10"/>
                  </a:cubicBezTo>
                  <a:cubicBezTo>
                    <a:pt x="21" y="10"/>
                    <a:pt x="12" y="11"/>
                    <a:pt x="10" y="11"/>
                  </a:cubicBezTo>
                  <a:cubicBezTo>
                    <a:pt x="10" y="11"/>
                    <a:pt x="9" y="11"/>
                    <a:pt x="8" y="11"/>
                  </a:cubicBezTo>
                  <a:cubicBezTo>
                    <a:pt x="7" y="12"/>
                    <a:pt x="7" y="12"/>
                    <a:pt x="6" y="13"/>
                  </a:cubicBezTo>
                  <a:cubicBezTo>
                    <a:pt x="5" y="14"/>
                    <a:pt x="8" y="15"/>
                    <a:pt x="8" y="17"/>
                  </a:cubicBezTo>
                  <a:cubicBezTo>
                    <a:pt x="9" y="18"/>
                    <a:pt x="5" y="18"/>
                    <a:pt x="5" y="19"/>
                  </a:cubicBezTo>
                  <a:cubicBezTo>
                    <a:pt x="5" y="21"/>
                    <a:pt x="3" y="23"/>
                    <a:pt x="2" y="24"/>
                  </a:cubicBezTo>
                  <a:cubicBezTo>
                    <a:pt x="0" y="25"/>
                    <a:pt x="6" y="29"/>
                    <a:pt x="6" y="30"/>
                  </a:cubicBezTo>
                  <a:cubicBezTo>
                    <a:pt x="6" y="32"/>
                    <a:pt x="7" y="33"/>
                    <a:pt x="10" y="38"/>
                  </a:cubicBezTo>
                  <a:cubicBezTo>
                    <a:pt x="15" y="41"/>
                    <a:pt x="13" y="42"/>
                    <a:pt x="18" y="47"/>
                  </a:cubicBezTo>
                  <a:cubicBezTo>
                    <a:pt x="19" y="46"/>
                    <a:pt x="20" y="44"/>
                    <a:pt x="21" y="44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961;p79"/>
            <p:cNvSpPr/>
            <p:nvPr/>
          </p:nvSpPr>
          <p:spPr>
            <a:xfrm>
              <a:off x="4718154" y="3302964"/>
              <a:ext cx="45284" cy="26834"/>
            </a:xfrm>
            <a:custGeom>
              <a:avLst/>
              <a:gdLst/>
              <a:ahLst/>
              <a:cxnLst/>
              <a:rect l="l" t="t" r="r" b="b"/>
              <a:pathLst>
                <a:path w="17" h="10" extrusionOk="0">
                  <a:moveTo>
                    <a:pt x="16" y="9"/>
                  </a:moveTo>
                  <a:cubicBezTo>
                    <a:pt x="16" y="9"/>
                    <a:pt x="17" y="5"/>
                    <a:pt x="17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5" y="0"/>
                    <a:pt x="5" y="1"/>
                  </a:cubicBezTo>
                  <a:cubicBezTo>
                    <a:pt x="6" y="2"/>
                    <a:pt x="5" y="5"/>
                    <a:pt x="3" y="5"/>
                  </a:cubicBezTo>
                  <a:cubicBezTo>
                    <a:pt x="0" y="6"/>
                    <a:pt x="0" y="8"/>
                    <a:pt x="2" y="8"/>
                  </a:cubicBezTo>
                  <a:cubicBezTo>
                    <a:pt x="4" y="8"/>
                    <a:pt x="3" y="9"/>
                    <a:pt x="3" y="10"/>
                  </a:cubicBezTo>
                  <a:cubicBezTo>
                    <a:pt x="5" y="10"/>
                    <a:pt x="6" y="10"/>
                    <a:pt x="6" y="10"/>
                  </a:cubicBezTo>
                  <a:cubicBezTo>
                    <a:pt x="8" y="10"/>
                    <a:pt x="16" y="9"/>
                    <a:pt x="16" y="9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962;p79"/>
            <p:cNvSpPr/>
            <p:nvPr/>
          </p:nvSpPr>
          <p:spPr>
            <a:xfrm>
              <a:off x="4753375" y="3272773"/>
              <a:ext cx="144236" cy="177779"/>
            </a:xfrm>
            <a:custGeom>
              <a:avLst/>
              <a:gdLst/>
              <a:ahLst/>
              <a:cxnLst/>
              <a:rect l="l" t="t" r="r" b="b"/>
              <a:pathLst>
                <a:path w="53" h="65" extrusionOk="0">
                  <a:moveTo>
                    <a:pt x="15" y="62"/>
                  </a:moveTo>
                  <a:cubicBezTo>
                    <a:pt x="16" y="62"/>
                    <a:pt x="17" y="64"/>
                    <a:pt x="20" y="62"/>
                  </a:cubicBezTo>
                  <a:cubicBezTo>
                    <a:pt x="23" y="60"/>
                    <a:pt x="26" y="60"/>
                    <a:pt x="26" y="63"/>
                  </a:cubicBezTo>
                  <a:cubicBezTo>
                    <a:pt x="26" y="64"/>
                    <a:pt x="27" y="64"/>
                    <a:pt x="29" y="62"/>
                  </a:cubicBezTo>
                  <a:cubicBezTo>
                    <a:pt x="32" y="60"/>
                    <a:pt x="34" y="63"/>
                    <a:pt x="34" y="58"/>
                  </a:cubicBezTo>
                  <a:cubicBezTo>
                    <a:pt x="34" y="53"/>
                    <a:pt x="37" y="57"/>
                    <a:pt x="37" y="52"/>
                  </a:cubicBezTo>
                  <a:cubicBezTo>
                    <a:pt x="37" y="47"/>
                    <a:pt x="37" y="42"/>
                    <a:pt x="37" y="39"/>
                  </a:cubicBezTo>
                  <a:cubicBezTo>
                    <a:pt x="37" y="38"/>
                    <a:pt x="44" y="36"/>
                    <a:pt x="44" y="32"/>
                  </a:cubicBezTo>
                  <a:cubicBezTo>
                    <a:pt x="44" y="28"/>
                    <a:pt x="49" y="21"/>
                    <a:pt x="49" y="16"/>
                  </a:cubicBezTo>
                  <a:cubicBezTo>
                    <a:pt x="49" y="12"/>
                    <a:pt x="50" y="11"/>
                    <a:pt x="51" y="8"/>
                  </a:cubicBezTo>
                  <a:cubicBezTo>
                    <a:pt x="53" y="6"/>
                    <a:pt x="53" y="3"/>
                    <a:pt x="53" y="1"/>
                  </a:cubicBezTo>
                  <a:cubicBezTo>
                    <a:pt x="53" y="1"/>
                    <a:pt x="53" y="1"/>
                    <a:pt x="53" y="1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9" y="1"/>
                    <a:pt x="39" y="4"/>
                    <a:pt x="37" y="7"/>
                  </a:cubicBezTo>
                  <a:cubicBezTo>
                    <a:pt x="36" y="9"/>
                    <a:pt x="36" y="14"/>
                    <a:pt x="36" y="14"/>
                  </a:cubicBezTo>
                  <a:cubicBezTo>
                    <a:pt x="36" y="14"/>
                    <a:pt x="27" y="10"/>
                    <a:pt x="24" y="11"/>
                  </a:cubicBezTo>
                  <a:cubicBezTo>
                    <a:pt x="24" y="11"/>
                    <a:pt x="20" y="11"/>
                    <a:pt x="16" y="11"/>
                  </a:cubicBezTo>
                  <a:cubicBezTo>
                    <a:pt x="16" y="14"/>
                    <a:pt x="15" y="17"/>
                    <a:pt x="15" y="18"/>
                  </a:cubicBezTo>
                  <a:cubicBezTo>
                    <a:pt x="15" y="20"/>
                    <a:pt x="21" y="16"/>
                    <a:pt x="23" y="18"/>
                  </a:cubicBezTo>
                  <a:cubicBezTo>
                    <a:pt x="25" y="20"/>
                    <a:pt x="24" y="23"/>
                    <a:pt x="22" y="25"/>
                  </a:cubicBezTo>
                  <a:cubicBezTo>
                    <a:pt x="19" y="26"/>
                    <a:pt x="21" y="29"/>
                    <a:pt x="24" y="30"/>
                  </a:cubicBezTo>
                  <a:cubicBezTo>
                    <a:pt x="25" y="32"/>
                    <a:pt x="25" y="35"/>
                    <a:pt x="25" y="38"/>
                  </a:cubicBezTo>
                  <a:cubicBezTo>
                    <a:pt x="25" y="41"/>
                    <a:pt x="25" y="46"/>
                    <a:pt x="23" y="47"/>
                  </a:cubicBezTo>
                  <a:cubicBezTo>
                    <a:pt x="21" y="47"/>
                    <a:pt x="19" y="45"/>
                    <a:pt x="17" y="46"/>
                  </a:cubicBezTo>
                  <a:cubicBezTo>
                    <a:pt x="15" y="46"/>
                    <a:pt x="15" y="41"/>
                    <a:pt x="13" y="41"/>
                  </a:cubicBezTo>
                  <a:cubicBezTo>
                    <a:pt x="12" y="41"/>
                    <a:pt x="12" y="45"/>
                    <a:pt x="10" y="45"/>
                  </a:cubicBezTo>
                  <a:cubicBezTo>
                    <a:pt x="8" y="45"/>
                    <a:pt x="4" y="45"/>
                    <a:pt x="5" y="49"/>
                  </a:cubicBezTo>
                  <a:cubicBezTo>
                    <a:pt x="7" y="52"/>
                    <a:pt x="8" y="54"/>
                    <a:pt x="4" y="54"/>
                  </a:cubicBezTo>
                  <a:cubicBezTo>
                    <a:pt x="2" y="54"/>
                    <a:pt x="1" y="56"/>
                    <a:pt x="0" y="57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5" y="60"/>
                    <a:pt x="7" y="63"/>
                    <a:pt x="8" y="65"/>
                  </a:cubicBezTo>
                  <a:cubicBezTo>
                    <a:pt x="11" y="64"/>
                    <a:pt x="14" y="62"/>
                    <a:pt x="15" y="62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963;p79"/>
            <p:cNvSpPr/>
            <p:nvPr/>
          </p:nvSpPr>
          <p:spPr>
            <a:xfrm>
              <a:off x="4959668" y="2860193"/>
              <a:ext cx="335432" cy="417613"/>
            </a:xfrm>
            <a:custGeom>
              <a:avLst/>
              <a:gdLst/>
              <a:ahLst/>
              <a:cxnLst/>
              <a:rect l="l" t="t" r="r" b="b"/>
              <a:pathLst>
                <a:path w="123" h="153" extrusionOk="0">
                  <a:moveTo>
                    <a:pt x="98" y="3"/>
                  </a:moveTo>
                  <a:cubicBezTo>
                    <a:pt x="95" y="3"/>
                    <a:pt x="96" y="8"/>
                    <a:pt x="93" y="8"/>
                  </a:cubicBezTo>
                  <a:cubicBezTo>
                    <a:pt x="90" y="8"/>
                    <a:pt x="91" y="12"/>
                    <a:pt x="89" y="12"/>
                  </a:cubicBezTo>
                  <a:cubicBezTo>
                    <a:pt x="86" y="12"/>
                    <a:pt x="84" y="10"/>
                    <a:pt x="84" y="10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5" y="10"/>
                    <a:pt x="73" y="7"/>
                    <a:pt x="71" y="8"/>
                  </a:cubicBezTo>
                  <a:cubicBezTo>
                    <a:pt x="70" y="9"/>
                    <a:pt x="69" y="10"/>
                    <a:pt x="69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9"/>
                    <a:pt x="23" y="26"/>
                    <a:pt x="23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7"/>
                    <a:pt x="16" y="58"/>
                  </a:cubicBezTo>
                  <a:cubicBezTo>
                    <a:pt x="14" y="58"/>
                    <a:pt x="9" y="60"/>
                    <a:pt x="9" y="62"/>
                  </a:cubicBezTo>
                  <a:cubicBezTo>
                    <a:pt x="9" y="65"/>
                    <a:pt x="9" y="67"/>
                    <a:pt x="7" y="67"/>
                  </a:cubicBezTo>
                  <a:cubicBezTo>
                    <a:pt x="4" y="67"/>
                    <a:pt x="7" y="72"/>
                    <a:pt x="3" y="72"/>
                  </a:cubicBezTo>
                  <a:cubicBezTo>
                    <a:pt x="0" y="72"/>
                    <a:pt x="5" y="76"/>
                    <a:pt x="3" y="78"/>
                  </a:cubicBezTo>
                  <a:cubicBezTo>
                    <a:pt x="1" y="79"/>
                    <a:pt x="1" y="82"/>
                    <a:pt x="4" y="82"/>
                  </a:cubicBezTo>
                  <a:cubicBezTo>
                    <a:pt x="6" y="82"/>
                    <a:pt x="5" y="84"/>
                    <a:pt x="5" y="87"/>
                  </a:cubicBezTo>
                  <a:cubicBezTo>
                    <a:pt x="5" y="90"/>
                    <a:pt x="9" y="91"/>
                    <a:pt x="9" y="91"/>
                  </a:cubicBezTo>
                  <a:cubicBezTo>
                    <a:pt x="8" y="95"/>
                    <a:pt x="8" y="95"/>
                    <a:pt x="8" y="95"/>
                  </a:cubicBezTo>
                  <a:cubicBezTo>
                    <a:pt x="8" y="95"/>
                    <a:pt x="13" y="101"/>
                    <a:pt x="13" y="103"/>
                  </a:cubicBezTo>
                  <a:cubicBezTo>
                    <a:pt x="14" y="104"/>
                    <a:pt x="17" y="107"/>
                    <a:pt x="14" y="109"/>
                  </a:cubicBezTo>
                  <a:cubicBezTo>
                    <a:pt x="11" y="110"/>
                    <a:pt x="13" y="112"/>
                    <a:pt x="13" y="112"/>
                  </a:cubicBezTo>
                  <a:cubicBezTo>
                    <a:pt x="16" y="112"/>
                    <a:pt x="16" y="112"/>
                    <a:pt x="16" y="112"/>
                  </a:cubicBezTo>
                  <a:cubicBezTo>
                    <a:pt x="17" y="115"/>
                    <a:pt x="17" y="115"/>
                    <a:pt x="17" y="115"/>
                  </a:cubicBezTo>
                  <a:cubicBezTo>
                    <a:pt x="17" y="115"/>
                    <a:pt x="21" y="115"/>
                    <a:pt x="23" y="117"/>
                  </a:cubicBezTo>
                  <a:cubicBezTo>
                    <a:pt x="25" y="120"/>
                    <a:pt x="26" y="120"/>
                    <a:pt x="26" y="122"/>
                  </a:cubicBezTo>
                  <a:cubicBezTo>
                    <a:pt x="26" y="123"/>
                    <a:pt x="28" y="124"/>
                    <a:pt x="31" y="126"/>
                  </a:cubicBezTo>
                  <a:cubicBezTo>
                    <a:pt x="34" y="128"/>
                    <a:pt x="34" y="129"/>
                    <a:pt x="34" y="131"/>
                  </a:cubicBezTo>
                  <a:cubicBezTo>
                    <a:pt x="34" y="132"/>
                    <a:pt x="39" y="135"/>
                    <a:pt x="39" y="135"/>
                  </a:cubicBezTo>
                  <a:cubicBezTo>
                    <a:pt x="40" y="139"/>
                    <a:pt x="40" y="139"/>
                    <a:pt x="40" y="139"/>
                  </a:cubicBezTo>
                  <a:cubicBezTo>
                    <a:pt x="41" y="140"/>
                    <a:pt x="42" y="140"/>
                    <a:pt x="43" y="141"/>
                  </a:cubicBezTo>
                  <a:cubicBezTo>
                    <a:pt x="44" y="143"/>
                    <a:pt x="46" y="144"/>
                    <a:pt x="46" y="144"/>
                  </a:cubicBezTo>
                  <a:cubicBezTo>
                    <a:pt x="46" y="144"/>
                    <a:pt x="48" y="146"/>
                    <a:pt x="50" y="144"/>
                  </a:cubicBezTo>
                  <a:cubicBezTo>
                    <a:pt x="52" y="142"/>
                    <a:pt x="54" y="145"/>
                    <a:pt x="54" y="145"/>
                  </a:cubicBezTo>
                  <a:cubicBezTo>
                    <a:pt x="54" y="145"/>
                    <a:pt x="57" y="143"/>
                    <a:pt x="58" y="144"/>
                  </a:cubicBezTo>
                  <a:cubicBezTo>
                    <a:pt x="58" y="144"/>
                    <a:pt x="63" y="148"/>
                    <a:pt x="67" y="152"/>
                  </a:cubicBezTo>
                  <a:cubicBezTo>
                    <a:pt x="67" y="151"/>
                    <a:pt x="70" y="150"/>
                    <a:pt x="72" y="150"/>
                  </a:cubicBezTo>
                  <a:cubicBezTo>
                    <a:pt x="73" y="150"/>
                    <a:pt x="76" y="153"/>
                    <a:pt x="77" y="152"/>
                  </a:cubicBezTo>
                  <a:cubicBezTo>
                    <a:pt x="77" y="151"/>
                    <a:pt x="81" y="149"/>
                    <a:pt x="82" y="150"/>
                  </a:cubicBezTo>
                  <a:cubicBezTo>
                    <a:pt x="83" y="150"/>
                    <a:pt x="86" y="151"/>
                    <a:pt x="87" y="149"/>
                  </a:cubicBezTo>
                  <a:cubicBezTo>
                    <a:pt x="87" y="148"/>
                    <a:pt x="88" y="148"/>
                    <a:pt x="89" y="147"/>
                  </a:cubicBezTo>
                  <a:cubicBezTo>
                    <a:pt x="90" y="146"/>
                    <a:pt x="90" y="146"/>
                    <a:pt x="90" y="145"/>
                  </a:cubicBezTo>
                  <a:cubicBezTo>
                    <a:pt x="91" y="144"/>
                    <a:pt x="94" y="141"/>
                    <a:pt x="96" y="141"/>
                  </a:cubicBezTo>
                  <a:cubicBezTo>
                    <a:pt x="98" y="141"/>
                    <a:pt x="100" y="141"/>
                    <a:pt x="101" y="142"/>
                  </a:cubicBezTo>
                  <a:cubicBezTo>
                    <a:pt x="101" y="142"/>
                    <a:pt x="102" y="143"/>
                    <a:pt x="103" y="143"/>
                  </a:cubicBezTo>
                  <a:cubicBezTo>
                    <a:pt x="103" y="139"/>
                    <a:pt x="104" y="137"/>
                    <a:pt x="103" y="137"/>
                  </a:cubicBezTo>
                  <a:cubicBezTo>
                    <a:pt x="101" y="137"/>
                    <a:pt x="97" y="135"/>
                    <a:pt x="95" y="131"/>
                  </a:cubicBezTo>
                  <a:cubicBezTo>
                    <a:pt x="94" y="128"/>
                    <a:pt x="90" y="125"/>
                    <a:pt x="89" y="123"/>
                  </a:cubicBezTo>
                  <a:cubicBezTo>
                    <a:pt x="88" y="120"/>
                    <a:pt x="83" y="121"/>
                    <a:pt x="82" y="119"/>
                  </a:cubicBezTo>
                  <a:cubicBezTo>
                    <a:pt x="82" y="117"/>
                    <a:pt x="83" y="117"/>
                    <a:pt x="83" y="115"/>
                  </a:cubicBezTo>
                  <a:cubicBezTo>
                    <a:pt x="83" y="113"/>
                    <a:pt x="89" y="114"/>
                    <a:pt x="90" y="114"/>
                  </a:cubicBezTo>
                  <a:cubicBezTo>
                    <a:pt x="90" y="113"/>
                    <a:pt x="91" y="108"/>
                    <a:pt x="91" y="105"/>
                  </a:cubicBezTo>
                  <a:cubicBezTo>
                    <a:pt x="91" y="103"/>
                    <a:pt x="94" y="100"/>
                    <a:pt x="93" y="99"/>
                  </a:cubicBezTo>
                  <a:cubicBezTo>
                    <a:pt x="92" y="97"/>
                    <a:pt x="94" y="97"/>
                    <a:pt x="96" y="95"/>
                  </a:cubicBezTo>
                  <a:cubicBezTo>
                    <a:pt x="98" y="94"/>
                    <a:pt x="96" y="90"/>
                    <a:pt x="98" y="88"/>
                  </a:cubicBezTo>
                  <a:cubicBezTo>
                    <a:pt x="100" y="86"/>
                    <a:pt x="102" y="82"/>
                    <a:pt x="103" y="82"/>
                  </a:cubicBezTo>
                  <a:cubicBezTo>
                    <a:pt x="105" y="82"/>
                    <a:pt x="106" y="80"/>
                    <a:pt x="106" y="79"/>
                  </a:cubicBezTo>
                  <a:cubicBezTo>
                    <a:pt x="106" y="77"/>
                    <a:pt x="109" y="73"/>
                    <a:pt x="109" y="70"/>
                  </a:cubicBezTo>
                  <a:cubicBezTo>
                    <a:pt x="108" y="67"/>
                    <a:pt x="107" y="63"/>
                    <a:pt x="109" y="60"/>
                  </a:cubicBezTo>
                  <a:cubicBezTo>
                    <a:pt x="112" y="57"/>
                    <a:pt x="113" y="54"/>
                    <a:pt x="112" y="53"/>
                  </a:cubicBezTo>
                  <a:cubicBezTo>
                    <a:pt x="112" y="50"/>
                    <a:pt x="115" y="50"/>
                    <a:pt x="117" y="48"/>
                  </a:cubicBezTo>
                  <a:cubicBezTo>
                    <a:pt x="118" y="47"/>
                    <a:pt x="120" y="46"/>
                    <a:pt x="123" y="42"/>
                  </a:cubicBezTo>
                  <a:cubicBezTo>
                    <a:pt x="121" y="40"/>
                    <a:pt x="120" y="38"/>
                    <a:pt x="119" y="38"/>
                  </a:cubicBezTo>
                  <a:cubicBezTo>
                    <a:pt x="116" y="36"/>
                    <a:pt x="115" y="31"/>
                    <a:pt x="115" y="26"/>
                  </a:cubicBezTo>
                  <a:cubicBezTo>
                    <a:pt x="115" y="20"/>
                    <a:pt x="113" y="16"/>
                    <a:pt x="113" y="14"/>
                  </a:cubicBezTo>
                  <a:cubicBezTo>
                    <a:pt x="113" y="12"/>
                    <a:pt x="109" y="7"/>
                    <a:pt x="106" y="5"/>
                  </a:cubicBezTo>
                  <a:cubicBezTo>
                    <a:pt x="104" y="5"/>
                    <a:pt x="103" y="3"/>
                    <a:pt x="102" y="0"/>
                  </a:cubicBezTo>
                  <a:cubicBezTo>
                    <a:pt x="102" y="1"/>
                    <a:pt x="102" y="1"/>
                    <a:pt x="102" y="1"/>
                  </a:cubicBezTo>
                  <a:cubicBezTo>
                    <a:pt x="100" y="4"/>
                    <a:pt x="100" y="3"/>
                    <a:pt x="98" y="3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64;p79"/>
            <p:cNvSpPr/>
            <p:nvPr/>
          </p:nvSpPr>
          <p:spPr>
            <a:xfrm>
              <a:off x="5358830" y="3083257"/>
              <a:ext cx="40252" cy="41930"/>
            </a:xfrm>
            <a:custGeom>
              <a:avLst/>
              <a:gdLst/>
              <a:ahLst/>
              <a:cxnLst/>
              <a:rect l="l" t="t" r="r" b="b"/>
              <a:pathLst>
                <a:path w="15" h="15" extrusionOk="0">
                  <a:moveTo>
                    <a:pt x="6" y="2"/>
                  </a:moveTo>
                  <a:cubicBezTo>
                    <a:pt x="6" y="3"/>
                    <a:pt x="4" y="6"/>
                    <a:pt x="2" y="8"/>
                  </a:cubicBezTo>
                  <a:cubicBezTo>
                    <a:pt x="0" y="9"/>
                    <a:pt x="1" y="13"/>
                    <a:pt x="2" y="14"/>
                  </a:cubicBezTo>
                  <a:cubicBezTo>
                    <a:pt x="2" y="15"/>
                    <a:pt x="5" y="14"/>
                    <a:pt x="6" y="13"/>
                  </a:cubicBezTo>
                  <a:cubicBezTo>
                    <a:pt x="7" y="13"/>
                    <a:pt x="8" y="13"/>
                    <a:pt x="9" y="15"/>
                  </a:cubicBezTo>
                  <a:cubicBezTo>
                    <a:pt x="10" y="13"/>
                    <a:pt x="11" y="12"/>
                    <a:pt x="13" y="11"/>
                  </a:cubicBezTo>
                  <a:cubicBezTo>
                    <a:pt x="11" y="10"/>
                    <a:pt x="9" y="9"/>
                    <a:pt x="8" y="9"/>
                  </a:cubicBezTo>
                  <a:cubicBezTo>
                    <a:pt x="7" y="9"/>
                    <a:pt x="11" y="7"/>
                    <a:pt x="13" y="6"/>
                  </a:cubicBezTo>
                  <a:cubicBezTo>
                    <a:pt x="15" y="6"/>
                    <a:pt x="14" y="3"/>
                    <a:pt x="12" y="1"/>
                  </a:cubicBezTo>
                  <a:cubicBezTo>
                    <a:pt x="12" y="1"/>
                    <a:pt x="12" y="1"/>
                    <a:pt x="11" y="0"/>
                  </a:cubicBezTo>
                  <a:cubicBezTo>
                    <a:pt x="10" y="1"/>
                    <a:pt x="9" y="2"/>
                    <a:pt x="9" y="2"/>
                  </a:cubicBezTo>
                  <a:cubicBezTo>
                    <a:pt x="8" y="3"/>
                    <a:pt x="7" y="2"/>
                    <a:pt x="6" y="2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65;p79"/>
            <p:cNvSpPr/>
            <p:nvPr/>
          </p:nvSpPr>
          <p:spPr>
            <a:xfrm>
              <a:off x="5251494" y="2974240"/>
              <a:ext cx="137527" cy="117402"/>
            </a:xfrm>
            <a:custGeom>
              <a:avLst/>
              <a:gdLst/>
              <a:ahLst/>
              <a:cxnLst/>
              <a:rect l="l" t="t" r="r" b="b"/>
              <a:pathLst>
                <a:path w="50" h="43" extrusionOk="0">
                  <a:moveTo>
                    <a:pt x="10" y="6"/>
                  </a:moveTo>
                  <a:cubicBezTo>
                    <a:pt x="8" y="8"/>
                    <a:pt x="5" y="8"/>
                    <a:pt x="5" y="11"/>
                  </a:cubicBezTo>
                  <a:cubicBezTo>
                    <a:pt x="6" y="13"/>
                    <a:pt x="5" y="15"/>
                    <a:pt x="2" y="18"/>
                  </a:cubicBezTo>
                  <a:cubicBezTo>
                    <a:pt x="0" y="21"/>
                    <a:pt x="1" y="24"/>
                    <a:pt x="2" y="28"/>
                  </a:cubicBezTo>
                  <a:cubicBezTo>
                    <a:pt x="5" y="27"/>
                    <a:pt x="8" y="27"/>
                    <a:pt x="8" y="28"/>
                  </a:cubicBezTo>
                  <a:cubicBezTo>
                    <a:pt x="10" y="29"/>
                    <a:pt x="10" y="28"/>
                    <a:pt x="10" y="26"/>
                  </a:cubicBezTo>
                  <a:cubicBezTo>
                    <a:pt x="11" y="24"/>
                    <a:pt x="12" y="24"/>
                    <a:pt x="14" y="25"/>
                  </a:cubicBezTo>
                  <a:cubicBezTo>
                    <a:pt x="15" y="26"/>
                    <a:pt x="16" y="28"/>
                    <a:pt x="19" y="27"/>
                  </a:cubicBezTo>
                  <a:cubicBezTo>
                    <a:pt x="21" y="25"/>
                    <a:pt x="21" y="26"/>
                    <a:pt x="22" y="27"/>
                  </a:cubicBezTo>
                  <a:cubicBezTo>
                    <a:pt x="22" y="27"/>
                    <a:pt x="27" y="26"/>
                    <a:pt x="29" y="27"/>
                  </a:cubicBezTo>
                  <a:cubicBezTo>
                    <a:pt x="31" y="27"/>
                    <a:pt x="45" y="42"/>
                    <a:pt x="45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7" y="42"/>
                    <a:pt x="47" y="43"/>
                    <a:pt x="48" y="42"/>
                  </a:cubicBezTo>
                  <a:cubicBezTo>
                    <a:pt x="48" y="42"/>
                    <a:pt x="49" y="41"/>
                    <a:pt x="50" y="40"/>
                  </a:cubicBezTo>
                  <a:cubicBezTo>
                    <a:pt x="48" y="39"/>
                    <a:pt x="46" y="36"/>
                    <a:pt x="43" y="32"/>
                  </a:cubicBezTo>
                  <a:cubicBezTo>
                    <a:pt x="38" y="26"/>
                    <a:pt x="34" y="24"/>
                    <a:pt x="31" y="24"/>
                  </a:cubicBezTo>
                  <a:cubicBezTo>
                    <a:pt x="28" y="24"/>
                    <a:pt x="28" y="19"/>
                    <a:pt x="26" y="19"/>
                  </a:cubicBezTo>
                  <a:cubicBezTo>
                    <a:pt x="24" y="19"/>
                    <a:pt x="21" y="13"/>
                    <a:pt x="21" y="8"/>
                  </a:cubicBezTo>
                  <a:cubicBezTo>
                    <a:pt x="21" y="6"/>
                    <a:pt x="19" y="2"/>
                    <a:pt x="16" y="0"/>
                  </a:cubicBezTo>
                  <a:cubicBezTo>
                    <a:pt x="13" y="4"/>
                    <a:pt x="10" y="5"/>
                    <a:pt x="10" y="6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66;p79"/>
            <p:cNvSpPr/>
            <p:nvPr/>
          </p:nvSpPr>
          <p:spPr>
            <a:xfrm>
              <a:off x="5184406" y="3039651"/>
              <a:ext cx="301889" cy="238157"/>
            </a:xfrm>
            <a:custGeom>
              <a:avLst/>
              <a:gdLst/>
              <a:ahLst/>
              <a:cxnLst/>
              <a:rect l="l" t="t" r="r" b="b"/>
              <a:pathLst>
                <a:path w="111" h="87" extrusionOk="0">
                  <a:moveTo>
                    <a:pt x="7" y="57"/>
                  </a:moveTo>
                  <a:cubicBezTo>
                    <a:pt x="8" y="59"/>
                    <a:pt x="13" y="62"/>
                    <a:pt x="14" y="65"/>
                  </a:cubicBezTo>
                  <a:cubicBezTo>
                    <a:pt x="15" y="69"/>
                    <a:pt x="19" y="71"/>
                    <a:pt x="21" y="71"/>
                  </a:cubicBezTo>
                  <a:cubicBezTo>
                    <a:pt x="22" y="71"/>
                    <a:pt x="21" y="73"/>
                    <a:pt x="21" y="77"/>
                  </a:cubicBezTo>
                  <a:cubicBezTo>
                    <a:pt x="22" y="77"/>
                    <a:pt x="23" y="78"/>
                    <a:pt x="23" y="78"/>
                  </a:cubicBezTo>
                  <a:cubicBezTo>
                    <a:pt x="24" y="79"/>
                    <a:pt x="29" y="78"/>
                    <a:pt x="30" y="80"/>
                  </a:cubicBezTo>
                  <a:cubicBezTo>
                    <a:pt x="32" y="81"/>
                    <a:pt x="38" y="85"/>
                    <a:pt x="39" y="85"/>
                  </a:cubicBezTo>
                  <a:cubicBezTo>
                    <a:pt x="40" y="85"/>
                    <a:pt x="47" y="86"/>
                    <a:pt x="48" y="87"/>
                  </a:cubicBezTo>
                  <a:cubicBezTo>
                    <a:pt x="49" y="87"/>
                    <a:pt x="50" y="84"/>
                    <a:pt x="52" y="82"/>
                  </a:cubicBezTo>
                  <a:cubicBezTo>
                    <a:pt x="55" y="81"/>
                    <a:pt x="59" y="80"/>
                    <a:pt x="59" y="81"/>
                  </a:cubicBezTo>
                  <a:cubicBezTo>
                    <a:pt x="60" y="82"/>
                    <a:pt x="62" y="83"/>
                    <a:pt x="62" y="82"/>
                  </a:cubicBezTo>
                  <a:cubicBezTo>
                    <a:pt x="63" y="82"/>
                    <a:pt x="64" y="82"/>
                    <a:pt x="66" y="81"/>
                  </a:cubicBezTo>
                  <a:cubicBezTo>
                    <a:pt x="69" y="81"/>
                    <a:pt x="72" y="80"/>
                    <a:pt x="73" y="80"/>
                  </a:cubicBezTo>
                  <a:cubicBezTo>
                    <a:pt x="73" y="80"/>
                    <a:pt x="77" y="75"/>
                    <a:pt x="82" y="75"/>
                  </a:cubicBezTo>
                  <a:cubicBezTo>
                    <a:pt x="86" y="75"/>
                    <a:pt x="88" y="76"/>
                    <a:pt x="90" y="74"/>
                  </a:cubicBezTo>
                  <a:cubicBezTo>
                    <a:pt x="92" y="72"/>
                    <a:pt x="108" y="55"/>
                    <a:pt x="110" y="54"/>
                  </a:cubicBezTo>
                  <a:cubicBezTo>
                    <a:pt x="111" y="53"/>
                    <a:pt x="108" y="52"/>
                    <a:pt x="108" y="52"/>
                  </a:cubicBezTo>
                  <a:cubicBezTo>
                    <a:pt x="106" y="52"/>
                    <a:pt x="102" y="52"/>
                    <a:pt x="97" y="50"/>
                  </a:cubicBezTo>
                  <a:cubicBezTo>
                    <a:pt x="92" y="48"/>
                    <a:pt x="84" y="45"/>
                    <a:pt x="82" y="45"/>
                  </a:cubicBezTo>
                  <a:cubicBezTo>
                    <a:pt x="81" y="44"/>
                    <a:pt x="78" y="41"/>
                    <a:pt x="77" y="40"/>
                  </a:cubicBezTo>
                  <a:cubicBezTo>
                    <a:pt x="76" y="39"/>
                    <a:pt x="73" y="35"/>
                    <a:pt x="73" y="34"/>
                  </a:cubicBezTo>
                  <a:cubicBezTo>
                    <a:pt x="73" y="33"/>
                    <a:pt x="73" y="32"/>
                    <a:pt x="73" y="31"/>
                  </a:cubicBezTo>
                  <a:cubicBezTo>
                    <a:pt x="73" y="29"/>
                    <a:pt x="72" y="29"/>
                    <a:pt x="70" y="29"/>
                  </a:cubicBezTo>
                  <a:cubicBezTo>
                    <a:pt x="69" y="30"/>
                    <a:pt x="66" y="31"/>
                    <a:pt x="66" y="30"/>
                  </a:cubicBezTo>
                  <a:cubicBezTo>
                    <a:pt x="65" y="29"/>
                    <a:pt x="64" y="26"/>
                    <a:pt x="66" y="24"/>
                  </a:cubicBezTo>
                  <a:cubicBezTo>
                    <a:pt x="68" y="22"/>
                    <a:pt x="70" y="18"/>
                    <a:pt x="70" y="18"/>
                  </a:cubicBezTo>
                  <a:cubicBezTo>
                    <a:pt x="70" y="18"/>
                    <a:pt x="56" y="3"/>
                    <a:pt x="54" y="3"/>
                  </a:cubicBezTo>
                  <a:cubicBezTo>
                    <a:pt x="52" y="2"/>
                    <a:pt x="48" y="3"/>
                    <a:pt x="47" y="3"/>
                  </a:cubicBezTo>
                  <a:cubicBezTo>
                    <a:pt x="46" y="2"/>
                    <a:pt x="46" y="2"/>
                    <a:pt x="44" y="3"/>
                  </a:cubicBezTo>
                  <a:cubicBezTo>
                    <a:pt x="41" y="4"/>
                    <a:pt x="40" y="2"/>
                    <a:pt x="39" y="2"/>
                  </a:cubicBezTo>
                  <a:cubicBezTo>
                    <a:pt x="38" y="0"/>
                    <a:pt x="37" y="0"/>
                    <a:pt x="36" y="2"/>
                  </a:cubicBezTo>
                  <a:cubicBezTo>
                    <a:pt x="35" y="4"/>
                    <a:pt x="35" y="5"/>
                    <a:pt x="33" y="4"/>
                  </a:cubicBezTo>
                  <a:cubicBezTo>
                    <a:pt x="33" y="3"/>
                    <a:pt x="30" y="3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7"/>
                    <a:pt x="25" y="11"/>
                    <a:pt x="25" y="13"/>
                  </a:cubicBezTo>
                  <a:cubicBezTo>
                    <a:pt x="25" y="14"/>
                    <a:pt x="23" y="16"/>
                    <a:pt x="21" y="16"/>
                  </a:cubicBezTo>
                  <a:cubicBezTo>
                    <a:pt x="20" y="16"/>
                    <a:pt x="18" y="20"/>
                    <a:pt x="16" y="22"/>
                  </a:cubicBezTo>
                  <a:cubicBezTo>
                    <a:pt x="15" y="24"/>
                    <a:pt x="16" y="28"/>
                    <a:pt x="15" y="29"/>
                  </a:cubicBezTo>
                  <a:cubicBezTo>
                    <a:pt x="13" y="31"/>
                    <a:pt x="10" y="31"/>
                    <a:pt x="11" y="33"/>
                  </a:cubicBezTo>
                  <a:cubicBezTo>
                    <a:pt x="13" y="34"/>
                    <a:pt x="9" y="37"/>
                    <a:pt x="9" y="39"/>
                  </a:cubicBezTo>
                  <a:cubicBezTo>
                    <a:pt x="9" y="42"/>
                    <a:pt x="8" y="47"/>
                    <a:pt x="8" y="48"/>
                  </a:cubicBezTo>
                  <a:cubicBezTo>
                    <a:pt x="7" y="48"/>
                    <a:pt x="2" y="47"/>
                    <a:pt x="2" y="49"/>
                  </a:cubicBezTo>
                  <a:cubicBezTo>
                    <a:pt x="2" y="51"/>
                    <a:pt x="0" y="51"/>
                    <a:pt x="1" y="53"/>
                  </a:cubicBezTo>
                  <a:cubicBezTo>
                    <a:pt x="2" y="55"/>
                    <a:pt x="6" y="54"/>
                    <a:pt x="7" y="57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67;p79"/>
            <p:cNvSpPr/>
            <p:nvPr/>
          </p:nvSpPr>
          <p:spPr>
            <a:xfrm>
              <a:off x="5229691" y="2605264"/>
              <a:ext cx="30189" cy="35220"/>
            </a:xfrm>
            <a:custGeom>
              <a:avLst/>
              <a:gdLst/>
              <a:ahLst/>
              <a:cxnLst/>
              <a:rect l="l" t="t" r="r" b="b"/>
              <a:pathLst>
                <a:path w="11" h="13" extrusionOk="0">
                  <a:moveTo>
                    <a:pt x="9" y="5"/>
                  </a:moveTo>
                  <a:cubicBezTo>
                    <a:pt x="10" y="4"/>
                    <a:pt x="11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2"/>
                    <a:pt x="2" y="8"/>
                    <a:pt x="0" y="11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6" y="10"/>
                    <a:pt x="8" y="6"/>
                    <a:pt x="9" y="5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68;p79"/>
            <p:cNvSpPr/>
            <p:nvPr/>
          </p:nvSpPr>
          <p:spPr>
            <a:xfrm>
              <a:off x="5238077" y="2548241"/>
              <a:ext cx="142559" cy="112371"/>
            </a:xfrm>
            <a:custGeom>
              <a:avLst/>
              <a:gdLst/>
              <a:ahLst/>
              <a:cxnLst/>
              <a:rect l="l" t="t" r="r" b="b"/>
              <a:pathLst>
                <a:path w="52" h="41" extrusionOk="0">
                  <a:moveTo>
                    <a:pt x="6" y="26"/>
                  </a:moveTo>
                  <a:cubicBezTo>
                    <a:pt x="5" y="27"/>
                    <a:pt x="2" y="31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8" y="41"/>
                    <a:pt x="13" y="37"/>
                    <a:pt x="15" y="36"/>
                  </a:cubicBezTo>
                  <a:cubicBezTo>
                    <a:pt x="17" y="36"/>
                    <a:pt x="41" y="24"/>
                    <a:pt x="41" y="24"/>
                  </a:cubicBezTo>
                  <a:cubicBezTo>
                    <a:pt x="41" y="24"/>
                    <a:pt x="43" y="21"/>
                    <a:pt x="43" y="20"/>
                  </a:cubicBezTo>
                  <a:cubicBezTo>
                    <a:pt x="43" y="18"/>
                    <a:pt x="43" y="15"/>
                    <a:pt x="43" y="13"/>
                  </a:cubicBezTo>
                  <a:cubicBezTo>
                    <a:pt x="44" y="13"/>
                    <a:pt x="42" y="10"/>
                    <a:pt x="43" y="8"/>
                  </a:cubicBezTo>
                  <a:cubicBezTo>
                    <a:pt x="43" y="5"/>
                    <a:pt x="47" y="4"/>
                    <a:pt x="47" y="4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5" y="1"/>
                    <a:pt x="41" y="1"/>
                  </a:cubicBezTo>
                  <a:cubicBezTo>
                    <a:pt x="36" y="1"/>
                    <a:pt x="35" y="4"/>
                    <a:pt x="30" y="4"/>
                  </a:cubicBezTo>
                  <a:cubicBezTo>
                    <a:pt x="26" y="4"/>
                    <a:pt x="23" y="5"/>
                    <a:pt x="22" y="4"/>
                  </a:cubicBezTo>
                  <a:cubicBezTo>
                    <a:pt x="21" y="2"/>
                    <a:pt x="20" y="3"/>
                    <a:pt x="17" y="5"/>
                  </a:cubicBezTo>
                  <a:cubicBezTo>
                    <a:pt x="14" y="6"/>
                    <a:pt x="12" y="6"/>
                    <a:pt x="11" y="5"/>
                  </a:cubicBezTo>
                  <a:cubicBezTo>
                    <a:pt x="9" y="3"/>
                    <a:pt x="8" y="5"/>
                    <a:pt x="7" y="6"/>
                  </a:cubicBezTo>
                  <a:cubicBezTo>
                    <a:pt x="7" y="8"/>
                    <a:pt x="8" y="11"/>
                    <a:pt x="3" y="12"/>
                  </a:cubicBezTo>
                  <a:cubicBezTo>
                    <a:pt x="2" y="13"/>
                    <a:pt x="2" y="14"/>
                    <a:pt x="3" y="15"/>
                  </a:cubicBezTo>
                  <a:cubicBezTo>
                    <a:pt x="4" y="17"/>
                    <a:pt x="2" y="18"/>
                    <a:pt x="2" y="21"/>
                  </a:cubicBezTo>
                  <a:cubicBezTo>
                    <a:pt x="8" y="21"/>
                    <a:pt x="7" y="25"/>
                    <a:pt x="6" y="26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69;p79"/>
            <p:cNvSpPr/>
            <p:nvPr/>
          </p:nvSpPr>
          <p:spPr>
            <a:xfrm>
              <a:off x="7061150" y="2523084"/>
              <a:ext cx="75473" cy="98953"/>
            </a:xfrm>
            <a:custGeom>
              <a:avLst/>
              <a:gdLst/>
              <a:ahLst/>
              <a:cxnLst/>
              <a:rect l="l" t="t" r="r" b="b"/>
              <a:pathLst>
                <a:path w="28" h="36" extrusionOk="0">
                  <a:moveTo>
                    <a:pt x="7" y="3"/>
                  </a:moveTo>
                  <a:cubicBezTo>
                    <a:pt x="7" y="3"/>
                    <a:pt x="5" y="5"/>
                    <a:pt x="3" y="6"/>
                  </a:cubicBezTo>
                  <a:cubicBezTo>
                    <a:pt x="4" y="7"/>
                    <a:pt x="4" y="9"/>
                    <a:pt x="6" y="10"/>
                  </a:cubicBezTo>
                  <a:cubicBezTo>
                    <a:pt x="7" y="10"/>
                    <a:pt x="7" y="14"/>
                    <a:pt x="5" y="13"/>
                  </a:cubicBezTo>
                  <a:cubicBezTo>
                    <a:pt x="3" y="12"/>
                    <a:pt x="3" y="17"/>
                    <a:pt x="5" y="20"/>
                  </a:cubicBezTo>
                  <a:cubicBezTo>
                    <a:pt x="7" y="23"/>
                    <a:pt x="0" y="27"/>
                    <a:pt x="2" y="29"/>
                  </a:cubicBezTo>
                  <a:cubicBezTo>
                    <a:pt x="4" y="31"/>
                    <a:pt x="3" y="33"/>
                    <a:pt x="4" y="35"/>
                  </a:cubicBezTo>
                  <a:cubicBezTo>
                    <a:pt x="4" y="36"/>
                    <a:pt x="13" y="34"/>
                    <a:pt x="18" y="30"/>
                  </a:cubicBezTo>
                  <a:cubicBezTo>
                    <a:pt x="21" y="25"/>
                    <a:pt x="22" y="26"/>
                    <a:pt x="25" y="26"/>
                  </a:cubicBezTo>
                  <a:cubicBezTo>
                    <a:pt x="27" y="27"/>
                    <a:pt x="28" y="25"/>
                    <a:pt x="28" y="23"/>
                  </a:cubicBezTo>
                  <a:cubicBezTo>
                    <a:pt x="27" y="22"/>
                    <a:pt x="26" y="18"/>
                    <a:pt x="26" y="12"/>
                  </a:cubicBezTo>
                  <a:cubicBezTo>
                    <a:pt x="26" y="9"/>
                    <a:pt x="22" y="4"/>
                    <a:pt x="18" y="0"/>
                  </a:cubicBezTo>
                  <a:cubicBezTo>
                    <a:pt x="17" y="1"/>
                    <a:pt x="16" y="1"/>
                    <a:pt x="14" y="1"/>
                  </a:cubicBezTo>
                  <a:cubicBezTo>
                    <a:pt x="11" y="1"/>
                    <a:pt x="8" y="1"/>
                    <a:pt x="7" y="3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70;p79"/>
            <p:cNvSpPr/>
            <p:nvPr/>
          </p:nvSpPr>
          <p:spPr>
            <a:xfrm>
              <a:off x="6299719" y="2794784"/>
              <a:ext cx="90566" cy="119080"/>
            </a:xfrm>
            <a:custGeom>
              <a:avLst/>
              <a:gdLst/>
              <a:ahLst/>
              <a:cxnLst/>
              <a:rect l="l" t="t" r="r" b="b"/>
              <a:pathLst>
                <a:path w="33" h="44" extrusionOk="0">
                  <a:moveTo>
                    <a:pt x="33" y="37"/>
                  </a:moveTo>
                  <a:cubicBezTo>
                    <a:pt x="32" y="30"/>
                    <a:pt x="32" y="22"/>
                    <a:pt x="31" y="22"/>
                  </a:cubicBezTo>
                  <a:cubicBezTo>
                    <a:pt x="29" y="22"/>
                    <a:pt x="27" y="29"/>
                    <a:pt x="25" y="28"/>
                  </a:cubicBezTo>
                  <a:cubicBezTo>
                    <a:pt x="22" y="28"/>
                    <a:pt x="22" y="20"/>
                    <a:pt x="25" y="20"/>
                  </a:cubicBezTo>
                  <a:cubicBezTo>
                    <a:pt x="28" y="20"/>
                    <a:pt x="31" y="15"/>
                    <a:pt x="31" y="13"/>
                  </a:cubicBezTo>
                  <a:cubicBezTo>
                    <a:pt x="31" y="11"/>
                    <a:pt x="29" y="11"/>
                    <a:pt x="26" y="11"/>
                  </a:cubicBezTo>
                  <a:cubicBezTo>
                    <a:pt x="23" y="11"/>
                    <a:pt x="18" y="11"/>
                    <a:pt x="18" y="11"/>
                  </a:cubicBezTo>
                  <a:cubicBezTo>
                    <a:pt x="18" y="11"/>
                    <a:pt x="14" y="10"/>
                    <a:pt x="14" y="7"/>
                  </a:cubicBezTo>
                  <a:cubicBezTo>
                    <a:pt x="14" y="5"/>
                    <a:pt x="12" y="4"/>
                    <a:pt x="9" y="4"/>
                  </a:cubicBezTo>
                  <a:cubicBezTo>
                    <a:pt x="6" y="4"/>
                    <a:pt x="6" y="0"/>
                    <a:pt x="3" y="4"/>
                  </a:cubicBezTo>
                  <a:cubicBezTo>
                    <a:pt x="0" y="7"/>
                    <a:pt x="9" y="7"/>
                    <a:pt x="8" y="10"/>
                  </a:cubicBezTo>
                  <a:cubicBezTo>
                    <a:pt x="7" y="13"/>
                    <a:pt x="4" y="11"/>
                    <a:pt x="4" y="13"/>
                  </a:cubicBezTo>
                  <a:cubicBezTo>
                    <a:pt x="3" y="15"/>
                    <a:pt x="4" y="21"/>
                    <a:pt x="6" y="24"/>
                  </a:cubicBezTo>
                  <a:cubicBezTo>
                    <a:pt x="7" y="27"/>
                    <a:pt x="8" y="32"/>
                    <a:pt x="8" y="38"/>
                  </a:cubicBezTo>
                  <a:cubicBezTo>
                    <a:pt x="10" y="37"/>
                    <a:pt x="11" y="36"/>
                    <a:pt x="13" y="36"/>
                  </a:cubicBezTo>
                  <a:cubicBezTo>
                    <a:pt x="15" y="36"/>
                    <a:pt x="19" y="36"/>
                    <a:pt x="19" y="33"/>
                  </a:cubicBezTo>
                  <a:cubicBezTo>
                    <a:pt x="19" y="31"/>
                    <a:pt x="21" y="30"/>
                    <a:pt x="23" y="30"/>
                  </a:cubicBezTo>
                  <a:cubicBezTo>
                    <a:pt x="25" y="31"/>
                    <a:pt x="27" y="37"/>
                    <a:pt x="27" y="40"/>
                  </a:cubicBezTo>
                  <a:cubicBezTo>
                    <a:pt x="27" y="41"/>
                    <a:pt x="28" y="43"/>
                    <a:pt x="29" y="44"/>
                  </a:cubicBezTo>
                  <a:cubicBezTo>
                    <a:pt x="30" y="43"/>
                    <a:pt x="31" y="42"/>
                    <a:pt x="31" y="42"/>
                  </a:cubicBezTo>
                  <a:cubicBezTo>
                    <a:pt x="31" y="42"/>
                    <a:pt x="32" y="38"/>
                    <a:pt x="33" y="37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1;p79"/>
            <p:cNvSpPr/>
            <p:nvPr/>
          </p:nvSpPr>
          <p:spPr>
            <a:xfrm>
              <a:off x="5912294" y="2591848"/>
              <a:ext cx="565204" cy="595391"/>
            </a:xfrm>
            <a:custGeom>
              <a:avLst/>
              <a:gdLst/>
              <a:ahLst/>
              <a:cxnLst/>
              <a:rect l="l" t="t" r="r" b="b"/>
              <a:pathLst>
                <a:path w="207" h="218" extrusionOk="0">
                  <a:moveTo>
                    <a:pt x="148" y="98"/>
                  </a:moveTo>
                  <a:cubicBezTo>
                    <a:pt x="146" y="95"/>
                    <a:pt x="145" y="89"/>
                    <a:pt x="146" y="87"/>
                  </a:cubicBezTo>
                  <a:cubicBezTo>
                    <a:pt x="146" y="85"/>
                    <a:pt x="149" y="87"/>
                    <a:pt x="149" y="84"/>
                  </a:cubicBezTo>
                  <a:cubicBezTo>
                    <a:pt x="150" y="81"/>
                    <a:pt x="142" y="81"/>
                    <a:pt x="145" y="78"/>
                  </a:cubicBezTo>
                  <a:cubicBezTo>
                    <a:pt x="148" y="74"/>
                    <a:pt x="148" y="78"/>
                    <a:pt x="150" y="78"/>
                  </a:cubicBezTo>
                  <a:cubicBezTo>
                    <a:pt x="154" y="78"/>
                    <a:pt x="156" y="79"/>
                    <a:pt x="156" y="81"/>
                  </a:cubicBezTo>
                  <a:cubicBezTo>
                    <a:pt x="156" y="84"/>
                    <a:pt x="160" y="85"/>
                    <a:pt x="160" y="85"/>
                  </a:cubicBezTo>
                  <a:cubicBezTo>
                    <a:pt x="160" y="85"/>
                    <a:pt x="165" y="85"/>
                    <a:pt x="168" y="85"/>
                  </a:cubicBezTo>
                  <a:cubicBezTo>
                    <a:pt x="171" y="85"/>
                    <a:pt x="173" y="85"/>
                    <a:pt x="173" y="87"/>
                  </a:cubicBezTo>
                  <a:cubicBezTo>
                    <a:pt x="173" y="89"/>
                    <a:pt x="170" y="94"/>
                    <a:pt x="167" y="94"/>
                  </a:cubicBezTo>
                  <a:cubicBezTo>
                    <a:pt x="164" y="94"/>
                    <a:pt x="164" y="102"/>
                    <a:pt x="167" y="102"/>
                  </a:cubicBezTo>
                  <a:cubicBezTo>
                    <a:pt x="169" y="102"/>
                    <a:pt x="171" y="96"/>
                    <a:pt x="173" y="96"/>
                  </a:cubicBezTo>
                  <a:cubicBezTo>
                    <a:pt x="173" y="96"/>
                    <a:pt x="173" y="103"/>
                    <a:pt x="175" y="111"/>
                  </a:cubicBezTo>
                  <a:cubicBezTo>
                    <a:pt x="175" y="110"/>
                    <a:pt x="176" y="110"/>
                    <a:pt x="176" y="110"/>
                  </a:cubicBezTo>
                  <a:cubicBezTo>
                    <a:pt x="178" y="110"/>
                    <a:pt x="177" y="103"/>
                    <a:pt x="178" y="102"/>
                  </a:cubicBezTo>
                  <a:cubicBezTo>
                    <a:pt x="179" y="100"/>
                    <a:pt x="179" y="94"/>
                    <a:pt x="180" y="94"/>
                  </a:cubicBezTo>
                  <a:cubicBezTo>
                    <a:pt x="181" y="94"/>
                    <a:pt x="185" y="96"/>
                    <a:pt x="185" y="95"/>
                  </a:cubicBezTo>
                  <a:cubicBezTo>
                    <a:pt x="185" y="93"/>
                    <a:pt x="189" y="89"/>
                    <a:pt x="188" y="86"/>
                  </a:cubicBezTo>
                  <a:cubicBezTo>
                    <a:pt x="187" y="83"/>
                    <a:pt x="190" y="80"/>
                    <a:pt x="190" y="77"/>
                  </a:cubicBezTo>
                  <a:cubicBezTo>
                    <a:pt x="190" y="74"/>
                    <a:pt x="193" y="73"/>
                    <a:pt x="196" y="71"/>
                  </a:cubicBezTo>
                  <a:cubicBezTo>
                    <a:pt x="197" y="69"/>
                    <a:pt x="201" y="66"/>
                    <a:pt x="201" y="68"/>
                  </a:cubicBezTo>
                  <a:cubicBezTo>
                    <a:pt x="202" y="69"/>
                    <a:pt x="207" y="71"/>
                    <a:pt x="205" y="68"/>
                  </a:cubicBezTo>
                  <a:cubicBezTo>
                    <a:pt x="203" y="66"/>
                    <a:pt x="203" y="64"/>
                    <a:pt x="204" y="63"/>
                  </a:cubicBezTo>
                  <a:cubicBezTo>
                    <a:pt x="205" y="63"/>
                    <a:pt x="206" y="60"/>
                    <a:pt x="206" y="60"/>
                  </a:cubicBezTo>
                  <a:cubicBezTo>
                    <a:pt x="206" y="60"/>
                    <a:pt x="202" y="59"/>
                    <a:pt x="201" y="57"/>
                  </a:cubicBezTo>
                  <a:cubicBezTo>
                    <a:pt x="201" y="55"/>
                    <a:pt x="198" y="54"/>
                    <a:pt x="198" y="53"/>
                  </a:cubicBezTo>
                  <a:cubicBezTo>
                    <a:pt x="198" y="51"/>
                    <a:pt x="196" y="52"/>
                    <a:pt x="195" y="53"/>
                  </a:cubicBezTo>
                  <a:cubicBezTo>
                    <a:pt x="193" y="54"/>
                    <a:pt x="190" y="51"/>
                    <a:pt x="185" y="54"/>
                  </a:cubicBezTo>
                  <a:cubicBezTo>
                    <a:pt x="182" y="55"/>
                    <a:pt x="181" y="57"/>
                    <a:pt x="179" y="57"/>
                  </a:cubicBezTo>
                  <a:cubicBezTo>
                    <a:pt x="178" y="57"/>
                    <a:pt x="178" y="59"/>
                    <a:pt x="176" y="60"/>
                  </a:cubicBezTo>
                  <a:cubicBezTo>
                    <a:pt x="175" y="62"/>
                    <a:pt x="173" y="64"/>
                    <a:pt x="173" y="64"/>
                  </a:cubicBezTo>
                  <a:cubicBezTo>
                    <a:pt x="172" y="64"/>
                    <a:pt x="169" y="65"/>
                    <a:pt x="169" y="65"/>
                  </a:cubicBezTo>
                  <a:cubicBezTo>
                    <a:pt x="169" y="65"/>
                    <a:pt x="172" y="69"/>
                    <a:pt x="170" y="71"/>
                  </a:cubicBezTo>
                  <a:cubicBezTo>
                    <a:pt x="169" y="74"/>
                    <a:pt x="166" y="71"/>
                    <a:pt x="162" y="72"/>
                  </a:cubicBezTo>
                  <a:cubicBezTo>
                    <a:pt x="160" y="73"/>
                    <a:pt x="158" y="71"/>
                    <a:pt x="156" y="72"/>
                  </a:cubicBezTo>
                  <a:cubicBezTo>
                    <a:pt x="153" y="72"/>
                    <a:pt x="152" y="70"/>
                    <a:pt x="150" y="70"/>
                  </a:cubicBezTo>
                  <a:cubicBezTo>
                    <a:pt x="149" y="71"/>
                    <a:pt x="148" y="68"/>
                    <a:pt x="149" y="66"/>
                  </a:cubicBezTo>
                  <a:cubicBezTo>
                    <a:pt x="149" y="63"/>
                    <a:pt x="148" y="60"/>
                    <a:pt x="146" y="62"/>
                  </a:cubicBezTo>
                  <a:cubicBezTo>
                    <a:pt x="145" y="64"/>
                    <a:pt x="143" y="63"/>
                    <a:pt x="143" y="66"/>
                  </a:cubicBezTo>
                  <a:cubicBezTo>
                    <a:pt x="143" y="68"/>
                    <a:pt x="145" y="71"/>
                    <a:pt x="143" y="73"/>
                  </a:cubicBezTo>
                  <a:cubicBezTo>
                    <a:pt x="141" y="75"/>
                    <a:pt x="132" y="76"/>
                    <a:pt x="130" y="74"/>
                  </a:cubicBezTo>
                  <a:cubicBezTo>
                    <a:pt x="128" y="73"/>
                    <a:pt x="121" y="72"/>
                    <a:pt x="120" y="70"/>
                  </a:cubicBezTo>
                  <a:cubicBezTo>
                    <a:pt x="120" y="69"/>
                    <a:pt x="117" y="66"/>
                    <a:pt x="116" y="66"/>
                  </a:cubicBezTo>
                  <a:cubicBezTo>
                    <a:pt x="114" y="66"/>
                    <a:pt x="110" y="68"/>
                    <a:pt x="109" y="67"/>
                  </a:cubicBezTo>
                  <a:cubicBezTo>
                    <a:pt x="108" y="66"/>
                    <a:pt x="105" y="64"/>
                    <a:pt x="103" y="64"/>
                  </a:cubicBezTo>
                  <a:cubicBezTo>
                    <a:pt x="101" y="64"/>
                    <a:pt x="98" y="62"/>
                    <a:pt x="98" y="61"/>
                  </a:cubicBezTo>
                  <a:cubicBezTo>
                    <a:pt x="97" y="60"/>
                    <a:pt x="92" y="59"/>
                    <a:pt x="91" y="58"/>
                  </a:cubicBezTo>
                  <a:cubicBezTo>
                    <a:pt x="91" y="56"/>
                    <a:pt x="88" y="56"/>
                    <a:pt x="88" y="55"/>
                  </a:cubicBezTo>
                  <a:cubicBezTo>
                    <a:pt x="88" y="54"/>
                    <a:pt x="89" y="51"/>
                    <a:pt x="89" y="50"/>
                  </a:cubicBezTo>
                  <a:cubicBezTo>
                    <a:pt x="89" y="48"/>
                    <a:pt x="92" y="46"/>
                    <a:pt x="92" y="44"/>
                  </a:cubicBezTo>
                  <a:cubicBezTo>
                    <a:pt x="92" y="43"/>
                    <a:pt x="90" y="42"/>
                    <a:pt x="90" y="42"/>
                  </a:cubicBezTo>
                  <a:cubicBezTo>
                    <a:pt x="90" y="42"/>
                    <a:pt x="87" y="38"/>
                    <a:pt x="85" y="38"/>
                  </a:cubicBezTo>
                  <a:cubicBezTo>
                    <a:pt x="82" y="38"/>
                    <a:pt x="80" y="33"/>
                    <a:pt x="79" y="33"/>
                  </a:cubicBezTo>
                  <a:cubicBezTo>
                    <a:pt x="77" y="33"/>
                    <a:pt x="78" y="29"/>
                    <a:pt x="76" y="28"/>
                  </a:cubicBezTo>
                  <a:cubicBezTo>
                    <a:pt x="75" y="26"/>
                    <a:pt x="76" y="22"/>
                    <a:pt x="78" y="24"/>
                  </a:cubicBezTo>
                  <a:cubicBezTo>
                    <a:pt x="79" y="26"/>
                    <a:pt x="84" y="24"/>
                    <a:pt x="82" y="21"/>
                  </a:cubicBezTo>
                  <a:cubicBezTo>
                    <a:pt x="80" y="19"/>
                    <a:pt x="79" y="17"/>
                    <a:pt x="79" y="15"/>
                  </a:cubicBezTo>
                  <a:cubicBezTo>
                    <a:pt x="79" y="14"/>
                    <a:pt x="79" y="9"/>
                    <a:pt x="78" y="8"/>
                  </a:cubicBezTo>
                  <a:cubicBezTo>
                    <a:pt x="76" y="7"/>
                    <a:pt x="74" y="6"/>
                    <a:pt x="73" y="3"/>
                  </a:cubicBezTo>
                  <a:cubicBezTo>
                    <a:pt x="73" y="1"/>
                    <a:pt x="70" y="0"/>
                    <a:pt x="70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0"/>
                    <a:pt x="66" y="5"/>
                    <a:pt x="65" y="6"/>
                  </a:cubicBezTo>
                  <a:cubicBezTo>
                    <a:pt x="64" y="6"/>
                    <a:pt x="59" y="6"/>
                    <a:pt x="57" y="8"/>
                  </a:cubicBezTo>
                  <a:cubicBezTo>
                    <a:pt x="55" y="9"/>
                    <a:pt x="49" y="6"/>
                    <a:pt x="46" y="6"/>
                  </a:cubicBezTo>
                  <a:cubicBezTo>
                    <a:pt x="43" y="6"/>
                    <a:pt x="41" y="9"/>
                    <a:pt x="43" y="10"/>
                  </a:cubicBezTo>
                  <a:cubicBezTo>
                    <a:pt x="44" y="11"/>
                    <a:pt x="44" y="18"/>
                    <a:pt x="44" y="18"/>
                  </a:cubicBezTo>
                  <a:cubicBezTo>
                    <a:pt x="44" y="18"/>
                    <a:pt x="45" y="25"/>
                    <a:pt x="48" y="24"/>
                  </a:cubicBezTo>
                  <a:cubicBezTo>
                    <a:pt x="51" y="24"/>
                    <a:pt x="54" y="27"/>
                    <a:pt x="52" y="28"/>
                  </a:cubicBezTo>
                  <a:cubicBezTo>
                    <a:pt x="49" y="28"/>
                    <a:pt x="48" y="30"/>
                    <a:pt x="48" y="33"/>
                  </a:cubicBezTo>
                  <a:cubicBezTo>
                    <a:pt x="47" y="35"/>
                    <a:pt x="48" y="38"/>
                    <a:pt x="46" y="39"/>
                  </a:cubicBezTo>
                  <a:cubicBezTo>
                    <a:pt x="44" y="39"/>
                    <a:pt x="43" y="40"/>
                    <a:pt x="43" y="42"/>
                  </a:cubicBezTo>
                  <a:cubicBezTo>
                    <a:pt x="43" y="46"/>
                    <a:pt x="39" y="45"/>
                    <a:pt x="38" y="46"/>
                  </a:cubicBezTo>
                  <a:cubicBezTo>
                    <a:pt x="38" y="47"/>
                    <a:pt x="36" y="54"/>
                    <a:pt x="35" y="54"/>
                  </a:cubicBezTo>
                  <a:cubicBezTo>
                    <a:pt x="34" y="55"/>
                    <a:pt x="30" y="55"/>
                    <a:pt x="30" y="58"/>
                  </a:cubicBezTo>
                  <a:cubicBezTo>
                    <a:pt x="29" y="61"/>
                    <a:pt x="27" y="64"/>
                    <a:pt x="25" y="64"/>
                  </a:cubicBezTo>
                  <a:cubicBezTo>
                    <a:pt x="24" y="63"/>
                    <a:pt x="21" y="62"/>
                    <a:pt x="20" y="64"/>
                  </a:cubicBezTo>
                  <a:cubicBezTo>
                    <a:pt x="20" y="66"/>
                    <a:pt x="16" y="63"/>
                    <a:pt x="15" y="63"/>
                  </a:cubicBezTo>
                  <a:cubicBezTo>
                    <a:pt x="14" y="64"/>
                    <a:pt x="9" y="68"/>
                    <a:pt x="9" y="70"/>
                  </a:cubicBezTo>
                  <a:cubicBezTo>
                    <a:pt x="9" y="73"/>
                    <a:pt x="14" y="73"/>
                    <a:pt x="14" y="76"/>
                  </a:cubicBezTo>
                  <a:cubicBezTo>
                    <a:pt x="13" y="78"/>
                    <a:pt x="16" y="81"/>
                    <a:pt x="17" y="83"/>
                  </a:cubicBezTo>
                  <a:cubicBezTo>
                    <a:pt x="19" y="85"/>
                    <a:pt x="20" y="88"/>
                    <a:pt x="20" y="90"/>
                  </a:cubicBezTo>
                  <a:cubicBezTo>
                    <a:pt x="19" y="91"/>
                    <a:pt x="17" y="92"/>
                    <a:pt x="14" y="91"/>
                  </a:cubicBezTo>
                  <a:cubicBezTo>
                    <a:pt x="11" y="90"/>
                    <a:pt x="11" y="92"/>
                    <a:pt x="7" y="91"/>
                  </a:cubicBezTo>
                  <a:cubicBezTo>
                    <a:pt x="2" y="90"/>
                    <a:pt x="2" y="94"/>
                    <a:pt x="0" y="9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2" y="99"/>
                    <a:pt x="3" y="102"/>
                    <a:pt x="7" y="103"/>
                  </a:cubicBezTo>
                  <a:cubicBezTo>
                    <a:pt x="11" y="105"/>
                    <a:pt x="15" y="101"/>
                    <a:pt x="15" y="103"/>
                  </a:cubicBezTo>
                  <a:cubicBezTo>
                    <a:pt x="15" y="107"/>
                    <a:pt x="5" y="106"/>
                    <a:pt x="5" y="107"/>
                  </a:cubicBezTo>
                  <a:cubicBezTo>
                    <a:pt x="4" y="108"/>
                    <a:pt x="15" y="121"/>
                    <a:pt x="20" y="120"/>
                  </a:cubicBezTo>
                  <a:cubicBezTo>
                    <a:pt x="26" y="119"/>
                    <a:pt x="30" y="114"/>
                    <a:pt x="28" y="113"/>
                  </a:cubicBezTo>
                  <a:cubicBezTo>
                    <a:pt x="27" y="112"/>
                    <a:pt x="29" y="108"/>
                    <a:pt x="31" y="108"/>
                  </a:cubicBezTo>
                  <a:cubicBezTo>
                    <a:pt x="32" y="109"/>
                    <a:pt x="31" y="114"/>
                    <a:pt x="32" y="116"/>
                  </a:cubicBezTo>
                  <a:cubicBezTo>
                    <a:pt x="33" y="117"/>
                    <a:pt x="33" y="120"/>
                    <a:pt x="32" y="123"/>
                  </a:cubicBezTo>
                  <a:cubicBezTo>
                    <a:pt x="32" y="126"/>
                    <a:pt x="33" y="132"/>
                    <a:pt x="33" y="136"/>
                  </a:cubicBezTo>
                  <a:cubicBezTo>
                    <a:pt x="34" y="138"/>
                    <a:pt x="36" y="144"/>
                    <a:pt x="37" y="149"/>
                  </a:cubicBezTo>
                  <a:cubicBezTo>
                    <a:pt x="38" y="154"/>
                    <a:pt x="41" y="163"/>
                    <a:pt x="44" y="169"/>
                  </a:cubicBezTo>
                  <a:cubicBezTo>
                    <a:pt x="47" y="175"/>
                    <a:pt x="49" y="186"/>
                    <a:pt x="51" y="188"/>
                  </a:cubicBezTo>
                  <a:cubicBezTo>
                    <a:pt x="53" y="190"/>
                    <a:pt x="58" y="199"/>
                    <a:pt x="58" y="203"/>
                  </a:cubicBezTo>
                  <a:cubicBezTo>
                    <a:pt x="58" y="209"/>
                    <a:pt x="64" y="215"/>
                    <a:pt x="66" y="217"/>
                  </a:cubicBezTo>
                  <a:cubicBezTo>
                    <a:pt x="67" y="218"/>
                    <a:pt x="71" y="215"/>
                    <a:pt x="72" y="212"/>
                  </a:cubicBezTo>
                  <a:cubicBezTo>
                    <a:pt x="73" y="209"/>
                    <a:pt x="79" y="208"/>
                    <a:pt x="79" y="205"/>
                  </a:cubicBezTo>
                  <a:cubicBezTo>
                    <a:pt x="79" y="202"/>
                    <a:pt x="80" y="200"/>
                    <a:pt x="82" y="200"/>
                  </a:cubicBezTo>
                  <a:cubicBezTo>
                    <a:pt x="84" y="199"/>
                    <a:pt x="84" y="198"/>
                    <a:pt x="84" y="195"/>
                  </a:cubicBezTo>
                  <a:cubicBezTo>
                    <a:pt x="84" y="192"/>
                    <a:pt x="84" y="188"/>
                    <a:pt x="86" y="186"/>
                  </a:cubicBezTo>
                  <a:cubicBezTo>
                    <a:pt x="88" y="183"/>
                    <a:pt x="89" y="176"/>
                    <a:pt x="88" y="174"/>
                  </a:cubicBezTo>
                  <a:cubicBezTo>
                    <a:pt x="86" y="171"/>
                    <a:pt x="87" y="167"/>
                    <a:pt x="88" y="164"/>
                  </a:cubicBezTo>
                  <a:cubicBezTo>
                    <a:pt x="89" y="162"/>
                    <a:pt x="89" y="158"/>
                    <a:pt x="91" y="158"/>
                  </a:cubicBezTo>
                  <a:cubicBezTo>
                    <a:pt x="92" y="158"/>
                    <a:pt x="96" y="156"/>
                    <a:pt x="98" y="152"/>
                  </a:cubicBezTo>
                  <a:cubicBezTo>
                    <a:pt x="100" y="150"/>
                    <a:pt x="107" y="146"/>
                    <a:pt x="109" y="144"/>
                  </a:cubicBezTo>
                  <a:cubicBezTo>
                    <a:pt x="112" y="142"/>
                    <a:pt x="119" y="136"/>
                    <a:pt x="121" y="132"/>
                  </a:cubicBezTo>
                  <a:cubicBezTo>
                    <a:pt x="124" y="128"/>
                    <a:pt x="129" y="126"/>
                    <a:pt x="132" y="124"/>
                  </a:cubicBezTo>
                  <a:cubicBezTo>
                    <a:pt x="136" y="121"/>
                    <a:pt x="134" y="119"/>
                    <a:pt x="135" y="116"/>
                  </a:cubicBezTo>
                  <a:cubicBezTo>
                    <a:pt x="136" y="113"/>
                    <a:pt x="145" y="112"/>
                    <a:pt x="148" y="112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49" y="106"/>
                    <a:pt x="149" y="101"/>
                    <a:pt x="148" y="98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72;p79"/>
            <p:cNvSpPr/>
            <p:nvPr/>
          </p:nvSpPr>
          <p:spPr>
            <a:xfrm>
              <a:off x="6299719" y="2174234"/>
              <a:ext cx="638998" cy="275055"/>
            </a:xfrm>
            <a:custGeom>
              <a:avLst/>
              <a:gdLst/>
              <a:ahLst/>
              <a:cxnLst/>
              <a:rect l="l" t="t" r="r" b="b"/>
              <a:pathLst>
                <a:path w="234" h="101" extrusionOk="0">
                  <a:moveTo>
                    <a:pt x="223" y="42"/>
                  </a:moveTo>
                  <a:cubicBezTo>
                    <a:pt x="222" y="39"/>
                    <a:pt x="218" y="41"/>
                    <a:pt x="217" y="43"/>
                  </a:cubicBezTo>
                  <a:cubicBezTo>
                    <a:pt x="216" y="46"/>
                    <a:pt x="214" y="42"/>
                    <a:pt x="210" y="42"/>
                  </a:cubicBezTo>
                  <a:cubicBezTo>
                    <a:pt x="205" y="42"/>
                    <a:pt x="205" y="45"/>
                    <a:pt x="202" y="42"/>
                  </a:cubicBezTo>
                  <a:cubicBezTo>
                    <a:pt x="199" y="39"/>
                    <a:pt x="203" y="37"/>
                    <a:pt x="203" y="37"/>
                  </a:cubicBezTo>
                  <a:cubicBezTo>
                    <a:pt x="203" y="34"/>
                    <a:pt x="203" y="34"/>
                    <a:pt x="203" y="34"/>
                  </a:cubicBezTo>
                  <a:cubicBezTo>
                    <a:pt x="210" y="22"/>
                    <a:pt x="210" y="22"/>
                    <a:pt x="210" y="22"/>
                  </a:cubicBezTo>
                  <a:cubicBezTo>
                    <a:pt x="208" y="22"/>
                    <a:pt x="205" y="21"/>
                    <a:pt x="204" y="22"/>
                  </a:cubicBezTo>
                  <a:cubicBezTo>
                    <a:pt x="202" y="23"/>
                    <a:pt x="198" y="22"/>
                    <a:pt x="198" y="20"/>
                  </a:cubicBezTo>
                  <a:cubicBezTo>
                    <a:pt x="197" y="19"/>
                    <a:pt x="190" y="19"/>
                    <a:pt x="188" y="20"/>
                  </a:cubicBezTo>
                  <a:cubicBezTo>
                    <a:pt x="187" y="21"/>
                    <a:pt x="183" y="23"/>
                    <a:pt x="182" y="24"/>
                  </a:cubicBezTo>
                  <a:cubicBezTo>
                    <a:pt x="182" y="25"/>
                    <a:pt x="178" y="24"/>
                    <a:pt x="176" y="26"/>
                  </a:cubicBezTo>
                  <a:cubicBezTo>
                    <a:pt x="175" y="27"/>
                    <a:pt x="167" y="27"/>
                    <a:pt x="167" y="28"/>
                  </a:cubicBezTo>
                  <a:cubicBezTo>
                    <a:pt x="166" y="29"/>
                    <a:pt x="158" y="29"/>
                    <a:pt x="157" y="28"/>
                  </a:cubicBezTo>
                  <a:cubicBezTo>
                    <a:pt x="155" y="27"/>
                    <a:pt x="149" y="28"/>
                    <a:pt x="148" y="26"/>
                  </a:cubicBezTo>
                  <a:cubicBezTo>
                    <a:pt x="147" y="24"/>
                    <a:pt x="143" y="24"/>
                    <a:pt x="143" y="23"/>
                  </a:cubicBezTo>
                  <a:cubicBezTo>
                    <a:pt x="143" y="21"/>
                    <a:pt x="138" y="21"/>
                    <a:pt x="138" y="20"/>
                  </a:cubicBezTo>
                  <a:cubicBezTo>
                    <a:pt x="137" y="18"/>
                    <a:pt x="132" y="18"/>
                    <a:pt x="132" y="18"/>
                  </a:cubicBezTo>
                  <a:cubicBezTo>
                    <a:pt x="131" y="19"/>
                    <a:pt x="127" y="17"/>
                    <a:pt x="125" y="16"/>
                  </a:cubicBezTo>
                  <a:cubicBezTo>
                    <a:pt x="124" y="16"/>
                    <a:pt x="119" y="17"/>
                    <a:pt x="118" y="17"/>
                  </a:cubicBezTo>
                  <a:cubicBezTo>
                    <a:pt x="116" y="17"/>
                    <a:pt x="115" y="20"/>
                    <a:pt x="113" y="20"/>
                  </a:cubicBezTo>
                  <a:cubicBezTo>
                    <a:pt x="111" y="20"/>
                    <a:pt x="107" y="17"/>
                    <a:pt x="106" y="18"/>
                  </a:cubicBezTo>
                  <a:cubicBezTo>
                    <a:pt x="105" y="19"/>
                    <a:pt x="103" y="16"/>
                    <a:pt x="102" y="14"/>
                  </a:cubicBezTo>
                  <a:cubicBezTo>
                    <a:pt x="101" y="13"/>
                    <a:pt x="102" y="10"/>
                    <a:pt x="101" y="8"/>
                  </a:cubicBezTo>
                  <a:cubicBezTo>
                    <a:pt x="100" y="7"/>
                    <a:pt x="95" y="7"/>
                    <a:pt x="93" y="6"/>
                  </a:cubicBezTo>
                  <a:cubicBezTo>
                    <a:pt x="92" y="5"/>
                    <a:pt x="90" y="4"/>
                    <a:pt x="88" y="4"/>
                  </a:cubicBezTo>
                  <a:cubicBezTo>
                    <a:pt x="87" y="4"/>
                    <a:pt x="84" y="3"/>
                    <a:pt x="83" y="2"/>
                  </a:cubicBezTo>
                  <a:cubicBezTo>
                    <a:pt x="82" y="2"/>
                    <a:pt x="80" y="1"/>
                    <a:pt x="78" y="0"/>
                  </a:cubicBezTo>
                  <a:cubicBezTo>
                    <a:pt x="77" y="0"/>
                    <a:pt x="76" y="2"/>
                    <a:pt x="75" y="3"/>
                  </a:cubicBezTo>
                  <a:cubicBezTo>
                    <a:pt x="74" y="4"/>
                    <a:pt x="72" y="4"/>
                    <a:pt x="71" y="6"/>
                  </a:cubicBezTo>
                  <a:cubicBezTo>
                    <a:pt x="71" y="7"/>
                    <a:pt x="68" y="8"/>
                    <a:pt x="69" y="10"/>
                  </a:cubicBezTo>
                  <a:cubicBezTo>
                    <a:pt x="69" y="11"/>
                    <a:pt x="69" y="14"/>
                    <a:pt x="71" y="15"/>
                  </a:cubicBezTo>
                  <a:cubicBezTo>
                    <a:pt x="72" y="16"/>
                    <a:pt x="71" y="19"/>
                    <a:pt x="70" y="20"/>
                  </a:cubicBezTo>
                  <a:cubicBezTo>
                    <a:pt x="70" y="21"/>
                    <a:pt x="66" y="22"/>
                    <a:pt x="65" y="23"/>
                  </a:cubicBezTo>
                  <a:cubicBezTo>
                    <a:pt x="64" y="24"/>
                    <a:pt x="61" y="23"/>
                    <a:pt x="59" y="22"/>
                  </a:cubicBezTo>
                  <a:cubicBezTo>
                    <a:pt x="57" y="20"/>
                    <a:pt x="55" y="21"/>
                    <a:pt x="54" y="22"/>
                  </a:cubicBezTo>
                  <a:cubicBezTo>
                    <a:pt x="52" y="23"/>
                    <a:pt x="48" y="20"/>
                    <a:pt x="47" y="20"/>
                  </a:cubicBezTo>
                  <a:cubicBezTo>
                    <a:pt x="46" y="19"/>
                    <a:pt x="46" y="15"/>
                    <a:pt x="45" y="15"/>
                  </a:cubicBezTo>
                  <a:cubicBezTo>
                    <a:pt x="44" y="15"/>
                    <a:pt x="36" y="14"/>
                    <a:pt x="34" y="13"/>
                  </a:cubicBezTo>
                  <a:cubicBezTo>
                    <a:pt x="33" y="13"/>
                    <a:pt x="30" y="13"/>
                    <a:pt x="29" y="14"/>
                  </a:cubicBezTo>
                  <a:cubicBezTo>
                    <a:pt x="29" y="15"/>
                    <a:pt x="25" y="15"/>
                    <a:pt x="24" y="16"/>
                  </a:cubicBezTo>
                  <a:cubicBezTo>
                    <a:pt x="23" y="18"/>
                    <a:pt x="21" y="19"/>
                    <a:pt x="20" y="20"/>
                  </a:cubicBezTo>
                  <a:cubicBezTo>
                    <a:pt x="19" y="21"/>
                    <a:pt x="15" y="21"/>
                    <a:pt x="14" y="24"/>
                  </a:cubicBezTo>
                  <a:cubicBezTo>
                    <a:pt x="13" y="25"/>
                    <a:pt x="9" y="26"/>
                    <a:pt x="7" y="26"/>
                  </a:cubicBezTo>
                  <a:cubicBezTo>
                    <a:pt x="6" y="26"/>
                    <a:pt x="2" y="27"/>
                    <a:pt x="2" y="28"/>
                  </a:cubicBezTo>
                  <a:cubicBezTo>
                    <a:pt x="2" y="29"/>
                    <a:pt x="1" y="29"/>
                    <a:pt x="0" y="29"/>
                  </a:cubicBezTo>
                  <a:cubicBezTo>
                    <a:pt x="0" y="29"/>
                    <a:pt x="0" y="29"/>
                    <a:pt x="1" y="29"/>
                  </a:cubicBezTo>
                  <a:cubicBezTo>
                    <a:pt x="2" y="35"/>
                    <a:pt x="4" y="35"/>
                    <a:pt x="6" y="37"/>
                  </a:cubicBezTo>
                  <a:cubicBezTo>
                    <a:pt x="9" y="38"/>
                    <a:pt x="10" y="40"/>
                    <a:pt x="13" y="40"/>
                  </a:cubicBezTo>
                  <a:cubicBezTo>
                    <a:pt x="15" y="40"/>
                    <a:pt x="19" y="43"/>
                    <a:pt x="19" y="45"/>
                  </a:cubicBezTo>
                  <a:cubicBezTo>
                    <a:pt x="20" y="48"/>
                    <a:pt x="21" y="50"/>
                    <a:pt x="23" y="51"/>
                  </a:cubicBezTo>
                  <a:cubicBezTo>
                    <a:pt x="24" y="52"/>
                    <a:pt x="22" y="56"/>
                    <a:pt x="22" y="59"/>
                  </a:cubicBezTo>
                  <a:cubicBezTo>
                    <a:pt x="22" y="62"/>
                    <a:pt x="20" y="62"/>
                    <a:pt x="21" y="64"/>
                  </a:cubicBezTo>
                  <a:cubicBezTo>
                    <a:pt x="22" y="67"/>
                    <a:pt x="34" y="69"/>
                    <a:pt x="38" y="69"/>
                  </a:cubicBezTo>
                  <a:cubicBezTo>
                    <a:pt x="41" y="69"/>
                    <a:pt x="42" y="72"/>
                    <a:pt x="44" y="72"/>
                  </a:cubicBezTo>
                  <a:cubicBezTo>
                    <a:pt x="45" y="73"/>
                    <a:pt x="45" y="75"/>
                    <a:pt x="48" y="76"/>
                  </a:cubicBezTo>
                  <a:cubicBezTo>
                    <a:pt x="50" y="76"/>
                    <a:pt x="53" y="77"/>
                    <a:pt x="54" y="82"/>
                  </a:cubicBezTo>
                  <a:cubicBezTo>
                    <a:pt x="55" y="86"/>
                    <a:pt x="57" y="88"/>
                    <a:pt x="58" y="90"/>
                  </a:cubicBezTo>
                  <a:cubicBezTo>
                    <a:pt x="58" y="91"/>
                    <a:pt x="64" y="90"/>
                    <a:pt x="68" y="90"/>
                  </a:cubicBezTo>
                  <a:cubicBezTo>
                    <a:pt x="71" y="90"/>
                    <a:pt x="82" y="90"/>
                    <a:pt x="85" y="90"/>
                  </a:cubicBezTo>
                  <a:cubicBezTo>
                    <a:pt x="88" y="91"/>
                    <a:pt x="95" y="90"/>
                    <a:pt x="99" y="94"/>
                  </a:cubicBezTo>
                  <a:cubicBezTo>
                    <a:pt x="103" y="97"/>
                    <a:pt x="104" y="94"/>
                    <a:pt x="106" y="96"/>
                  </a:cubicBezTo>
                  <a:cubicBezTo>
                    <a:pt x="109" y="97"/>
                    <a:pt x="111" y="98"/>
                    <a:pt x="115" y="98"/>
                  </a:cubicBezTo>
                  <a:cubicBezTo>
                    <a:pt x="117" y="97"/>
                    <a:pt x="117" y="100"/>
                    <a:pt x="120" y="101"/>
                  </a:cubicBezTo>
                  <a:cubicBezTo>
                    <a:pt x="123" y="101"/>
                    <a:pt x="127" y="97"/>
                    <a:pt x="133" y="94"/>
                  </a:cubicBezTo>
                  <a:cubicBezTo>
                    <a:pt x="140" y="90"/>
                    <a:pt x="146" y="93"/>
                    <a:pt x="150" y="93"/>
                  </a:cubicBezTo>
                  <a:cubicBezTo>
                    <a:pt x="153" y="94"/>
                    <a:pt x="159" y="92"/>
                    <a:pt x="163" y="88"/>
                  </a:cubicBezTo>
                  <a:cubicBezTo>
                    <a:pt x="167" y="83"/>
                    <a:pt x="172" y="84"/>
                    <a:pt x="172" y="80"/>
                  </a:cubicBezTo>
                  <a:cubicBezTo>
                    <a:pt x="173" y="77"/>
                    <a:pt x="168" y="75"/>
                    <a:pt x="170" y="72"/>
                  </a:cubicBezTo>
                  <a:cubicBezTo>
                    <a:pt x="172" y="68"/>
                    <a:pt x="175" y="69"/>
                    <a:pt x="177" y="70"/>
                  </a:cubicBezTo>
                  <a:cubicBezTo>
                    <a:pt x="179" y="71"/>
                    <a:pt x="185" y="72"/>
                    <a:pt x="189" y="69"/>
                  </a:cubicBezTo>
                  <a:cubicBezTo>
                    <a:pt x="194" y="65"/>
                    <a:pt x="196" y="66"/>
                    <a:pt x="200" y="65"/>
                  </a:cubicBezTo>
                  <a:cubicBezTo>
                    <a:pt x="205" y="64"/>
                    <a:pt x="204" y="62"/>
                    <a:pt x="207" y="59"/>
                  </a:cubicBezTo>
                  <a:cubicBezTo>
                    <a:pt x="210" y="56"/>
                    <a:pt x="213" y="55"/>
                    <a:pt x="216" y="55"/>
                  </a:cubicBezTo>
                  <a:cubicBezTo>
                    <a:pt x="219" y="55"/>
                    <a:pt x="222" y="52"/>
                    <a:pt x="225" y="53"/>
                  </a:cubicBezTo>
                  <a:cubicBezTo>
                    <a:pt x="229" y="54"/>
                    <a:pt x="233" y="55"/>
                    <a:pt x="234" y="52"/>
                  </a:cubicBezTo>
                  <a:cubicBezTo>
                    <a:pt x="234" y="50"/>
                    <a:pt x="226" y="45"/>
                    <a:pt x="223" y="42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73;p79"/>
            <p:cNvSpPr/>
            <p:nvPr/>
          </p:nvSpPr>
          <p:spPr>
            <a:xfrm>
              <a:off x="5228014" y="2655580"/>
              <a:ext cx="10063" cy="30189"/>
            </a:xfrm>
            <a:custGeom>
              <a:avLst/>
              <a:gdLst/>
              <a:ahLst/>
              <a:cxnLst/>
              <a:rect l="l" t="t" r="r" b="b"/>
              <a:pathLst>
                <a:path w="4" h="11" extrusionOk="0">
                  <a:moveTo>
                    <a:pt x="2" y="0"/>
                  </a:moveTo>
                  <a:cubicBezTo>
                    <a:pt x="1" y="1"/>
                    <a:pt x="0" y="5"/>
                    <a:pt x="0" y="6"/>
                  </a:cubicBezTo>
                  <a:cubicBezTo>
                    <a:pt x="0" y="7"/>
                    <a:pt x="1" y="9"/>
                    <a:pt x="3" y="11"/>
                  </a:cubicBezTo>
                  <a:cubicBezTo>
                    <a:pt x="4" y="8"/>
                    <a:pt x="4" y="3"/>
                    <a:pt x="4" y="2"/>
                  </a:cubicBezTo>
                  <a:cubicBezTo>
                    <a:pt x="4" y="1"/>
                    <a:pt x="4" y="1"/>
                    <a:pt x="4" y="0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974;p79"/>
            <p:cNvSpPr/>
            <p:nvPr/>
          </p:nvSpPr>
          <p:spPr>
            <a:xfrm>
              <a:off x="5207887" y="2638807"/>
              <a:ext cx="30189" cy="83858"/>
            </a:xfrm>
            <a:custGeom>
              <a:avLst/>
              <a:gdLst/>
              <a:ahLst/>
              <a:cxnLst/>
              <a:rect l="l" t="t" r="r" b="b"/>
              <a:pathLst>
                <a:path w="11" h="31" extrusionOk="0">
                  <a:moveTo>
                    <a:pt x="6" y="30"/>
                  </a:moveTo>
                  <a:cubicBezTo>
                    <a:pt x="6" y="30"/>
                    <a:pt x="6" y="31"/>
                    <a:pt x="7" y="31"/>
                  </a:cubicBezTo>
                  <a:cubicBezTo>
                    <a:pt x="7" y="26"/>
                    <a:pt x="8" y="21"/>
                    <a:pt x="9" y="20"/>
                  </a:cubicBezTo>
                  <a:cubicBezTo>
                    <a:pt x="10" y="19"/>
                    <a:pt x="10" y="18"/>
                    <a:pt x="10" y="16"/>
                  </a:cubicBezTo>
                  <a:cubicBezTo>
                    <a:pt x="8" y="14"/>
                    <a:pt x="7" y="13"/>
                    <a:pt x="7" y="12"/>
                  </a:cubicBezTo>
                  <a:cubicBezTo>
                    <a:pt x="7" y="11"/>
                    <a:pt x="8" y="7"/>
                    <a:pt x="9" y="6"/>
                  </a:cubicBezTo>
                  <a:cubicBezTo>
                    <a:pt x="9" y="6"/>
                    <a:pt x="10" y="6"/>
                    <a:pt x="11" y="6"/>
                  </a:cubicBezTo>
                  <a:cubicBezTo>
                    <a:pt x="11" y="5"/>
                    <a:pt x="11" y="3"/>
                    <a:pt x="11" y="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1"/>
                    <a:pt x="7" y="3"/>
                    <a:pt x="7" y="3"/>
                  </a:cubicBezTo>
                  <a:cubicBezTo>
                    <a:pt x="6" y="7"/>
                    <a:pt x="2" y="14"/>
                    <a:pt x="0" y="16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975;p79"/>
            <p:cNvSpPr/>
            <p:nvPr/>
          </p:nvSpPr>
          <p:spPr>
            <a:xfrm>
              <a:off x="5228014" y="2638807"/>
              <a:ext cx="82181" cy="92244"/>
            </a:xfrm>
            <a:custGeom>
              <a:avLst/>
              <a:gdLst/>
              <a:ahLst/>
              <a:cxnLst/>
              <a:rect l="l" t="t" r="r" b="b"/>
              <a:pathLst>
                <a:path w="30" h="34" extrusionOk="0">
                  <a:moveTo>
                    <a:pt x="29" y="0"/>
                  </a:moveTo>
                  <a:cubicBezTo>
                    <a:pt x="24" y="2"/>
                    <a:pt x="19" y="3"/>
                    <a:pt x="19" y="3"/>
                  </a:cubicBezTo>
                  <a:cubicBezTo>
                    <a:pt x="17" y="4"/>
                    <a:pt x="12" y="8"/>
                    <a:pt x="12" y="8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4"/>
                    <a:pt x="4" y="7"/>
                    <a:pt x="4" y="8"/>
                  </a:cubicBezTo>
                  <a:cubicBezTo>
                    <a:pt x="4" y="10"/>
                    <a:pt x="4" y="18"/>
                    <a:pt x="2" y="20"/>
                  </a:cubicBezTo>
                  <a:cubicBezTo>
                    <a:pt x="1" y="21"/>
                    <a:pt x="0" y="26"/>
                    <a:pt x="0" y="31"/>
                  </a:cubicBezTo>
                  <a:cubicBezTo>
                    <a:pt x="2" y="32"/>
                    <a:pt x="5" y="34"/>
                    <a:pt x="7" y="34"/>
                  </a:cubicBezTo>
                  <a:cubicBezTo>
                    <a:pt x="9" y="34"/>
                    <a:pt x="12" y="31"/>
                    <a:pt x="12" y="29"/>
                  </a:cubicBezTo>
                  <a:cubicBezTo>
                    <a:pt x="12" y="27"/>
                    <a:pt x="15" y="27"/>
                    <a:pt x="17" y="27"/>
                  </a:cubicBezTo>
                  <a:cubicBezTo>
                    <a:pt x="19" y="27"/>
                    <a:pt x="19" y="25"/>
                    <a:pt x="21" y="24"/>
                  </a:cubicBezTo>
                  <a:cubicBezTo>
                    <a:pt x="23" y="23"/>
                    <a:pt x="18" y="18"/>
                    <a:pt x="16" y="17"/>
                  </a:cubicBezTo>
                  <a:cubicBezTo>
                    <a:pt x="14" y="16"/>
                    <a:pt x="17" y="13"/>
                    <a:pt x="23" y="13"/>
                  </a:cubicBezTo>
                  <a:cubicBezTo>
                    <a:pt x="29" y="13"/>
                    <a:pt x="28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8"/>
                    <a:pt x="29" y="4"/>
                    <a:pt x="29" y="3"/>
                  </a:cubicBezTo>
                  <a:cubicBezTo>
                    <a:pt x="29" y="2"/>
                    <a:pt x="29" y="1"/>
                    <a:pt x="29" y="0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976;p79"/>
            <p:cNvSpPr/>
            <p:nvPr/>
          </p:nvSpPr>
          <p:spPr>
            <a:xfrm>
              <a:off x="5930744" y="2405684"/>
              <a:ext cx="224740" cy="95598"/>
            </a:xfrm>
            <a:custGeom>
              <a:avLst/>
              <a:gdLst/>
              <a:ahLst/>
              <a:cxnLst/>
              <a:rect l="l" t="t" r="r" b="b"/>
              <a:pathLst>
                <a:path w="82" h="35" extrusionOk="0">
                  <a:moveTo>
                    <a:pt x="76" y="6"/>
                  </a:moveTo>
                  <a:cubicBezTo>
                    <a:pt x="73" y="3"/>
                    <a:pt x="72" y="5"/>
                    <a:pt x="69" y="4"/>
                  </a:cubicBezTo>
                  <a:cubicBezTo>
                    <a:pt x="65" y="4"/>
                    <a:pt x="52" y="3"/>
                    <a:pt x="49" y="4"/>
                  </a:cubicBezTo>
                  <a:cubicBezTo>
                    <a:pt x="46" y="4"/>
                    <a:pt x="42" y="2"/>
                    <a:pt x="40" y="1"/>
                  </a:cubicBezTo>
                  <a:cubicBezTo>
                    <a:pt x="38" y="0"/>
                    <a:pt x="33" y="1"/>
                    <a:pt x="32" y="4"/>
                  </a:cubicBezTo>
                  <a:cubicBezTo>
                    <a:pt x="32" y="6"/>
                    <a:pt x="29" y="6"/>
                    <a:pt x="25" y="4"/>
                  </a:cubicBezTo>
                  <a:cubicBezTo>
                    <a:pt x="22" y="3"/>
                    <a:pt x="15" y="3"/>
                    <a:pt x="15" y="4"/>
                  </a:cubicBezTo>
                  <a:cubicBezTo>
                    <a:pt x="15" y="7"/>
                    <a:pt x="12" y="9"/>
                    <a:pt x="11" y="10"/>
                  </a:cubicBezTo>
                  <a:cubicBezTo>
                    <a:pt x="11" y="10"/>
                    <a:pt x="10" y="12"/>
                    <a:pt x="9" y="14"/>
                  </a:cubicBezTo>
                  <a:cubicBezTo>
                    <a:pt x="10" y="15"/>
                    <a:pt x="11" y="15"/>
                    <a:pt x="11" y="16"/>
                  </a:cubicBezTo>
                  <a:cubicBezTo>
                    <a:pt x="12" y="18"/>
                    <a:pt x="17" y="18"/>
                    <a:pt x="17" y="16"/>
                  </a:cubicBezTo>
                  <a:cubicBezTo>
                    <a:pt x="18" y="15"/>
                    <a:pt x="23" y="18"/>
                    <a:pt x="27" y="21"/>
                  </a:cubicBezTo>
                  <a:cubicBezTo>
                    <a:pt x="31" y="24"/>
                    <a:pt x="25" y="22"/>
                    <a:pt x="24" y="25"/>
                  </a:cubicBezTo>
                  <a:cubicBezTo>
                    <a:pt x="23" y="27"/>
                    <a:pt x="18" y="25"/>
                    <a:pt x="17" y="26"/>
                  </a:cubicBezTo>
                  <a:cubicBezTo>
                    <a:pt x="16" y="27"/>
                    <a:pt x="9" y="27"/>
                    <a:pt x="6" y="27"/>
                  </a:cubicBezTo>
                  <a:cubicBezTo>
                    <a:pt x="4" y="27"/>
                    <a:pt x="0" y="30"/>
                    <a:pt x="1" y="32"/>
                  </a:cubicBezTo>
                  <a:cubicBezTo>
                    <a:pt x="1" y="33"/>
                    <a:pt x="9" y="31"/>
                    <a:pt x="11" y="32"/>
                  </a:cubicBezTo>
                  <a:cubicBezTo>
                    <a:pt x="14" y="34"/>
                    <a:pt x="17" y="31"/>
                    <a:pt x="18" y="33"/>
                  </a:cubicBezTo>
                  <a:cubicBezTo>
                    <a:pt x="20" y="35"/>
                    <a:pt x="23" y="33"/>
                    <a:pt x="24" y="34"/>
                  </a:cubicBezTo>
                  <a:cubicBezTo>
                    <a:pt x="26" y="35"/>
                    <a:pt x="34" y="33"/>
                    <a:pt x="35" y="33"/>
                  </a:cubicBezTo>
                  <a:cubicBezTo>
                    <a:pt x="35" y="32"/>
                    <a:pt x="35" y="31"/>
                    <a:pt x="35" y="29"/>
                  </a:cubicBezTo>
                  <a:cubicBezTo>
                    <a:pt x="35" y="27"/>
                    <a:pt x="37" y="28"/>
                    <a:pt x="38" y="27"/>
                  </a:cubicBezTo>
                  <a:cubicBezTo>
                    <a:pt x="40" y="27"/>
                    <a:pt x="41" y="25"/>
                    <a:pt x="43" y="25"/>
                  </a:cubicBezTo>
                  <a:cubicBezTo>
                    <a:pt x="44" y="25"/>
                    <a:pt x="46" y="23"/>
                    <a:pt x="47" y="24"/>
                  </a:cubicBezTo>
                  <a:cubicBezTo>
                    <a:pt x="48" y="24"/>
                    <a:pt x="50" y="27"/>
                    <a:pt x="52" y="25"/>
                  </a:cubicBezTo>
                  <a:cubicBezTo>
                    <a:pt x="53" y="24"/>
                    <a:pt x="54" y="25"/>
                    <a:pt x="57" y="22"/>
                  </a:cubicBezTo>
                  <a:cubicBezTo>
                    <a:pt x="58" y="19"/>
                    <a:pt x="60" y="20"/>
                    <a:pt x="63" y="20"/>
                  </a:cubicBezTo>
                  <a:cubicBezTo>
                    <a:pt x="67" y="21"/>
                    <a:pt x="68" y="19"/>
                    <a:pt x="69" y="17"/>
                  </a:cubicBezTo>
                  <a:cubicBezTo>
                    <a:pt x="70" y="15"/>
                    <a:pt x="73" y="15"/>
                    <a:pt x="74" y="14"/>
                  </a:cubicBezTo>
                  <a:cubicBezTo>
                    <a:pt x="76" y="13"/>
                    <a:pt x="80" y="11"/>
                    <a:pt x="82" y="10"/>
                  </a:cubicBezTo>
                  <a:cubicBezTo>
                    <a:pt x="82" y="10"/>
                    <a:pt x="82" y="10"/>
                    <a:pt x="82" y="9"/>
                  </a:cubicBezTo>
                  <a:cubicBezTo>
                    <a:pt x="79" y="6"/>
                    <a:pt x="78" y="9"/>
                    <a:pt x="76" y="6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977;p79"/>
            <p:cNvSpPr/>
            <p:nvPr/>
          </p:nvSpPr>
          <p:spPr>
            <a:xfrm>
              <a:off x="5325288" y="2392267"/>
              <a:ext cx="142559" cy="63732"/>
            </a:xfrm>
            <a:custGeom>
              <a:avLst/>
              <a:gdLst/>
              <a:ahLst/>
              <a:cxnLst/>
              <a:rect l="l" t="t" r="r" b="b"/>
              <a:pathLst>
                <a:path w="52" h="23" extrusionOk="0">
                  <a:moveTo>
                    <a:pt x="21" y="18"/>
                  </a:moveTo>
                  <a:cubicBezTo>
                    <a:pt x="23" y="17"/>
                    <a:pt x="24" y="19"/>
                    <a:pt x="26" y="22"/>
                  </a:cubicBezTo>
                  <a:cubicBezTo>
                    <a:pt x="26" y="22"/>
                    <a:pt x="26" y="23"/>
                    <a:pt x="27" y="23"/>
                  </a:cubicBezTo>
                  <a:cubicBezTo>
                    <a:pt x="30" y="22"/>
                    <a:pt x="31" y="21"/>
                    <a:pt x="34" y="21"/>
                  </a:cubicBezTo>
                  <a:cubicBezTo>
                    <a:pt x="36" y="21"/>
                    <a:pt x="39" y="21"/>
                    <a:pt x="41" y="22"/>
                  </a:cubicBezTo>
                  <a:cubicBezTo>
                    <a:pt x="40" y="21"/>
                    <a:pt x="40" y="20"/>
                    <a:pt x="40" y="20"/>
                  </a:cubicBezTo>
                  <a:cubicBezTo>
                    <a:pt x="41" y="19"/>
                    <a:pt x="44" y="21"/>
                    <a:pt x="45" y="22"/>
                  </a:cubicBezTo>
                  <a:cubicBezTo>
                    <a:pt x="46" y="23"/>
                    <a:pt x="50" y="23"/>
                    <a:pt x="51" y="22"/>
                  </a:cubicBezTo>
                  <a:cubicBezTo>
                    <a:pt x="52" y="21"/>
                    <a:pt x="49" y="20"/>
                    <a:pt x="48" y="19"/>
                  </a:cubicBezTo>
                  <a:cubicBezTo>
                    <a:pt x="48" y="18"/>
                    <a:pt x="49" y="18"/>
                    <a:pt x="50" y="17"/>
                  </a:cubicBezTo>
                  <a:cubicBezTo>
                    <a:pt x="48" y="16"/>
                    <a:pt x="46" y="14"/>
                    <a:pt x="45" y="14"/>
                  </a:cubicBezTo>
                  <a:cubicBezTo>
                    <a:pt x="44" y="14"/>
                    <a:pt x="44" y="9"/>
                    <a:pt x="43" y="9"/>
                  </a:cubicBezTo>
                  <a:cubicBezTo>
                    <a:pt x="41" y="9"/>
                    <a:pt x="41" y="8"/>
                    <a:pt x="41" y="8"/>
                  </a:cubicBezTo>
                  <a:cubicBezTo>
                    <a:pt x="39" y="8"/>
                    <a:pt x="34" y="8"/>
                    <a:pt x="33" y="9"/>
                  </a:cubicBezTo>
                  <a:cubicBezTo>
                    <a:pt x="31" y="10"/>
                    <a:pt x="30" y="7"/>
                    <a:pt x="29" y="7"/>
                  </a:cubicBezTo>
                  <a:cubicBezTo>
                    <a:pt x="27" y="7"/>
                    <a:pt x="25" y="6"/>
                    <a:pt x="24" y="4"/>
                  </a:cubicBezTo>
                  <a:cubicBezTo>
                    <a:pt x="23" y="3"/>
                    <a:pt x="15" y="5"/>
                    <a:pt x="12" y="3"/>
                  </a:cubicBezTo>
                  <a:cubicBezTo>
                    <a:pt x="10" y="2"/>
                    <a:pt x="6" y="0"/>
                    <a:pt x="4" y="1"/>
                  </a:cubicBezTo>
                  <a:cubicBezTo>
                    <a:pt x="3" y="1"/>
                    <a:pt x="2" y="1"/>
                    <a:pt x="0" y="2"/>
                  </a:cubicBezTo>
                  <a:cubicBezTo>
                    <a:pt x="5" y="5"/>
                    <a:pt x="11" y="4"/>
                    <a:pt x="12" y="8"/>
                  </a:cubicBezTo>
                  <a:cubicBezTo>
                    <a:pt x="13" y="14"/>
                    <a:pt x="16" y="11"/>
                    <a:pt x="15" y="16"/>
                  </a:cubicBezTo>
                  <a:cubicBezTo>
                    <a:pt x="15" y="17"/>
                    <a:pt x="14" y="18"/>
                    <a:pt x="13" y="18"/>
                  </a:cubicBezTo>
                  <a:cubicBezTo>
                    <a:pt x="17" y="18"/>
                    <a:pt x="19" y="18"/>
                    <a:pt x="21" y="18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978;p79"/>
            <p:cNvSpPr/>
            <p:nvPr/>
          </p:nvSpPr>
          <p:spPr>
            <a:xfrm>
              <a:off x="5045203" y="2427486"/>
              <a:ext cx="380716" cy="154299"/>
            </a:xfrm>
            <a:custGeom>
              <a:avLst/>
              <a:gdLst/>
              <a:ahLst/>
              <a:cxnLst/>
              <a:rect l="l" t="t" r="r" b="b"/>
              <a:pathLst>
                <a:path w="140" h="56" extrusionOk="0">
                  <a:moveTo>
                    <a:pt x="136" y="39"/>
                  </a:moveTo>
                  <a:cubicBezTo>
                    <a:pt x="135" y="39"/>
                    <a:pt x="137" y="32"/>
                    <a:pt x="136" y="31"/>
                  </a:cubicBezTo>
                  <a:cubicBezTo>
                    <a:pt x="136" y="30"/>
                    <a:pt x="135" y="25"/>
                    <a:pt x="136" y="25"/>
                  </a:cubicBezTo>
                  <a:cubicBezTo>
                    <a:pt x="138" y="25"/>
                    <a:pt x="136" y="21"/>
                    <a:pt x="138" y="21"/>
                  </a:cubicBezTo>
                  <a:cubicBezTo>
                    <a:pt x="138" y="19"/>
                    <a:pt x="137" y="19"/>
                    <a:pt x="137" y="19"/>
                  </a:cubicBezTo>
                  <a:cubicBezTo>
                    <a:pt x="135" y="18"/>
                    <a:pt x="133" y="19"/>
                    <a:pt x="131" y="16"/>
                  </a:cubicBezTo>
                  <a:cubicBezTo>
                    <a:pt x="130" y="13"/>
                    <a:pt x="131" y="12"/>
                    <a:pt x="129" y="9"/>
                  </a:cubicBezTo>
                  <a:cubicBezTo>
                    <a:pt x="127" y="6"/>
                    <a:pt x="126" y="4"/>
                    <a:pt x="124" y="6"/>
                  </a:cubicBezTo>
                  <a:cubicBezTo>
                    <a:pt x="123" y="6"/>
                    <a:pt x="120" y="6"/>
                    <a:pt x="116" y="6"/>
                  </a:cubicBezTo>
                  <a:cubicBezTo>
                    <a:pt x="112" y="8"/>
                    <a:pt x="105" y="11"/>
                    <a:pt x="102" y="10"/>
                  </a:cubicBezTo>
                  <a:cubicBezTo>
                    <a:pt x="99" y="9"/>
                    <a:pt x="94" y="10"/>
                    <a:pt x="89" y="10"/>
                  </a:cubicBezTo>
                  <a:cubicBezTo>
                    <a:pt x="86" y="10"/>
                    <a:pt x="84" y="7"/>
                    <a:pt x="81" y="7"/>
                  </a:cubicBezTo>
                  <a:cubicBezTo>
                    <a:pt x="77" y="7"/>
                    <a:pt x="77" y="5"/>
                    <a:pt x="74" y="5"/>
                  </a:cubicBezTo>
                  <a:cubicBezTo>
                    <a:pt x="71" y="5"/>
                    <a:pt x="74" y="3"/>
                    <a:pt x="63" y="2"/>
                  </a:cubicBezTo>
                  <a:cubicBezTo>
                    <a:pt x="52" y="0"/>
                    <a:pt x="44" y="6"/>
                    <a:pt x="40" y="8"/>
                  </a:cubicBezTo>
                  <a:cubicBezTo>
                    <a:pt x="37" y="11"/>
                    <a:pt x="25" y="8"/>
                    <a:pt x="24" y="9"/>
                  </a:cubicBezTo>
                  <a:cubicBezTo>
                    <a:pt x="23" y="10"/>
                    <a:pt x="24" y="14"/>
                    <a:pt x="21" y="15"/>
                  </a:cubicBezTo>
                  <a:cubicBezTo>
                    <a:pt x="16" y="17"/>
                    <a:pt x="8" y="15"/>
                    <a:pt x="5" y="17"/>
                  </a:cubicBezTo>
                  <a:cubicBezTo>
                    <a:pt x="1" y="18"/>
                    <a:pt x="0" y="22"/>
                    <a:pt x="3" y="22"/>
                  </a:cubicBezTo>
                  <a:cubicBezTo>
                    <a:pt x="6" y="21"/>
                    <a:pt x="7" y="23"/>
                    <a:pt x="6" y="24"/>
                  </a:cubicBezTo>
                  <a:cubicBezTo>
                    <a:pt x="5" y="25"/>
                    <a:pt x="9" y="29"/>
                    <a:pt x="7" y="30"/>
                  </a:cubicBezTo>
                  <a:cubicBezTo>
                    <a:pt x="5" y="31"/>
                    <a:pt x="5" y="33"/>
                    <a:pt x="7" y="35"/>
                  </a:cubicBezTo>
                  <a:cubicBezTo>
                    <a:pt x="9" y="36"/>
                    <a:pt x="10" y="39"/>
                    <a:pt x="7" y="39"/>
                  </a:cubicBezTo>
                  <a:cubicBezTo>
                    <a:pt x="5" y="39"/>
                    <a:pt x="11" y="42"/>
                    <a:pt x="11" y="43"/>
                  </a:cubicBezTo>
                  <a:cubicBezTo>
                    <a:pt x="11" y="44"/>
                    <a:pt x="16" y="45"/>
                    <a:pt x="16" y="45"/>
                  </a:cubicBezTo>
                  <a:cubicBezTo>
                    <a:pt x="16" y="47"/>
                    <a:pt x="17" y="47"/>
                    <a:pt x="20" y="46"/>
                  </a:cubicBezTo>
                  <a:cubicBezTo>
                    <a:pt x="22" y="46"/>
                    <a:pt x="23" y="49"/>
                    <a:pt x="24" y="52"/>
                  </a:cubicBezTo>
                  <a:cubicBezTo>
                    <a:pt x="25" y="54"/>
                    <a:pt x="34" y="52"/>
                    <a:pt x="34" y="50"/>
                  </a:cubicBezTo>
                  <a:cubicBezTo>
                    <a:pt x="34" y="47"/>
                    <a:pt x="37" y="46"/>
                    <a:pt x="39" y="47"/>
                  </a:cubicBezTo>
                  <a:cubicBezTo>
                    <a:pt x="43" y="47"/>
                    <a:pt x="48" y="52"/>
                    <a:pt x="49" y="53"/>
                  </a:cubicBezTo>
                  <a:cubicBezTo>
                    <a:pt x="51" y="54"/>
                    <a:pt x="55" y="52"/>
                    <a:pt x="58" y="52"/>
                  </a:cubicBezTo>
                  <a:cubicBezTo>
                    <a:pt x="60" y="52"/>
                    <a:pt x="63" y="48"/>
                    <a:pt x="64" y="47"/>
                  </a:cubicBezTo>
                  <a:cubicBezTo>
                    <a:pt x="66" y="46"/>
                    <a:pt x="68" y="50"/>
                    <a:pt x="70" y="49"/>
                  </a:cubicBezTo>
                  <a:cubicBezTo>
                    <a:pt x="73" y="47"/>
                    <a:pt x="74" y="46"/>
                    <a:pt x="76" y="47"/>
                  </a:cubicBezTo>
                  <a:cubicBezTo>
                    <a:pt x="77" y="48"/>
                    <a:pt x="73" y="51"/>
                    <a:pt x="74" y="53"/>
                  </a:cubicBezTo>
                  <a:cubicBezTo>
                    <a:pt x="74" y="54"/>
                    <a:pt x="74" y="55"/>
                    <a:pt x="74" y="56"/>
                  </a:cubicBezTo>
                  <a:cubicBezTo>
                    <a:pt x="79" y="55"/>
                    <a:pt x="78" y="52"/>
                    <a:pt x="78" y="50"/>
                  </a:cubicBezTo>
                  <a:cubicBezTo>
                    <a:pt x="79" y="49"/>
                    <a:pt x="80" y="47"/>
                    <a:pt x="82" y="49"/>
                  </a:cubicBezTo>
                  <a:cubicBezTo>
                    <a:pt x="83" y="50"/>
                    <a:pt x="85" y="50"/>
                    <a:pt x="88" y="49"/>
                  </a:cubicBezTo>
                  <a:cubicBezTo>
                    <a:pt x="91" y="47"/>
                    <a:pt x="92" y="46"/>
                    <a:pt x="93" y="48"/>
                  </a:cubicBezTo>
                  <a:cubicBezTo>
                    <a:pt x="94" y="49"/>
                    <a:pt x="97" y="48"/>
                    <a:pt x="101" y="48"/>
                  </a:cubicBezTo>
                  <a:cubicBezTo>
                    <a:pt x="106" y="48"/>
                    <a:pt x="107" y="45"/>
                    <a:pt x="111" y="45"/>
                  </a:cubicBezTo>
                  <a:cubicBezTo>
                    <a:pt x="116" y="45"/>
                    <a:pt x="120" y="44"/>
                    <a:pt x="120" y="44"/>
                  </a:cubicBezTo>
                  <a:cubicBezTo>
                    <a:pt x="123" y="45"/>
                    <a:pt x="123" y="45"/>
                    <a:pt x="123" y="45"/>
                  </a:cubicBezTo>
                  <a:cubicBezTo>
                    <a:pt x="123" y="44"/>
                    <a:pt x="123" y="43"/>
                    <a:pt x="125" y="43"/>
                  </a:cubicBezTo>
                  <a:cubicBezTo>
                    <a:pt x="129" y="42"/>
                    <a:pt x="131" y="45"/>
                    <a:pt x="133" y="44"/>
                  </a:cubicBezTo>
                  <a:cubicBezTo>
                    <a:pt x="134" y="43"/>
                    <a:pt x="140" y="49"/>
                    <a:pt x="140" y="45"/>
                  </a:cubicBezTo>
                  <a:cubicBezTo>
                    <a:pt x="140" y="44"/>
                    <a:pt x="138" y="39"/>
                    <a:pt x="136" y="39"/>
                  </a:cubicBezTo>
                  <a:close/>
                  <a:moveTo>
                    <a:pt x="12" y="10"/>
                  </a:moveTo>
                  <a:cubicBezTo>
                    <a:pt x="15" y="9"/>
                    <a:pt x="22" y="11"/>
                    <a:pt x="23" y="9"/>
                  </a:cubicBezTo>
                  <a:cubicBezTo>
                    <a:pt x="24" y="8"/>
                    <a:pt x="19" y="6"/>
                    <a:pt x="17" y="5"/>
                  </a:cubicBezTo>
                  <a:cubicBezTo>
                    <a:pt x="16" y="4"/>
                    <a:pt x="15" y="3"/>
                    <a:pt x="15" y="1"/>
                  </a:cubicBezTo>
                  <a:cubicBezTo>
                    <a:pt x="14" y="2"/>
                    <a:pt x="13" y="2"/>
                    <a:pt x="12" y="2"/>
                  </a:cubicBezTo>
                  <a:cubicBezTo>
                    <a:pt x="11" y="1"/>
                    <a:pt x="6" y="1"/>
                    <a:pt x="5" y="2"/>
                  </a:cubicBezTo>
                  <a:cubicBezTo>
                    <a:pt x="4" y="2"/>
                    <a:pt x="5" y="5"/>
                    <a:pt x="5" y="6"/>
                  </a:cubicBezTo>
                  <a:cubicBezTo>
                    <a:pt x="5" y="8"/>
                    <a:pt x="3" y="9"/>
                    <a:pt x="3" y="10"/>
                  </a:cubicBezTo>
                  <a:cubicBezTo>
                    <a:pt x="3" y="11"/>
                    <a:pt x="2" y="12"/>
                    <a:pt x="1" y="13"/>
                  </a:cubicBezTo>
                  <a:cubicBezTo>
                    <a:pt x="3" y="14"/>
                    <a:pt x="4" y="15"/>
                    <a:pt x="6" y="15"/>
                  </a:cubicBezTo>
                  <a:cubicBezTo>
                    <a:pt x="9" y="15"/>
                    <a:pt x="10" y="11"/>
                    <a:pt x="12" y="10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979;p79"/>
            <p:cNvSpPr/>
            <p:nvPr/>
          </p:nvSpPr>
          <p:spPr>
            <a:xfrm>
              <a:off x="6108523" y="2583461"/>
              <a:ext cx="46961" cy="43607"/>
            </a:xfrm>
            <a:custGeom>
              <a:avLst/>
              <a:gdLst/>
              <a:ahLst/>
              <a:cxnLst/>
              <a:rect l="l" t="t" r="r" b="b"/>
              <a:pathLst>
                <a:path w="17" h="16" extrusionOk="0">
                  <a:moveTo>
                    <a:pt x="8" y="0"/>
                  </a:moveTo>
                  <a:cubicBezTo>
                    <a:pt x="6" y="0"/>
                    <a:pt x="1" y="2"/>
                    <a:pt x="0" y="4"/>
                  </a:cubicBezTo>
                  <a:cubicBezTo>
                    <a:pt x="1" y="5"/>
                    <a:pt x="1" y="6"/>
                    <a:pt x="1" y="6"/>
                  </a:cubicBezTo>
                  <a:cubicBezTo>
                    <a:pt x="2" y="9"/>
                    <a:pt x="4" y="10"/>
                    <a:pt x="6" y="11"/>
                  </a:cubicBezTo>
                  <a:cubicBezTo>
                    <a:pt x="7" y="12"/>
                    <a:pt x="7" y="14"/>
                    <a:pt x="7" y="16"/>
                  </a:cubicBezTo>
                  <a:cubicBezTo>
                    <a:pt x="7" y="15"/>
                    <a:pt x="9" y="15"/>
                    <a:pt x="9" y="15"/>
                  </a:cubicBezTo>
                  <a:cubicBezTo>
                    <a:pt x="12" y="15"/>
                    <a:pt x="17" y="9"/>
                    <a:pt x="17" y="7"/>
                  </a:cubicBezTo>
                  <a:cubicBezTo>
                    <a:pt x="17" y="5"/>
                    <a:pt x="11" y="0"/>
                    <a:pt x="8" y="0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980;p79"/>
            <p:cNvSpPr/>
            <p:nvPr/>
          </p:nvSpPr>
          <p:spPr>
            <a:xfrm>
              <a:off x="7022577" y="2412394"/>
              <a:ext cx="142559" cy="130819"/>
            </a:xfrm>
            <a:custGeom>
              <a:avLst/>
              <a:gdLst/>
              <a:ahLst/>
              <a:cxnLst/>
              <a:rect l="l" t="t" r="r" b="b"/>
              <a:pathLst>
                <a:path w="52" h="48" extrusionOk="0">
                  <a:moveTo>
                    <a:pt x="49" y="2"/>
                  </a:moveTo>
                  <a:cubicBezTo>
                    <a:pt x="46" y="3"/>
                    <a:pt x="45" y="0"/>
                    <a:pt x="43" y="0"/>
                  </a:cubicBezTo>
                  <a:cubicBezTo>
                    <a:pt x="41" y="0"/>
                    <a:pt x="42" y="6"/>
                    <a:pt x="39" y="6"/>
                  </a:cubicBezTo>
                  <a:cubicBezTo>
                    <a:pt x="36" y="6"/>
                    <a:pt x="37" y="9"/>
                    <a:pt x="33" y="9"/>
                  </a:cubicBezTo>
                  <a:cubicBezTo>
                    <a:pt x="31" y="10"/>
                    <a:pt x="30" y="10"/>
                    <a:pt x="31" y="12"/>
                  </a:cubicBezTo>
                  <a:cubicBezTo>
                    <a:pt x="32" y="15"/>
                    <a:pt x="29" y="14"/>
                    <a:pt x="26" y="14"/>
                  </a:cubicBezTo>
                  <a:cubicBezTo>
                    <a:pt x="23" y="14"/>
                    <a:pt x="23" y="12"/>
                    <a:pt x="21" y="12"/>
                  </a:cubicBezTo>
                  <a:cubicBezTo>
                    <a:pt x="20" y="12"/>
                    <a:pt x="18" y="15"/>
                    <a:pt x="17" y="17"/>
                  </a:cubicBezTo>
                  <a:cubicBezTo>
                    <a:pt x="15" y="20"/>
                    <a:pt x="6" y="23"/>
                    <a:pt x="3" y="25"/>
                  </a:cubicBezTo>
                  <a:cubicBezTo>
                    <a:pt x="2" y="25"/>
                    <a:pt x="1" y="27"/>
                    <a:pt x="0" y="28"/>
                  </a:cubicBezTo>
                  <a:cubicBezTo>
                    <a:pt x="4" y="29"/>
                    <a:pt x="8" y="31"/>
                    <a:pt x="8" y="33"/>
                  </a:cubicBezTo>
                  <a:cubicBezTo>
                    <a:pt x="11" y="35"/>
                    <a:pt x="7" y="38"/>
                    <a:pt x="5" y="41"/>
                  </a:cubicBezTo>
                  <a:cubicBezTo>
                    <a:pt x="3" y="43"/>
                    <a:pt x="6" y="43"/>
                    <a:pt x="6" y="45"/>
                  </a:cubicBezTo>
                  <a:cubicBezTo>
                    <a:pt x="6" y="47"/>
                    <a:pt x="8" y="48"/>
                    <a:pt x="9" y="46"/>
                  </a:cubicBezTo>
                  <a:cubicBezTo>
                    <a:pt x="10" y="45"/>
                    <a:pt x="12" y="45"/>
                    <a:pt x="15" y="45"/>
                  </a:cubicBezTo>
                  <a:cubicBezTo>
                    <a:pt x="16" y="45"/>
                    <a:pt x="17" y="46"/>
                    <a:pt x="17" y="46"/>
                  </a:cubicBezTo>
                  <a:cubicBezTo>
                    <a:pt x="19" y="45"/>
                    <a:pt x="20" y="44"/>
                    <a:pt x="21" y="44"/>
                  </a:cubicBezTo>
                  <a:cubicBezTo>
                    <a:pt x="22" y="42"/>
                    <a:pt x="25" y="42"/>
                    <a:pt x="28" y="42"/>
                  </a:cubicBezTo>
                  <a:cubicBezTo>
                    <a:pt x="30" y="42"/>
                    <a:pt x="31" y="42"/>
                    <a:pt x="32" y="41"/>
                  </a:cubicBezTo>
                  <a:cubicBezTo>
                    <a:pt x="30" y="37"/>
                    <a:pt x="27" y="35"/>
                    <a:pt x="25" y="34"/>
                  </a:cubicBezTo>
                  <a:cubicBezTo>
                    <a:pt x="23" y="33"/>
                    <a:pt x="24" y="29"/>
                    <a:pt x="28" y="28"/>
                  </a:cubicBezTo>
                  <a:cubicBezTo>
                    <a:pt x="31" y="27"/>
                    <a:pt x="38" y="21"/>
                    <a:pt x="41" y="20"/>
                  </a:cubicBezTo>
                  <a:cubicBezTo>
                    <a:pt x="42" y="19"/>
                    <a:pt x="42" y="14"/>
                    <a:pt x="43" y="10"/>
                  </a:cubicBezTo>
                  <a:cubicBezTo>
                    <a:pt x="44" y="9"/>
                    <a:pt x="48" y="6"/>
                    <a:pt x="52" y="3"/>
                  </a:cubicBezTo>
                  <a:cubicBezTo>
                    <a:pt x="51" y="2"/>
                    <a:pt x="50" y="2"/>
                    <a:pt x="49" y="2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981;p79"/>
            <p:cNvSpPr/>
            <p:nvPr/>
          </p:nvSpPr>
          <p:spPr>
            <a:xfrm>
              <a:off x="6152128" y="2707573"/>
              <a:ext cx="155977" cy="92244"/>
            </a:xfrm>
            <a:custGeom>
              <a:avLst/>
              <a:gdLst/>
              <a:ahLst/>
              <a:cxnLst/>
              <a:rect l="l" t="t" r="r" b="b"/>
              <a:pathLst>
                <a:path w="57" h="34" extrusionOk="0">
                  <a:moveTo>
                    <a:pt x="56" y="22"/>
                  </a:moveTo>
                  <a:cubicBezTo>
                    <a:pt x="55" y="22"/>
                    <a:pt x="54" y="22"/>
                    <a:pt x="54" y="22"/>
                  </a:cubicBezTo>
                  <a:cubicBezTo>
                    <a:pt x="50" y="22"/>
                    <a:pt x="47" y="20"/>
                    <a:pt x="44" y="20"/>
                  </a:cubicBezTo>
                  <a:cubicBezTo>
                    <a:pt x="41" y="20"/>
                    <a:pt x="33" y="17"/>
                    <a:pt x="30" y="14"/>
                  </a:cubicBezTo>
                  <a:cubicBezTo>
                    <a:pt x="27" y="11"/>
                    <a:pt x="17" y="5"/>
                    <a:pt x="14" y="3"/>
                  </a:cubicBezTo>
                  <a:cubicBezTo>
                    <a:pt x="13" y="0"/>
                    <a:pt x="9" y="0"/>
                    <a:pt x="9" y="1"/>
                  </a:cubicBezTo>
                  <a:cubicBezTo>
                    <a:pt x="9" y="3"/>
                    <a:pt x="7" y="3"/>
                    <a:pt x="4" y="3"/>
                  </a:cubicBezTo>
                  <a:cubicBezTo>
                    <a:pt x="3" y="4"/>
                    <a:pt x="0" y="6"/>
                    <a:pt x="0" y="8"/>
                  </a:cubicBezTo>
                  <a:cubicBezTo>
                    <a:pt x="0" y="9"/>
                    <a:pt x="0" y="11"/>
                    <a:pt x="0" y="13"/>
                  </a:cubicBezTo>
                  <a:cubicBezTo>
                    <a:pt x="0" y="14"/>
                    <a:pt x="2" y="14"/>
                    <a:pt x="3" y="16"/>
                  </a:cubicBezTo>
                  <a:cubicBezTo>
                    <a:pt x="4" y="17"/>
                    <a:pt x="9" y="18"/>
                    <a:pt x="10" y="19"/>
                  </a:cubicBezTo>
                  <a:cubicBezTo>
                    <a:pt x="10" y="20"/>
                    <a:pt x="13" y="22"/>
                    <a:pt x="15" y="22"/>
                  </a:cubicBezTo>
                  <a:cubicBezTo>
                    <a:pt x="17" y="22"/>
                    <a:pt x="20" y="24"/>
                    <a:pt x="21" y="25"/>
                  </a:cubicBezTo>
                  <a:cubicBezTo>
                    <a:pt x="22" y="26"/>
                    <a:pt x="27" y="24"/>
                    <a:pt x="28" y="24"/>
                  </a:cubicBezTo>
                  <a:cubicBezTo>
                    <a:pt x="29" y="24"/>
                    <a:pt x="32" y="27"/>
                    <a:pt x="32" y="28"/>
                  </a:cubicBezTo>
                  <a:cubicBezTo>
                    <a:pt x="33" y="30"/>
                    <a:pt x="40" y="31"/>
                    <a:pt x="42" y="32"/>
                  </a:cubicBezTo>
                  <a:cubicBezTo>
                    <a:pt x="44" y="34"/>
                    <a:pt x="53" y="33"/>
                    <a:pt x="55" y="31"/>
                  </a:cubicBezTo>
                  <a:cubicBezTo>
                    <a:pt x="57" y="29"/>
                    <a:pt x="55" y="26"/>
                    <a:pt x="55" y="24"/>
                  </a:cubicBezTo>
                  <a:cubicBezTo>
                    <a:pt x="55" y="23"/>
                    <a:pt x="55" y="22"/>
                    <a:pt x="56" y="22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982;p79"/>
            <p:cNvSpPr/>
            <p:nvPr/>
          </p:nvSpPr>
          <p:spPr>
            <a:xfrm>
              <a:off x="6378544" y="2751178"/>
              <a:ext cx="169394" cy="382391"/>
            </a:xfrm>
            <a:custGeom>
              <a:avLst/>
              <a:gdLst/>
              <a:ahLst/>
              <a:cxnLst/>
              <a:rect l="l" t="t" r="r" b="b"/>
              <a:pathLst>
                <a:path w="62" h="140" extrusionOk="0">
                  <a:moveTo>
                    <a:pt x="50" y="128"/>
                  </a:moveTo>
                  <a:cubicBezTo>
                    <a:pt x="50" y="124"/>
                    <a:pt x="49" y="124"/>
                    <a:pt x="49" y="122"/>
                  </a:cubicBezTo>
                  <a:cubicBezTo>
                    <a:pt x="49" y="119"/>
                    <a:pt x="49" y="116"/>
                    <a:pt x="45" y="113"/>
                  </a:cubicBezTo>
                  <a:cubicBezTo>
                    <a:pt x="42" y="110"/>
                    <a:pt x="41" y="107"/>
                    <a:pt x="43" y="105"/>
                  </a:cubicBezTo>
                  <a:cubicBezTo>
                    <a:pt x="44" y="104"/>
                    <a:pt x="43" y="99"/>
                    <a:pt x="44" y="99"/>
                  </a:cubicBezTo>
                  <a:cubicBezTo>
                    <a:pt x="45" y="100"/>
                    <a:pt x="46" y="97"/>
                    <a:pt x="44" y="96"/>
                  </a:cubicBezTo>
                  <a:cubicBezTo>
                    <a:pt x="42" y="95"/>
                    <a:pt x="44" y="92"/>
                    <a:pt x="43" y="91"/>
                  </a:cubicBezTo>
                  <a:cubicBezTo>
                    <a:pt x="41" y="91"/>
                    <a:pt x="38" y="85"/>
                    <a:pt x="38" y="84"/>
                  </a:cubicBezTo>
                  <a:cubicBezTo>
                    <a:pt x="38" y="83"/>
                    <a:pt x="38" y="74"/>
                    <a:pt x="38" y="72"/>
                  </a:cubicBezTo>
                  <a:cubicBezTo>
                    <a:pt x="38" y="71"/>
                    <a:pt x="42" y="71"/>
                    <a:pt x="43" y="71"/>
                  </a:cubicBezTo>
                  <a:cubicBezTo>
                    <a:pt x="44" y="71"/>
                    <a:pt x="47" y="71"/>
                    <a:pt x="49" y="69"/>
                  </a:cubicBezTo>
                  <a:cubicBezTo>
                    <a:pt x="50" y="67"/>
                    <a:pt x="54" y="66"/>
                    <a:pt x="55" y="65"/>
                  </a:cubicBezTo>
                  <a:cubicBezTo>
                    <a:pt x="56" y="63"/>
                    <a:pt x="59" y="63"/>
                    <a:pt x="59" y="61"/>
                  </a:cubicBezTo>
                  <a:cubicBezTo>
                    <a:pt x="59" y="60"/>
                    <a:pt x="62" y="55"/>
                    <a:pt x="62" y="55"/>
                  </a:cubicBezTo>
                  <a:cubicBezTo>
                    <a:pt x="62" y="55"/>
                    <a:pt x="62" y="55"/>
                    <a:pt x="62" y="55"/>
                  </a:cubicBezTo>
                  <a:cubicBezTo>
                    <a:pt x="62" y="55"/>
                    <a:pt x="62" y="55"/>
                    <a:pt x="60" y="56"/>
                  </a:cubicBezTo>
                  <a:cubicBezTo>
                    <a:pt x="56" y="58"/>
                    <a:pt x="54" y="56"/>
                    <a:pt x="55" y="54"/>
                  </a:cubicBezTo>
                  <a:cubicBezTo>
                    <a:pt x="55" y="51"/>
                    <a:pt x="52" y="51"/>
                    <a:pt x="50" y="51"/>
                  </a:cubicBezTo>
                  <a:cubicBezTo>
                    <a:pt x="49" y="51"/>
                    <a:pt x="50" y="48"/>
                    <a:pt x="50" y="47"/>
                  </a:cubicBezTo>
                  <a:cubicBezTo>
                    <a:pt x="51" y="45"/>
                    <a:pt x="50" y="44"/>
                    <a:pt x="48" y="43"/>
                  </a:cubicBezTo>
                  <a:cubicBezTo>
                    <a:pt x="46" y="43"/>
                    <a:pt x="45" y="38"/>
                    <a:pt x="46" y="37"/>
                  </a:cubicBezTo>
                  <a:cubicBezTo>
                    <a:pt x="47" y="36"/>
                    <a:pt x="41" y="35"/>
                    <a:pt x="38" y="36"/>
                  </a:cubicBezTo>
                  <a:cubicBezTo>
                    <a:pt x="37" y="37"/>
                    <a:pt x="38" y="34"/>
                    <a:pt x="38" y="33"/>
                  </a:cubicBezTo>
                  <a:cubicBezTo>
                    <a:pt x="37" y="31"/>
                    <a:pt x="40" y="25"/>
                    <a:pt x="44" y="22"/>
                  </a:cubicBezTo>
                  <a:cubicBezTo>
                    <a:pt x="47" y="19"/>
                    <a:pt x="46" y="14"/>
                    <a:pt x="46" y="12"/>
                  </a:cubicBezTo>
                  <a:cubicBezTo>
                    <a:pt x="46" y="8"/>
                    <a:pt x="44" y="8"/>
                    <a:pt x="42" y="8"/>
                  </a:cubicBezTo>
                  <a:cubicBezTo>
                    <a:pt x="41" y="8"/>
                    <a:pt x="41" y="5"/>
                    <a:pt x="41" y="3"/>
                  </a:cubicBezTo>
                  <a:cubicBezTo>
                    <a:pt x="41" y="1"/>
                    <a:pt x="38" y="0"/>
                    <a:pt x="36" y="1"/>
                  </a:cubicBezTo>
                  <a:cubicBezTo>
                    <a:pt x="36" y="1"/>
                    <a:pt x="35" y="1"/>
                    <a:pt x="35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5" y="2"/>
                    <a:pt x="34" y="5"/>
                    <a:pt x="33" y="5"/>
                  </a:cubicBezTo>
                  <a:cubicBezTo>
                    <a:pt x="32" y="6"/>
                    <a:pt x="32" y="8"/>
                    <a:pt x="34" y="11"/>
                  </a:cubicBezTo>
                  <a:cubicBezTo>
                    <a:pt x="36" y="13"/>
                    <a:pt x="31" y="12"/>
                    <a:pt x="30" y="11"/>
                  </a:cubicBezTo>
                  <a:cubicBezTo>
                    <a:pt x="30" y="9"/>
                    <a:pt x="26" y="12"/>
                    <a:pt x="25" y="13"/>
                  </a:cubicBezTo>
                  <a:cubicBezTo>
                    <a:pt x="22" y="15"/>
                    <a:pt x="19" y="16"/>
                    <a:pt x="19" y="19"/>
                  </a:cubicBezTo>
                  <a:cubicBezTo>
                    <a:pt x="19" y="23"/>
                    <a:pt x="16" y="25"/>
                    <a:pt x="17" y="28"/>
                  </a:cubicBezTo>
                  <a:cubicBezTo>
                    <a:pt x="18" y="31"/>
                    <a:pt x="14" y="36"/>
                    <a:pt x="14" y="37"/>
                  </a:cubicBezTo>
                  <a:cubicBezTo>
                    <a:pt x="14" y="38"/>
                    <a:pt x="10" y="36"/>
                    <a:pt x="9" y="36"/>
                  </a:cubicBezTo>
                  <a:cubicBezTo>
                    <a:pt x="8" y="36"/>
                    <a:pt x="8" y="42"/>
                    <a:pt x="7" y="44"/>
                  </a:cubicBezTo>
                  <a:cubicBezTo>
                    <a:pt x="6" y="46"/>
                    <a:pt x="7" y="52"/>
                    <a:pt x="5" y="52"/>
                  </a:cubicBezTo>
                  <a:cubicBezTo>
                    <a:pt x="3" y="52"/>
                    <a:pt x="1" y="58"/>
                    <a:pt x="1" y="58"/>
                  </a:cubicBezTo>
                  <a:cubicBezTo>
                    <a:pt x="1" y="58"/>
                    <a:pt x="1" y="59"/>
                    <a:pt x="0" y="60"/>
                  </a:cubicBezTo>
                  <a:cubicBezTo>
                    <a:pt x="1" y="63"/>
                    <a:pt x="3" y="66"/>
                    <a:pt x="6" y="67"/>
                  </a:cubicBezTo>
                  <a:cubicBezTo>
                    <a:pt x="11" y="69"/>
                    <a:pt x="13" y="78"/>
                    <a:pt x="14" y="83"/>
                  </a:cubicBezTo>
                  <a:cubicBezTo>
                    <a:pt x="16" y="87"/>
                    <a:pt x="15" y="92"/>
                    <a:pt x="13" y="95"/>
                  </a:cubicBezTo>
                  <a:cubicBezTo>
                    <a:pt x="12" y="96"/>
                    <a:pt x="14" y="97"/>
                    <a:pt x="16" y="98"/>
                  </a:cubicBezTo>
                  <a:cubicBezTo>
                    <a:pt x="19" y="99"/>
                    <a:pt x="22" y="100"/>
                    <a:pt x="24" y="97"/>
                  </a:cubicBezTo>
                  <a:cubicBezTo>
                    <a:pt x="25" y="95"/>
                    <a:pt x="29" y="93"/>
                    <a:pt x="30" y="90"/>
                  </a:cubicBezTo>
                  <a:cubicBezTo>
                    <a:pt x="31" y="87"/>
                    <a:pt x="33" y="91"/>
                    <a:pt x="34" y="93"/>
                  </a:cubicBezTo>
                  <a:cubicBezTo>
                    <a:pt x="36" y="95"/>
                    <a:pt x="37" y="97"/>
                    <a:pt x="37" y="101"/>
                  </a:cubicBezTo>
                  <a:cubicBezTo>
                    <a:pt x="38" y="105"/>
                    <a:pt x="38" y="114"/>
                    <a:pt x="41" y="117"/>
                  </a:cubicBezTo>
                  <a:cubicBezTo>
                    <a:pt x="44" y="120"/>
                    <a:pt x="45" y="127"/>
                    <a:pt x="44" y="129"/>
                  </a:cubicBezTo>
                  <a:cubicBezTo>
                    <a:pt x="43" y="131"/>
                    <a:pt x="45" y="135"/>
                    <a:pt x="45" y="138"/>
                  </a:cubicBezTo>
                  <a:cubicBezTo>
                    <a:pt x="45" y="138"/>
                    <a:pt x="44" y="139"/>
                    <a:pt x="44" y="140"/>
                  </a:cubicBezTo>
                  <a:cubicBezTo>
                    <a:pt x="47" y="140"/>
                    <a:pt x="50" y="128"/>
                    <a:pt x="50" y="128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983;p79"/>
            <p:cNvSpPr/>
            <p:nvPr/>
          </p:nvSpPr>
          <p:spPr>
            <a:xfrm>
              <a:off x="6318168" y="2756210"/>
              <a:ext cx="63732" cy="38576"/>
            </a:xfrm>
            <a:custGeom>
              <a:avLst/>
              <a:gdLst/>
              <a:ahLst/>
              <a:cxnLst/>
              <a:rect l="l" t="t" r="r" b="b"/>
              <a:pathLst>
                <a:path w="23" h="14" extrusionOk="0">
                  <a:moveTo>
                    <a:pt x="22" y="5"/>
                  </a:moveTo>
                  <a:cubicBezTo>
                    <a:pt x="17" y="0"/>
                    <a:pt x="16" y="4"/>
                    <a:pt x="12" y="2"/>
                  </a:cubicBezTo>
                  <a:cubicBezTo>
                    <a:pt x="10" y="0"/>
                    <a:pt x="8" y="0"/>
                    <a:pt x="7" y="1"/>
                  </a:cubicBezTo>
                  <a:cubicBezTo>
                    <a:pt x="5" y="2"/>
                    <a:pt x="3" y="2"/>
                    <a:pt x="1" y="6"/>
                  </a:cubicBezTo>
                  <a:cubicBezTo>
                    <a:pt x="1" y="6"/>
                    <a:pt x="0" y="8"/>
                    <a:pt x="0" y="9"/>
                  </a:cubicBezTo>
                  <a:cubicBezTo>
                    <a:pt x="0" y="10"/>
                    <a:pt x="1" y="11"/>
                    <a:pt x="1" y="10"/>
                  </a:cubicBezTo>
                  <a:cubicBezTo>
                    <a:pt x="3" y="10"/>
                    <a:pt x="4" y="12"/>
                    <a:pt x="7" y="12"/>
                  </a:cubicBezTo>
                  <a:cubicBezTo>
                    <a:pt x="9" y="11"/>
                    <a:pt x="11" y="13"/>
                    <a:pt x="13" y="12"/>
                  </a:cubicBezTo>
                  <a:cubicBezTo>
                    <a:pt x="17" y="11"/>
                    <a:pt x="20" y="14"/>
                    <a:pt x="21" y="11"/>
                  </a:cubicBezTo>
                  <a:cubicBezTo>
                    <a:pt x="23" y="9"/>
                    <a:pt x="20" y="5"/>
                    <a:pt x="20" y="5"/>
                  </a:cubicBezTo>
                  <a:cubicBezTo>
                    <a:pt x="20" y="5"/>
                    <a:pt x="21" y="5"/>
                    <a:pt x="22" y="5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984;p79"/>
            <p:cNvSpPr/>
            <p:nvPr/>
          </p:nvSpPr>
          <p:spPr>
            <a:xfrm>
              <a:off x="6573096" y="2861871"/>
              <a:ext cx="145913" cy="315305"/>
            </a:xfrm>
            <a:custGeom>
              <a:avLst/>
              <a:gdLst/>
              <a:ahLst/>
              <a:cxnLst/>
              <a:rect l="l" t="t" r="r" b="b"/>
              <a:pathLst>
                <a:path w="54" h="115" extrusionOk="0">
                  <a:moveTo>
                    <a:pt x="41" y="14"/>
                  </a:moveTo>
                  <a:cubicBezTo>
                    <a:pt x="39" y="14"/>
                    <a:pt x="33" y="10"/>
                    <a:pt x="33" y="8"/>
                  </a:cubicBezTo>
                  <a:cubicBezTo>
                    <a:pt x="33" y="7"/>
                    <a:pt x="36" y="4"/>
                    <a:pt x="31" y="4"/>
                  </a:cubicBezTo>
                  <a:cubicBezTo>
                    <a:pt x="27" y="4"/>
                    <a:pt x="26" y="2"/>
                    <a:pt x="25" y="1"/>
                  </a:cubicBezTo>
                  <a:cubicBezTo>
                    <a:pt x="24" y="0"/>
                    <a:pt x="20" y="3"/>
                    <a:pt x="19" y="4"/>
                  </a:cubicBezTo>
                  <a:cubicBezTo>
                    <a:pt x="18" y="7"/>
                    <a:pt x="17" y="4"/>
                    <a:pt x="14" y="5"/>
                  </a:cubicBezTo>
                  <a:cubicBezTo>
                    <a:pt x="11" y="7"/>
                    <a:pt x="9" y="4"/>
                    <a:pt x="7" y="5"/>
                  </a:cubicBezTo>
                  <a:cubicBezTo>
                    <a:pt x="7" y="7"/>
                    <a:pt x="4" y="4"/>
                    <a:pt x="2" y="6"/>
                  </a:cubicBezTo>
                  <a:cubicBezTo>
                    <a:pt x="2" y="7"/>
                    <a:pt x="1" y="7"/>
                    <a:pt x="0" y="8"/>
                  </a:cubicBezTo>
                  <a:cubicBezTo>
                    <a:pt x="1" y="9"/>
                    <a:pt x="3" y="11"/>
                    <a:pt x="3" y="12"/>
                  </a:cubicBezTo>
                  <a:cubicBezTo>
                    <a:pt x="3" y="14"/>
                    <a:pt x="7" y="15"/>
                    <a:pt x="7" y="17"/>
                  </a:cubicBezTo>
                  <a:cubicBezTo>
                    <a:pt x="7" y="19"/>
                    <a:pt x="11" y="22"/>
                    <a:pt x="13" y="21"/>
                  </a:cubicBezTo>
                  <a:cubicBezTo>
                    <a:pt x="14" y="19"/>
                    <a:pt x="18" y="18"/>
                    <a:pt x="18" y="22"/>
                  </a:cubicBezTo>
                  <a:cubicBezTo>
                    <a:pt x="19" y="26"/>
                    <a:pt x="20" y="26"/>
                    <a:pt x="20" y="28"/>
                  </a:cubicBezTo>
                  <a:cubicBezTo>
                    <a:pt x="20" y="30"/>
                    <a:pt x="16" y="29"/>
                    <a:pt x="15" y="31"/>
                  </a:cubicBezTo>
                  <a:cubicBezTo>
                    <a:pt x="14" y="33"/>
                    <a:pt x="22" y="36"/>
                    <a:pt x="22" y="38"/>
                  </a:cubicBezTo>
                  <a:cubicBezTo>
                    <a:pt x="22" y="40"/>
                    <a:pt x="25" y="42"/>
                    <a:pt x="26" y="44"/>
                  </a:cubicBezTo>
                  <a:cubicBezTo>
                    <a:pt x="27" y="47"/>
                    <a:pt x="31" y="50"/>
                    <a:pt x="32" y="53"/>
                  </a:cubicBezTo>
                  <a:cubicBezTo>
                    <a:pt x="33" y="55"/>
                    <a:pt x="37" y="57"/>
                    <a:pt x="39" y="58"/>
                  </a:cubicBezTo>
                  <a:cubicBezTo>
                    <a:pt x="40" y="60"/>
                    <a:pt x="41" y="63"/>
                    <a:pt x="40" y="66"/>
                  </a:cubicBezTo>
                  <a:cubicBezTo>
                    <a:pt x="40" y="68"/>
                    <a:pt x="40" y="74"/>
                    <a:pt x="42" y="78"/>
                  </a:cubicBezTo>
                  <a:cubicBezTo>
                    <a:pt x="45" y="82"/>
                    <a:pt x="39" y="84"/>
                    <a:pt x="37" y="87"/>
                  </a:cubicBezTo>
                  <a:cubicBezTo>
                    <a:pt x="35" y="89"/>
                    <a:pt x="36" y="92"/>
                    <a:pt x="30" y="91"/>
                  </a:cubicBezTo>
                  <a:cubicBezTo>
                    <a:pt x="25" y="90"/>
                    <a:pt x="31" y="96"/>
                    <a:pt x="30" y="98"/>
                  </a:cubicBezTo>
                  <a:cubicBezTo>
                    <a:pt x="30" y="100"/>
                    <a:pt x="22" y="96"/>
                    <a:pt x="22" y="98"/>
                  </a:cubicBezTo>
                  <a:cubicBezTo>
                    <a:pt x="22" y="99"/>
                    <a:pt x="19" y="100"/>
                    <a:pt x="18" y="101"/>
                  </a:cubicBezTo>
                  <a:cubicBezTo>
                    <a:pt x="19" y="103"/>
                    <a:pt x="19" y="103"/>
                    <a:pt x="20" y="103"/>
                  </a:cubicBezTo>
                  <a:cubicBezTo>
                    <a:pt x="22" y="104"/>
                    <a:pt x="19" y="106"/>
                    <a:pt x="19" y="110"/>
                  </a:cubicBezTo>
                  <a:cubicBezTo>
                    <a:pt x="19" y="114"/>
                    <a:pt x="21" y="115"/>
                    <a:pt x="22" y="113"/>
                  </a:cubicBezTo>
                  <a:cubicBezTo>
                    <a:pt x="23" y="112"/>
                    <a:pt x="28" y="108"/>
                    <a:pt x="30" y="108"/>
                  </a:cubicBezTo>
                  <a:cubicBezTo>
                    <a:pt x="30" y="107"/>
                    <a:pt x="30" y="105"/>
                    <a:pt x="30" y="105"/>
                  </a:cubicBezTo>
                  <a:cubicBezTo>
                    <a:pt x="32" y="105"/>
                    <a:pt x="32" y="103"/>
                    <a:pt x="33" y="101"/>
                  </a:cubicBezTo>
                  <a:cubicBezTo>
                    <a:pt x="33" y="100"/>
                    <a:pt x="35" y="100"/>
                    <a:pt x="38" y="101"/>
                  </a:cubicBezTo>
                  <a:cubicBezTo>
                    <a:pt x="40" y="101"/>
                    <a:pt x="43" y="98"/>
                    <a:pt x="48" y="95"/>
                  </a:cubicBezTo>
                  <a:cubicBezTo>
                    <a:pt x="52" y="93"/>
                    <a:pt x="52" y="92"/>
                    <a:pt x="53" y="86"/>
                  </a:cubicBezTo>
                  <a:cubicBezTo>
                    <a:pt x="54" y="78"/>
                    <a:pt x="52" y="70"/>
                    <a:pt x="52" y="68"/>
                  </a:cubicBezTo>
                  <a:cubicBezTo>
                    <a:pt x="52" y="66"/>
                    <a:pt x="46" y="56"/>
                    <a:pt x="44" y="56"/>
                  </a:cubicBezTo>
                  <a:cubicBezTo>
                    <a:pt x="42" y="56"/>
                    <a:pt x="34" y="48"/>
                    <a:pt x="32" y="46"/>
                  </a:cubicBezTo>
                  <a:cubicBezTo>
                    <a:pt x="31" y="45"/>
                    <a:pt x="31" y="42"/>
                    <a:pt x="30" y="41"/>
                  </a:cubicBezTo>
                  <a:cubicBezTo>
                    <a:pt x="27" y="39"/>
                    <a:pt x="27" y="34"/>
                    <a:pt x="28" y="30"/>
                  </a:cubicBezTo>
                  <a:cubicBezTo>
                    <a:pt x="28" y="28"/>
                    <a:pt x="33" y="27"/>
                    <a:pt x="32" y="24"/>
                  </a:cubicBezTo>
                  <a:cubicBezTo>
                    <a:pt x="32" y="22"/>
                    <a:pt x="33" y="20"/>
                    <a:pt x="36" y="20"/>
                  </a:cubicBezTo>
                  <a:cubicBezTo>
                    <a:pt x="38" y="19"/>
                    <a:pt x="41" y="17"/>
                    <a:pt x="41" y="16"/>
                  </a:cubicBezTo>
                  <a:cubicBezTo>
                    <a:pt x="41" y="16"/>
                    <a:pt x="41" y="16"/>
                    <a:pt x="42" y="16"/>
                  </a:cubicBezTo>
                  <a:cubicBezTo>
                    <a:pt x="41" y="15"/>
                    <a:pt x="41" y="15"/>
                    <a:pt x="41" y="14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985;p79"/>
            <p:cNvSpPr/>
            <p:nvPr/>
          </p:nvSpPr>
          <p:spPr>
            <a:xfrm>
              <a:off x="6573096" y="3051390"/>
              <a:ext cx="122433" cy="87212"/>
            </a:xfrm>
            <a:custGeom>
              <a:avLst/>
              <a:gdLst/>
              <a:ahLst/>
              <a:cxnLst/>
              <a:rect l="l" t="t" r="r" b="b"/>
              <a:pathLst>
                <a:path w="45" h="32" extrusionOk="0">
                  <a:moveTo>
                    <a:pt x="22" y="29"/>
                  </a:moveTo>
                  <a:cubicBezTo>
                    <a:pt x="22" y="27"/>
                    <a:pt x="30" y="31"/>
                    <a:pt x="31" y="29"/>
                  </a:cubicBezTo>
                  <a:cubicBezTo>
                    <a:pt x="31" y="27"/>
                    <a:pt x="25" y="21"/>
                    <a:pt x="31" y="22"/>
                  </a:cubicBezTo>
                  <a:cubicBezTo>
                    <a:pt x="36" y="23"/>
                    <a:pt x="35" y="20"/>
                    <a:pt x="37" y="18"/>
                  </a:cubicBezTo>
                  <a:cubicBezTo>
                    <a:pt x="39" y="15"/>
                    <a:pt x="45" y="13"/>
                    <a:pt x="42" y="10"/>
                  </a:cubicBezTo>
                  <a:cubicBezTo>
                    <a:pt x="41" y="6"/>
                    <a:pt x="40" y="3"/>
                    <a:pt x="40" y="0"/>
                  </a:cubicBezTo>
                  <a:cubicBezTo>
                    <a:pt x="38" y="1"/>
                    <a:pt x="36" y="1"/>
                    <a:pt x="34" y="1"/>
                  </a:cubicBezTo>
                  <a:cubicBezTo>
                    <a:pt x="33" y="0"/>
                    <a:pt x="30" y="0"/>
                    <a:pt x="30" y="3"/>
                  </a:cubicBezTo>
                  <a:cubicBezTo>
                    <a:pt x="30" y="5"/>
                    <a:pt x="27" y="6"/>
                    <a:pt x="27" y="5"/>
                  </a:cubicBezTo>
                  <a:cubicBezTo>
                    <a:pt x="28" y="3"/>
                    <a:pt x="25" y="4"/>
                    <a:pt x="23" y="1"/>
                  </a:cubicBezTo>
                  <a:cubicBezTo>
                    <a:pt x="21" y="0"/>
                    <a:pt x="16" y="2"/>
                    <a:pt x="13" y="1"/>
                  </a:cubicBezTo>
                  <a:cubicBezTo>
                    <a:pt x="10" y="0"/>
                    <a:pt x="6" y="3"/>
                    <a:pt x="3" y="7"/>
                  </a:cubicBezTo>
                  <a:cubicBezTo>
                    <a:pt x="0" y="10"/>
                    <a:pt x="3" y="10"/>
                    <a:pt x="3" y="13"/>
                  </a:cubicBezTo>
                  <a:cubicBezTo>
                    <a:pt x="3" y="16"/>
                    <a:pt x="5" y="16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7" y="21"/>
                    <a:pt x="6" y="23"/>
                    <a:pt x="6" y="25"/>
                  </a:cubicBezTo>
                  <a:cubicBezTo>
                    <a:pt x="7" y="28"/>
                    <a:pt x="9" y="26"/>
                    <a:pt x="10" y="26"/>
                  </a:cubicBezTo>
                  <a:cubicBezTo>
                    <a:pt x="12" y="26"/>
                    <a:pt x="9" y="29"/>
                    <a:pt x="11" y="31"/>
                  </a:cubicBezTo>
                  <a:cubicBezTo>
                    <a:pt x="12" y="32"/>
                    <a:pt x="16" y="29"/>
                    <a:pt x="17" y="31"/>
                  </a:cubicBezTo>
                  <a:cubicBezTo>
                    <a:pt x="17" y="32"/>
                    <a:pt x="18" y="32"/>
                    <a:pt x="18" y="32"/>
                  </a:cubicBezTo>
                  <a:cubicBezTo>
                    <a:pt x="19" y="31"/>
                    <a:pt x="22" y="30"/>
                    <a:pt x="22" y="29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986;p79"/>
            <p:cNvSpPr/>
            <p:nvPr/>
          </p:nvSpPr>
          <p:spPr>
            <a:xfrm>
              <a:off x="6531168" y="2883673"/>
              <a:ext cx="150943" cy="184488"/>
            </a:xfrm>
            <a:custGeom>
              <a:avLst/>
              <a:gdLst/>
              <a:ahLst/>
              <a:cxnLst/>
              <a:rect l="l" t="t" r="r" b="b"/>
              <a:pathLst>
                <a:path w="55" h="67" extrusionOk="0">
                  <a:moveTo>
                    <a:pt x="37" y="30"/>
                  </a:moveTo>
                  <a:cubicBezTo>
                    <a:pt x="37" y="28"/>
                    <a:pt x="29" y="25"/>
                    <a:pt x="30" y="23"/>
                  </a:cubicBezTo>
                  <a:cubicBezTo>
                    <a:pt x="31" y="21"/>
                    <a:pt x="35" y="23"/>
                    <a:pt x="35" y="20"/>
                  </a:cubicBezTo>
                  <a:cubicBezTo>
                    <a:pt x="35" y="18"/>
                    <a:pt x="33" y="18"/>
                    <a:pt x="32" y="14"/>
                  </a:cubicBezTo>
                  <a:cubicBezTo>
                    <a:pt x="32" y="11"/>
                    <a:pt x="29" y="12"/>
                    <a:pt x="28" y="13"/>
                  </a:cubicBezTo>
                  <a:cubicBezTo>
                    <a:pt x="26" y="14"/>
                    <a:pt x="21" y="12"/>
                    <a:pt x="21" y="10"/>
                  </a:cubicBezTo>
                  <a:cubicBezTo>
                    <a:pt x="21" y="7"/>
                    <a:pt x="18" y="6"/>
                    <a:pt x="18" y="4"/>
                  </a:cubicBezTo>
                  <a:cubicBezTo>
                    <a:pt x="18" y="3"/>
                    <a:pt x="16" y="1"/>
                    <a:pt x="15" y="0"/>
                  </a:cubicBezTo>
                  <a:cubicBezTo>
                    <a:pt x="14" y="0"/>
                    <a:pt x="12" y="0"/>
                    <a:pt x="12" y="0"/>
                  </a:cubicBezTo>
                  <a:cubicBezTo>
                    <a:pt x="11" y="0"/>
                    <a:pt x="10" y="3"/>
                    <a:pt x="11" y="4"/>
                  </a:cubicBezTo>
                  <a:cubicBezTo>
                    <a:pt x="12" y="5"/>
                    <a:pt x="13" y="11"/>
                    <a:pt x="10" y="10"/>
                  </a:cubicBezTo>
                  <a:cubicBezTo>
                    <a:pt x="9" y="10"/>
                    <a:pt x="9" y="6"/>
                    <a:pt x="7" y="6"/>
                  </a:cubicBezTo>
                  <a:cubicBezTo>
                    <a:pt x="7" y="6"/>
                    <a:pt x="3" y="11"/>
                    <a:pt x="3" y="12"/>
                  </a:cubicBezTo>
                  <a:cubicBezTo>
                    <a:pt x="3" y="13"/>
                    <a:pt x="1" y="14"/>
                    <a:pt x="0" y="14"/>
                  </a:cubicBezTo>
                  <a:cubicBezTo>
                    <a:pt x="1" y="15"/>
                    <a:pt x="2" y="16"/>
                    <a:pt x="2" y="16"/>
                  </a:cubicBezTo>
                  <a:cubicBezTo>
                    <a:pt x="3" y="17"/>
                    <a:pt x="1" y="20"/>
                    <a:pt x="2" y="22"/>
                  </a:cubicBezTo>
                  <a:cubicBezTo>
                    <a:pt x="4" y="24"/>
                    <a:pt x="7" y="21"/>
                    <a:pt x="8" y="23"/>
                  </a:cubicBezTo>
                  <a:cubicBezTo>
                    <a:pt x="9" y="27"/>
                    <a:pt x="7" y="28"/>
                    <a:pt x="7" y="32"/>
                  </a:cubicBezTo>
                  <a:cubicBezTo>
                    <a:pt x="7" y="35"/>
                    <a:pt x="5" y="35"/>
                    <a:pt x="5" y="37"/>
                  </a:cubicBezTo>
                  <a:cubicBezTo>
                    <a:pt x="6" y="40"/>
                    <a:pt x="9" y="36"/>
                    <a:pt x="11" y="35"/>
                  </a:cubicBezTo>
                  <a:cubicBezTo>
                    <a:pt x="14" y="33"/>
                    <a:pt x="16" y="34"/>
                    <a:pt x="17" y="35"/>
                  </a:cubicBezTo>
                  <a:cubicBezTo>
                    <a:pt x="18" y="35"/>
                    <a:pt x="21" y="35"/>
                    <a:pt x="21" y="34"/>
                  </a:cubicBezTo>
                  <a:cubicBezTo>
                    <a:pt x="22" y="32"/>
                    <a:pt x="27" y="31"/>
                    <a:pt x="29" y="33"/>
                  </a:cubicBezTo>
                  <a:cubicBezTo>
                    <a:pt x="31" y="35"/>
                    <a:pt x="32" y="37"/>
                    <a:pt x="34" y="38"/>
                  </a:cubicBezTo>
                  <a:cubicBezTo>
                    <a:pt x="36" y="39"/>
                    <a:pt x="32" y="46"/>
                    <a:pt x="35" y="47"/>
                  </a:cubicBezTo>
                  <a:cubicBezTo>
                    <a:pt x="37" y="47"/>
                    <a:pt x="40" y="51"/>
                    <a:pt x="40" y="55"/>
                  </a:cubicBezTo>
                  <a:cubicBezTo>
                    <a:pt x="40" y="58"/>
                    <a:pt x="42" y="60"/>
                    <a:pt x="39" y="63"/>
                  </a:cubicBezTo>
                  <a:cubicBezTo>
                    <a:pt x="41" y="64"/>
                    <a:pt x="43" y="64"/>
                    <a:pt x="42" y="66"/>
                  </a:cubicBezTo>
                  <a:cubicBezTo>
                    <a:pt x="42" y="67"/>
                    <a:pt x="44" y="66"/>
                    <a:pt x="44" y="64"/>
                  </a:cubicBezTo>
                  <a:cubicBezTo>
                    <a:pt x="44" y="61"/>
                    <a:pt x="48" y="61"/>
                    <a:pt x="49" y="62"/>
                  </a:cubicBezTo>
                  <a:cubicBezTo>
                    <a:pt x="51" y="62"/>
                    <a:pt x="53" y="62"/>
                    <a:pt x="55" y="61"/>
                  </a:cubicBezTo>
                  <a:cubicBezTo>
                    <a:pt x="55" y="59"/>
                    <a:pt x="55" y="58"/>
                    <a:pt x="55" y="58"/>
                  </a:cubicBezTo>
                  <a:cubicBezTo>
                    <a:pt x="55" y="55"/>
                    <a:pt x="55" y="52"/>
                    <a:pt x="54" y="50"/>
                  </a:cubicBezTo>
                  <a:cubicBezTo>
                    <a:pt x="52" y="49"/>
                    <a:pt x="48" y="47"/>
                    <a:pt x="47" y="45"/>
                  </a:cubicBezTo>
                  <a:cubicBezTo>
                    <a:pt x="46" y="42"/>
                    <a:pt x="42" y="39"/>
                    <a:pt x="41" y="36"/>
                  </a:cubicBezTo>
                  <a:cubicBezTo>
                    <a:pt x="40" y="35"/>
                    <a:pt x="37" y="32"/>
                    <a:pt x="37" y="30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987;p79"/>
            <p:cNvSpPr/>
            <p:nvPr/>
          </p:nvSpPr>
          <p:spPr>
            <a:xfrm>
              <a:off x="6482531" y="2922248"/>
              <a:ext cx="164361" cy="311952"/>
            </a:xfrm>
            <a:custGeom>
              <a:avLst/>
              <a:gdLst/>
              <a:ahLst/>
              <a:cxnLst/>
              <a:rect l="l" t="t" r="r" b="b"/>
              <a:pathLst>
                <a:path w="60" h="114" extrusionOk="0">
                  <a:moveTo>
                    <a:pt x="36" y="60"/>
                  </a:moveTo>
                  <a:cubicBezTo>
                    <a:pt x="36" y="57"/>
                    <a:pt x="33" y="57"/>
                    <a:pt x="36" y="54"/>
                  </a:cubicBezTo>
                  <a:cubicBezTo>
                    <a:pt x="38" y="50"/>
                    <a:pt x="43" y="47"/>
                    <a:pt x="46" y="48"/>
                  </a:cubicBezTo>
                  <a:cubicBezTo>
                    <a:pt x="48" y="49"/>
                    <a:pt x="54" y="46"/>
                    <a:pt x="56" y="48"/>
                  </a:cubicBezTo>
                  <a:cubicBezTo>
                    <a:pt x="56" y="49"/>
                    <a:pt x="57" y="49"/>
                    <a:pt x="57" y="49"/>
                  </a:cubicBezTo>
                  <a:cubicBezTo>
                    <a:pt x="60" y="46"/>
                    <a:pt x="58" y="45"/>
                    <a:pt x="58" y="41"/>
                  </a:cubicBezTo>
                  <a:cubicBezTo>
                    <a:pt x="58" y="37"/>
                    <a:pt x="55" y="33"/>
                    <a:pt x="53" y="33"/>
                  </a:cubicBezTo>
                  <a:cubicBezTo>
                    <a:pt x="50" y="32"/>
                    <a:pt x="54" y="25"/>
                    <a:pt x="52" y="24"/>
                  </a:cubicBezTo>
                  <a:cubicBezTo>
                    <a:pt x="49" y="23"/>
                    <a:pt x="48" y="20"/>
                    <a:pt x="47" y="19"/>
                  </a:cubicBezTo>
                  <a:cubicBezTo>
                    <a:pt x="45" y="17"/>
                    <a:pt x="40" y="18"/>
                    <a:pt x="39" y="19"/>
                  </a:cubicBezTo>
                  <a:cubicBezTo>
                    <a:pt x="39" y="20"/>
                    <a:pt x="36" y="21"/>
                    <a:pt x="35" y="20"/>
                  </a:cubicBezTo>
                  <a:cubicBezTo>
                    <a:pt x="34" y="19"/>
                    <a:pt x="32" y="19"/>
                    <a:pt x="29" y="20"/>
                  </a:cubicBezTo>
                  <a:cubicBezTo>
                    <a:pt x="27" y="22"/>
                    <a:pt x="24" y="26"/>
                    <a:pt x="23" y="23"/>
                  </a:cubicBezTo>
                  <a:cubicBezTo>
                    <a:pt x="23" y="20"/>
                    <a:pt x="24" y="20"/>
                    <a:pt x="24" y="18"/>
                  </a:cubicBezTo>
                  <a:cubicBezTo>
                    <a:pt x="24" y="14"/>
                    <a:pt x="26" y="13"/>
                    <a:pt x="25" y="9"/>
                  </a:cubicBezTo>
                  <a:cubicBezTo>
                    <a:pt x="24" y="6"/>
                    <a:pt x="22" y="10"/>
                    <a:pt x="20" y="7"/>
                  </a:cubicBezTo>
                  <a:cubicBezTo>
                    <a:pt x="19" y="6"/>
                    <a:pt x="21" y="3"/>
                    <a:pt x="20" y="2"/>
                  </a:cubicBezTo>
                  <a:cubicBezTo>
                    <a:pt x="20" y="2"/>
                    <a:pt x="19" y="1"/>
                    <a:pt x="18" y="0"/>
                  </a:cubicBezTo>
                  <a:cubicBezTo>
                    <a:pt x="18" y="1"/>
                    <a:pt x="17" y="1"/>
                    <a:pt x="17" y="2"/>
                  </a:cubicBezTo>
                  <a:cubicBezTo>
                    <a:pt x="16" y="3"/>
                    <a:pt x="12" y="4"/>
                    <a:pt x="11" y="6"/>
                  </a:cubicBezTo>
                  <a:cubicBezTo>
                    <a:pt x="9" y="7"/>
                    <a:pt x="6" y="7"/>
                    <a:pt x="5" y="7"/>
                  </a:cubicBezTo>
                  <a:cubicBezTo>
                    <a:pt x="4" y="7"/>
                    <a:pt x="0" y="7"/>
                    <a:pt x="0" y="9"/>
                  </a:cubicBezTo>
                  <a:cubicBezTo>
                    <a:pt x="0" y="11"/>
                    <a:pt x="0" y="19"/>
                    <a:pt x="0" y="21"/>
                  </a:cubicBezTo>
                  <a:cubicBezTo>
                    <a:pt x="0" y="22"/>
                    <a:pt x="3" y="28"/>
                    <a:pt x="5" y="28"/>
                  </a:cubicBezTo>
                  <a:cubicBezTo>
                    <a:pt x="6" y="29"/>
                    <a:pt x="4" y="32"/>
                    <a:pt x="6" y="33"/>
                  </a:cubicBezTo>
                  <a:cubicBezTo>
                    <a:pt x="8" y="34"/>
                    <a:pt x="7" y="37"/>
                    <a:pt x="6" y="36"/>
                  </a:cubicBezTo>
                  <a:cubicBezTo>
                    <a:pt x="5" y="36"/>
                    <a:pt x="6" y="41"/>
                    <a:pt x="5" y="42"/>
                  </a:cubicBezTo>
                  <a:cubicBezTo>
                    <a:pt x="3" y="44"/>
                    <a:pt x="4" y="47"/>
                    <a:pt x="7" y="50"/>
                  </a:cubicBezTo>
                  <a:cubicBezTo>
                    <a:pt x="11" y="53"/>
                    <a:pt x="11" y="57"/>
                    <a:pt x="11" y="59"/>
                  </a:cubicBezTo>
                  <a:cubicBezTo>
                    <a:pt x="11" y="61"/>
                    <a:pt x="12" y="61"/>
                    <a:pt x="12" y="65"/>
                  </a:cubicBezTo>
                  <a:cubicBezTo>
                    <a:pt x="12" y="65"/>
                    <a:pt x="9" y="77"/>
                    <a:pt x="6" y="77"/>
                  </a:cubicBezTo>
                  <a:cubicBezTo>
                    <a:pt x="6" y="80"/>
                    <a:pt x="5" y="85"/>
                    <a:pt x="4" y="88"/>
                  </a:cubicBezTo>
                  <a:cubicBezTo>
                    <a:pt x="3" y="91"/>
                    <a:pt x="2" y="95"/>
                    <a:pt x="4" y="95"/>
                  </a:cubicBezTo>
                  <a:cubicBezTo>
                    <a:pt x="7" y="95"/>
                    <a:pt x="11" y="99"/>
                    <a:pt x="14" y="104"/>
                  </a:cubicBezTo>
                  <a:cubicBezTo>
                    <a:pt x="15" y="105"/>
                    <a:pt x="16" y="107"/>
                    <a:pt x="16" y="108"/>
                  </a:cubicBezTo>
                  <a:cubicBezTo>
                    <a:pt x="18" y="108"/>
                    <a:pt x="20" y="108"/>
                    <a:pt x="21" y="108"/>
                  </a:cubicBezTo>
                  <a:cubicBezTo>
                    <a:pt x="24" y="109"/>
                    <a:pt x="24" y="111"/>
                    <a:pt x="24" y="112"/>
                  </a:cubicBezTo>
                  <a:cubicBezTo>
                    <a:pt x="24" y="114"/>
                    <a:pt x="29" y="113"/>
                    <a:pt x="30" y="113"/>
                  </a:cubicBezTo>
                  <a:cubicBezTo>
                    <a:pt x="31" y="113"/>
                    <a:pt x="30" y="111"/>
                    <a:pt x="33" y="110"/>
                  </a:cubicBezTo>
                  <a:cubicBezTo>
                    <a:pt x="31" y="108"/>
                    <a:pt x="27" y="106"/>
                    <a:pt x="24" y="105"/>
                  </a:cubicBezTo>
                  <a:cubicBezTo>
                    <a:pt x="21" y="105"/>
                    <a:pt x="19" y="99"/>
                    <a:pt x="19" y="97"/>
                  </a:cubicBezTo>
                  <a:cubicBezTo>
                    <a:pt x="19" y="94"/>
                    <a:pt x="16" y="92"/>
                    <a:pt x="16" y="90"/>
                  </a:cubicBezTo>
                  <a:cubicBezTo>
                    <a:pt x="16" y="87"/>
                    <a:pt x="14" y="87"/>
                    <a:pt x="12" y="86"/>
                  </a:cubicBezTo>
                  <a:cubicBezTo>
                    <a:pt x="9" y="85"/>
                    <a:pt x="12" y="77"/>
                    <a:pt x="12" y="74"/>
                  </a:cubicBezTo>
                  <a:cubicBezTo>
                    <a:pt x="12" y="71"/>
                    <a:pt x="18" y="62"/>
                    <a:pt x="16" y="59"/>
                  </a:cubicBezTo>
                  <a:cubicBezTo>
                    <a:pt x="15" y="57"/>
                    <a:pt x="22" y="54"/>
                    <a:pt x="23" y="58"/>
                  </a:cubicBezTo>
                  <a:cubicBezTo>
                    <a:pt x="24" y="60"/>
                    <a:pt x="24" y="62"/>
                    <a:pt x="28" y="61"/>
                  </a:cubicBezTo>
                  <a:cubicBezTo>
                    <a:pt x="33" y="61"/>
                    <a:pt x="33" y="65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7" y="63"/>
                    <a:pt x="36" y="63"/>
                    <a:pt x="36" y="60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988;p79"/>
            <p:cNvSpPr/>
            <p:nvPr/>
          </p:nvSpPr>
          <p:spPr>
            <a:xfrm>
              <a:off x="4813755" y="2092055"/>
              <a:ext cx="196229" cy="161007"/>
            </a:xfrm>
            <a:custGeom>
              <a:avLst/>
              <a:gdLst/>
              <a:ahLst/>
              <a:cxnLst/>
              <a:rect l="l" t="t" r="r" b="b"/>
              <a:pathLst>
                <a:path w="72" h="59" extrusionOk="0">
                  <a:moveTo>
                    <a:pt x="2" y="13"/>
                  </a:moveTo>
                  <a:cubicBezTo>
                    <a:pt x="2" y="13"/>
                    <a:pt x="3" y="18"/>
                    <a:pt x="2" y="20"/>
                  </a:cubicBezTo>
                  <a:cubicBezTo>
                    <a:pt x="0" y="22"/>
                    <a:pt x="1" y="23"/>
                    <a:pt x="2" y="23"/>
                  </a:cubicBezTo>
                  <a:cubicBezTo>
                    <a:pt x="3" y="24"/>
                    <a:pt x="4" y="25"/>
                    <a:pt x="4" y="26"/>
                  </a:cubicBezTo>
                  <a:cubicBezTo>
                    <a:pt x="4" y="28"/>
                    <a:pt x="5" y="27"/>
                    <a:pt x="5" y="30"/>
                  </a:cubicBezTo>
                  <a:cubicBezTo>
                    <a:pt x="5" y="34"/>
                    <a:pt x="6" y="36"/>
                    <a:pt x="7" y="37"/>
                  </a:cubicBezTo>
                  <a:cubicBezTo>
                    <a:pt x="8" y="37"/>
                    <a:pt x="8" y="38"/>
                    <a:pt x="7" y="40"/>
                  </a:cubicBezTo>
                  <a:cubicBezTo>
                    <a:pt x="9" y="41"/>
                    <a:pt x="10" y="42"/>
                    <a:pt x="12" y="42"/>
                  </a:cubicBezTo>
                  <a:cubicBezTo>
                    <a:pt x="15" y="44"/>
                    <a:pt x="16" y="45"/>
                    <a:pt x="16" y="46"/>
                  </a:cubicBezTo>
                  <a:cubicBezTo>
                    <a:pt x="16" y="47"/>
                    <a:pt x="20" y="49"/>
                    <a:pt x="20" y="48"/>
                  </a:cubicBezTo>
                  <a:cubicBezTo>
                    <a:pt x="21" y="46"/>
                    <a:pt x="23" y="47"/>
                    <a:pt x="24" y="47"/>
                  </a:cubicBezTo>
                  <a:cubicBezTo>
                    <a:pt x="26" y="47"/>
                    <a:pt x="26" y="49"/>
                    <a:pt x="26" y="49"/>
                  </a:cubicBezTo>
                  <a:cubicBezTo>
                    <a:pt x="26" y="50"/>
                    <a:pt x="30" y="49"/>
                    <a:pt x="31" y="50"/>
                  </a:cubicBezTo>
                  <a:cubicBezTo>
                    <a:pt x="33" y="51"/>
                    <a:pt x="33" y="54"/>
                    <a:pt x="35" y="55"/>
                  </a:cubicBezTo>
                  <a:cubicBezTo>
                    <a:pt x="36" y="56"/>
                    <a:pt x="38" y="54"/>
                    <a:pt x="39" y="54"/>
                  </a:cubicBezTo>
                  <a:cubicBezTo>
                    <a:pt x="40" y="55"/>
                    <a:pt x="44" y="56"/>
                    <a:pt x="46" y="55"/>
                  </a:cubicBezTo>
                  <a:cubicBezTo>
                    <a:pt x="48" y="54"/>
                    <a:pt x="48" y="56"/>
                    <a:pt x="51" y="56"/>
                  </a:cubicBezTo>
                  <a:cubicBezTo>
                    <a:pt x="54" y="56"/>
                    <a:pt x="57" y="57"/>
                    <a:pt x="58" y="57"/>
                  </a:cubicBezTo>
                  <a:cubicBezTo>
                    <a:pt x="58" y="58"/>
                    <a:pt x="60" y="58"/>
                    <a:pt x="61" y="59"/>
                  </a:cubicBezTo>
                  <a:cubicBezTo>
                    <a:pt x="62" y="57"/>
                    <a:pt x="61" y="54"/>
                    <a:pt x="61" y="53"/>
                  </a:cubicBezTo>
                  <a:cubicBezTo>
                    <a:pt x="61" y="52"/>
                    <a:pt x="68" y="48"/>
                    <a:pt x="69" y="47"/>
                  </a:cubicBezTo>
                  <a:cubicBezTo>
                    <a:pt x="70" y="45"/>
                    <a:pt x="71" y="45"/>
                    <a:pt x="72" y="44"/>
                  </a:cubicBezTo>
                  <a:cubicBezTo>
                    <a:pt x="72" y="42"/>
                    <a:pt x="70" y="37"/>
                    <a:pt x="69" y="37"/>
                  </a:cubicBezTo>
                  <a:cubicBezTo>
                    <a:pt x="68" y="36"/>
                    <a:pt x="68" y="32"/>
                    <a:pt x="68" y="30"/>
                  </a:cubicBezTo>
                  <a:cubicBezTo>
                    <a:pt x="69" y="28"/>
                    <a:pt x="66" y="27"/>
                    <a:pt x="66" y="26"/>
                  </a:cubicBezTo>
                  <a:cubicBezTo>
                    <a:pt x="66" y="25"/>
                    <a:pt x="69" y="23"/>
                    <a:pt x="70" y="23"/>
                  </a:cubicBezTo>
                  <a:cubicBezTo>
                    <a:pt x="72" y="22"/>
                    <a:pt x="71" y="17"/>
                    <a:pt x="70" y="16"/>
                  </a:cubicBezTo>
                  <a:cubicBezTo>
                    <a:pt x="69" y="14"/>
                    <a:pt x="68" y="13"/>
                    <a:pt x="69" y="11"/>
                  </a:cubicBezTo>
                  <a:cubicBezTo>
                    <a:pt x="70" y="8"/>
                    <a:pt x="63" y="6"/>
                    <a:pt x="63" y="6"/>
                  </a:cubicBezTo>
                  <a:cubicBezTo>
                    <a:pt x="62" y="6"/>
                    <a:pt x="62" y="6"/>
                    <a:pt x="62" y="6"/>
                  </a:cubicBezTo>
                  <a:cubicBezTo>
                    <a:pt x="58" y="7"/>
                    <a:pt x="44" y="5"/>
                    <a:pt x="43" y="5"/>
                  </a:cubicBezTo>
                  <a:cubicBezTo>
                    <a:pt x="43" y="5"/>
                    <a:pt x="41" y="4"/>
                    <a:pt x="39" y="3"/>
                  </a:cubicBezTo>
                  <a:cubicBezTo>
                    <a:pt x="39" y="5"/>
                    <a:pt x="37" y="6"/>
                    <a:pt x="36" y="6"/>
                  </a:cubicBezTo>
                  <a:cubicBezTo>
                    <a:pt x="32" y="6"/>
                    <a:pt x="32" y="2"/>
                    <a:pt x="32" y="1"/>
                  </a:cubicBezTo>
                  <a:cubicBezTo>
                    <a:pt x="32" y="0"/>
                    <a:pt x="19" y="2"/>
                    <a:pt x="16" y="6"/>
                  </a:cubicBezTo>
                  <a:cubicBezTo>
                    <a:pt x="12" y="9"/>
                    <a:pt x="4" y="8"/>
                    <a:pt x="4" y="10"/>
                  </a:cubicBezTo>
                  <a:cubicBezTo>
                    <a:pt x="4" y="11"/>
                    <a:pt x="3" y="12"/>
                    <a:pt x="2" y="12"/>
                  </a:cubicBezTo>
                  <a:cubicBezTo>
                    <a:pt x="2" y="12"/>
                    <a:pt x="2" y="12"/>
                    <a:pt x="2" y="13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989;p79"/>
            <p:cNvSpPr/>
            <p:nvPr/>
          </p:nvSpPr>
          <p:spPr>
            <a:xfrm>
              <a:off x="4845618" y="2350301"/>
              <a:ext cx="70441" cy="70441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19" y="23"/>
                  </a:moveTo>
                  <a:cubicBezTo>
                    <a:pt x="19" y="22"/>
                    <a:pt x="24" y="14"/>
                    <a:pt x="25" y="14"/>
                  </a:cubicBezTo>
                  <a:cubicBezTo>
                    <a:pt x="25" y="14"/>
                    <a:pt x="26" y="8"/>
                    <a:pt x="25" y="5"/>
                  </a:cubicBezTo>
                  <a:cubicBezTo>
                    <a:pt x="22" y="2"/>
                    <a:pt x="19" y="2"/>
                    <a:pt x="19" y="2"/>
                  </a:cubicBezTo>
                  <a:cubicBezTo>
                    <a:pt x="19" y="2"/>
                    <a:pt x="9" y="2"/>
                    <a:pt x="8" y="1"/>
                  </a:cubicBezTo>
                  <a:cubicBezTo>
                    <a:pt x="6" y="0"/>
                    <a:pt x="4" y="2"/>
                    <a:pt x="3" y="2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5"/>
                    <a:pt x="3" y="6"/>
                    <a:pt x="3" y="9"/>
                  </a:cubicBezTo>
                  <a:cubicBezTo>
                    <a:pt x="3" y="11"/>
                    <a:pt x="9" y="14"/>
                    <a:pt x="9" y="16"/>
                  </a:cubicBezTo>
                  <a:cubicBezTo>
                    <a:pt x="9" y="17"/>
                    <a:pt x="12" y="19"/>
                    <a:pt x="15" y="23"/>
                  </a:cubicBezTo>
                  <a:cubicBezTo>
                    <a:pt x="16" y="24"/>
                    <a:pt x="18" y="25"/>
                    <a:pt x="19" y="26"/>
                  </a:cubicBezTo>
                  <a:cubicBezTo>
                    <a:pt x="19" y="25"/>
                    <a:pt x="19" y="24"/>
                    <a:pt x="19" y="23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990;p79"/>
            <p:cNvSpPr/>
            <p:nvPr/>
          </p:nvSpPr>
          <p:spPr>
            <a:xfrm>
              <a:off x="4807045" y="2318472"/>
              <a:ext cx="107339" cy="93921"/>
            </a:xfrm>
            <a:custGeom>
              <a:avLst/>
              <a:gdLst/>
              <a:ahLst/>
              <a:cxnLst/>
              <a:rect l="l" t="t" r="r" b="b"/>
              <a:pathLst>
                <a:path w="39" h="34" extrusionOk="0">
                  <a:moveTo>
                    <a:pt x="23" y="28"/>
                  </a:moveTo>
                  <a:cubicBezTo>
                    <a:pt x="23" y="26"/>
                    <a:pt x="17" y="22"/>
                    <a:pt x="17" y="21"/>
                  </a:cubicBezTo>
                  <a:cubicBezTo>
                    <a:pt x="17" y="18"/>
                    <a:pt x="13" y="17"/>
                    <a:pt x="13" y="15"/>
                  </a:cubicBezTo>
                  <a:cubicBezTo>
                    <a:pt x="13" y="13"/>
                    <a:pt x="15" y="12"/>
                    <a:pt x="17" y="13"/>
                  </a:cubicBezTo>
                  <a:cubicBezTo>
                    <a:pt x="18" y="14"/>
                    <a:pt x="20" y="11"/>
                    <a:pt x="22" y="12"/>
                  </a:cubicBezTo>
                  <a:cubicBezTo>
                    <a:pt x="23" y="13"/>
                    <a:pt x="33" y="13"/>
                    <a:pt x="33" y="13"/>
                  </a:cubicBezTo>
                  <a:cubicBezTo>
                    <a:pt x="33" y="13"/>
                    <a:pt x="36" y="14"/>
                    <a:pt x="39" y="17"/>
                  </a:cubicBezTo>
                  <a:cubicBezTo>
                    <a:pt x="39" y="16"/>
                    <a:pt x="39" y="15"/>
                    <a:pt x="39" y="15"/>
                  </a:cubicBezTo>
                  <a:cubicBezTo>
                    <a:pt x="39" y="13"/>
                    <a:pt x="39" y="11"/>
                    <a:pt x="37" y="10"/>
                  </a:cubicBezTo>
                  <a:cubicBezTo>
                    <a:pt x="36" y="10"/>
                    <a:pt x="36" y="7"/>
                    <a:pt x="35" y="5"/>
                  </a:cubicBezTo>
                  <a:cubicBezTo>
                    <a:pt x="34" y="6"/>
                    <a:pt x="33" y="6"/>
                    <a:pt x="33" y="6"/>
                  </a:cubicBezTo>
                  <a:cubicBezTo>
                    <a:pt x="30" y="7"/>
                    <a:pt x="26" y="6"/>
                    <a:pt x="25" y="4"/>
                  </a:cubicBezTo>
                  <a:cubicBezTo>
                    <a:pt x="24" y="3"/>
                    <a:pt x="20" y="1"/>
                    <a:pt x="19" y="0"/>
                  </a:cubicBezTo>
                  <a:cubicBezTo>
                    <a:pt x="18" y="1"/>
                    <a:pt x="15" y="2"/>
                    <a:pt x="14" y="3"/>
                  </a:cubicBezTo>
                  <a:cubicBezTo>
                    <a:pt x="13" y="3"/>
                    <a:pt x="13" y="7"/>
                    <a:pt x="13" y="7"/>
                  </a:cubicBezTo>
                  <a:cubicBezTo>
                    <a:pt x="11" y="7"/>
                    <a:pt x="10" y="9"/>
                    <a:pt x="10" y="10"/>
                  </a:cubicBezTo>
                  <a:cubicBezTo>
                    <a:pt x="10" y="11"/>
                    <a:pt x="6" y="9"/>
                    <a:pt x="5" y="10"/>
                  </a:cubicBezTo>
                  <a:cubicBezTo>
                    <a:pt x="4" y="10"/>
                    <a:pt x="1" y="11"/>
                    <a:pt x="0" y="11"/>
                  </a:cubicBezTo>
                  <a:cubicBezTo>
                    <a:pt x="1" y="12"/>
                    <a:pt x="0" y="13"/>
                    <a:pt x="1" y="13"/>
                  </a:cubicBezTo>
                  <a:cubicBezTo>
                    <a:pt x="3" y="13"/>
                    <a:pt x="7" y="13"/>
                    <a:pt x="7" y="16"/>
                  </a:cubicBezTo>
                  <a:cubicBezTo>
                    <a:pt x="7" y="19"/>
                    <a:pt x="12" y="24"/>
                    <a:pt x="13" y="26"/>
                  </a:cubicBezTo>
                  <a:cubicBezTo>
                    <a:pt x="15" y="28"/>
                    <a:pt x="19" y="28"/>
                    <a:pt x="20" y="30"/>
                  </a:cubicBezTo>
                  <a:cubicBezTo>
                    <a:pt x="20" y="31"/>
                    <a:pt x="23" y="32"/>
                    <a:pt x="26" y="32"/>
                  </a:cubicBezTo>
                  <a:cubicBezTo>
                    <a:pt x="26" y="33"/>
                    <a:pt x="28" y="33"/>
                    <a:pt x="29" y="34"/>
                  </a:cubicBezTo>
                  <a:cubicBezTo>
                    <a:pt x="26" y="31"/>
                    <a:pt x="23" y="29"/>
                    <a:pt x="23" y="28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991;p79"/>
            <p:cNvSpPr/>
            <p:nvPr/>
          </p:nvSpPr>
          <p:spPr>
            <a:xfrm>
              <a:off x="4911029" y="2420778"/>
              <a:ext cx="38576" cy="70441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10" y="22"/>
                  </a:moveTo>
                  <a:cubicBezTo>
                    <a:pt x="11" y="21"/>
                    <a:pt x="10" y="21"/>
                    <a:pt x="12" y="20"/>
                  </a:cubicBezTo>
                  <a:cubicBezTo>
                    <a:pt x="13" y="18"/>
                    <a:pt x="13" y="16"/>
                    <a:pt x="13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2" y="13"/>
                    <a:pt x="11" y="12"/>
                    <a:pt x="10" y="11"/>
                  </a:cubicBezTo>
                  <a:cubicBezTo>
                    <a:pt x="9" y="9"/>
                    <a:pt x="10" y="5"/>
                    <a:pt x="11" y="3"/>
                  </a:cubicBezTo>
                  <a:cubicBezTo>
                    <a:pt x="9" y="2"/>
                    <a:pt x="5" y="0"/>
                    <a:pt x="4" y="0"/>
                  </a:cubicBezTo>
                  <a:cubicBezTo>
                    <a:pt x="3" y="0"/>
                    <a:pt x="1" y="2"/>
                    <a:pt x="0" y="4"/>
                  </a:cubicBezTo>
                  <a:cubicBezTo>
                    <a:pt x="3" y="6"/>
                    <a:pt x="4" y="7"/>
                    <a:pt x="2" y="9"/>
                  </a:cubicBezTo>
                  <a:cubicBezTo>
                    <a:pt x="0" y="11"/>
                    <a:pt x="0" y="18"/>
                    <a:pt x="2" y="20"/>
                  </a:cubicBezTo>
                  <a:cubicBezTo>
                    <a:pt x="4" y="21"/>
                    <a:pt x="5" y="25"/>
                    <a:pt x="7" y="26"/>
                  </a:cubicBezTo>
                  <a:cubicBezTo>
                    <a:pt x="8" y="24"/>
                    <a:pt x="8" y="22"/>
                    <a:pt x="10" y="22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992;p79"/>
            <p:cNvSpPr/>
            <p:nvPr/>
          </p:nvSpPr>
          <p:spPr>
            <a:xfrm>
              <a:off x="4724865" y="2256416"/>
              <a:ext cx="150943" cy="65410"/>
            </a:xfrm>
            <a:custGeom>
              <a:avLst/>
              <a:gdLst/>
              <a:ahLst/>
              <a:cxnLst/>
              <a:rect l="l" t="t" r="r" b="b"/>
              <a:pathLst>
                <a:path w="55" h="24" extrusionOk="0">
                  <a:moveTo>
                    <a:pt x="46" y="1"/>
                  </a:moveTo>
                  <a:cubicBezTo>
                    <a:pt x="45" y="0"/>
                    <a:pt x="39" y="0"/>
                    <a:pt x="39" y="0"/>
                  </a:cubicBezTo>
                  <a:cubicBezTo>
                    <a:pt x="39" y="0"/>
                    <a:pt x="39" y="1"/>
                    <a:pt x="38" y="2"/>
                  </a:cubicBezTo>
                  <a:cubicBezTo>
                    <a:pt x="37" y="3"/>
                    <a:pt x="34" y="3"/>
                    <a:pt x="32" y="3"/>
                  </a:cubicBezTo>
                  <a:cubicBezTo>
                    <a:pt x="31" y="4"/>
                    <a:pt x="28" y="4"/>
                    <a:pt x="28" y="6"/>
                  </a:cubicBezTo>
                  <a:cubicBezTo>
                    <a:pt x="27" y="7"/>
                    <a:pt x="24" y="6"/>
                    <a:pt x="24" y="11"/>
                  </a:cubicBezTo>
                  <a:cubicBezTo>
                    <a:pt x="26" y="14"/>
                    <a:pt x="23" y="13"/>
                    <a:pt x="22" y="13"/>
                  </a:cubicBezTo>
                  <a:cubicBezTo>
                    <a:pt x="21" y="12"/>
                    <a:pt x="15" y="13"/>
                    <a:pt x="14" y="14"/>
                  </a:cubicBezTo>
                  <a:cubicBezTo>
                    <a:pt x="14" y="15"/>
                    <a:pt x="12" y="15"/>
                    <a:pt x="10" y="14"/>
                  </a:cubicBezTo>
                  <a:cubicBezTo>
                    <a:pt x="9" y="13"/>
                    <a:pt x="7" y="13"/>
                    <a:pt x="6" y="15"/>
                  </a:cubicBezTo>
                  <a:cubicBezTo>
                    <a:pt x="4" y="16"/>
                    <a:pt x="3" y="13"/>
                    <a:pt x="2" y="13"/>
                  </a:cubicBezTo>
                  <a:cubicBezTo>
                    <a:pt x="0" y="14"/>
                    <a:pt x="1" y="17"/>
                    <a:pt x="1" y="18"/>
                  </a:cubicBezTo>
                  <a:cubicBezTo>
                    <a:pt x="1" y="18"/>
                    <a:pt x="3" y="21"/>
                    <a:pt x="4" y="20"/>
                  </a:cubicBezTo>
                  <a:cubicBezTo>
                    <a:pt x="6" y="19"/>
                    <a:pt x="8" y="20"/>
                    <a:pt x="9" y="21"/>
                  </a:cubicBezTo>
                  <a:cubicBezTo>
                    <a:pt x="11" y="22"/>
                    <a:pt x="13" y="20"/>
                    <a:pt x="14" y="19"/>
                  </a:cubicBezTo>
                  <a:cubicBezTo>
                    <a:pt x="14" y="18"/>
                    <a:pt x="19" y="18"/>
                    <a:pt x="20" y="18"/>
                  </a:cubicBezTo>
                  <a:cubicBezTo>
                    <a:pt x="20" y="18"/>
                    <a:pt x="20" y="21"/>
                    <a:pt x="21" y="22"/>
                  </a:cubicBezTo>
                  <a:cubicBezTo>
                    <a:pt x="22" y="22"/>
                    <a:pt x="24" y="23"/>
                    <a:pt x="27" y="23"/>
                  </a:cubicBezTo>
                  <a:cubicBezTo>
                    <a:pt x="30" y="23"/>
                    <a:pt x="34" y="24"/>
                    <a:pt x="35" y="24"/>
                  </a:cubicBezTo>
                  <a:cubicBezTo>
                    <a:pt x="37" y="24"/>
                    <a:pt x="39" y="22"/>
                    <a:pt x="42" y="22"/>
                  </a:cubicBezTo>
                  <a:cubicBezTo>
                    <a:pt x="45" y="22"/>
                    <a:pt x="46" y="20"/>
                    <a:pt x="47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7" y="19"/>
                    <a:pt x="47" y="18"/>
                    <a:pt x="48" y="18"/>
                  </a:cubicBezTo>
                  <a:cubicBezTo>
                    <a:pt x="49" y="18"/>
                    <a:pt x="49" y="16"/>
                    <a:pt x="49" y="15"/>
                  </a:cubicBezTo>
                  <a:cubicBezTo>
                    <a:pt x="50" y="14"/>
                    <a:pt x="49" y="12"/>
                    <a:pt x="50" y="13"/>
                  </a:cubicBezTo>
                  <a:cubicBezTo>
                    <a:pt x="52" y="13"/>
                    <a:pt x="54" y="13"/>
                    <a:pt x="54" y="11"/>
                  </a:cubicBezTo>
                  <a:cubicBezTo>
                    <a:pt x="54" y="10"/>
                    <a:pt x="54" y="9"/>
                    <a:pt x="55" y="8"/>
                  </a:cubicBezTo>
                  <a:cubicBezTo>
                    <a:pt x="53" y="6"/>
                    <a:pt x="52" y="2"/>
                    <a:pt x="52" y="2"/>
                  </a:cubicBezTo>
                  <a:cubicBezTo>
                    <a:pt x="52" y="2"/>
                    <a:pt x="48" y="3"/>
                    <a:pt x="46" y="1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993;p79"/>
            <p:cNvSpPr/>
            <p:nvPr/>
          </p:nvSpPr>
          <p:spPr>
            <a:xfrm>
              <a:off x="4857359" y="2261448"/>
              <a:ext cx="130819" cy="77149"/>
            </a:xfrm>
            <a:custGeom>
              <a:avLst/>
              <a:gdLst/>
              <a:ahLst/>
              <a:cxnLst/>
              <a:rect l="l" t="t" r="r" b="b"/>
              <a:pathLst>
                <a:path w="48" h="28" extrusionOk="0">
                  <a:moveTo>
                    <a:pt x="46" y="6"/>
                  </a:moveTo>
                  <a:cubicBezTo>
                    <a:pt x="46" y="5"/>
                    <a:pt x="45" y="5"/>
                    <a:pt x="44" y="4"/>
                  </a:cubicBezTo>
                  <a:cubicBezTo>
                    <a:pt x="42" y="4"/>
                    <a:pt x="40" y="3"/>
                    <a:pt x="40" y="3"/>
                  </a:cubicBezTo>
                  <a:cubicBezTo>
                    <a:pt x="39" y="1"/>
                    <a:pt x="34" y="1"/>
                    <a:pt x="33" y="0"/>
                  </a:cubicBezTo>
                  <a:cubicBezTo>
                    <a:pt x="32" y="0"/>
                    <a:pt x="28" y="5"/>
                    <a:pt x="27" y="5"/>
                  </a:cubicBezTo>
                  <a:cubicBezTo>
                    <a:pt x="25" y="5"/>
                    <a:pt x="18" y="6"/>
                    <a:pt x="18" y="7"/>
                  </a:cubicBezTo>
                  <a:cubicBezTo>
                    <a:pt x="18" y="9"/>
                    <a:pt x="11" y="9"/>
                    <a:pt x="8" y="7"/>
                  </a:cubicBezTo>
                  <a:cubicBezTo>
                    <a:pt x="8" y="7"/>
                    <a:pt x="7" y="7"/>
                    <a:pt x="7" y="6"/>
                  </a:cubicBezTo>
                  <a:cubicBezTo>
                    <a:pt x="6" y="7"/>
                    <a:pt x="6" y="7"/>
                    <a:pt x="6" y="8"/>
                  </a:cubicBezTo>
                  <a:cubicBezTo>
                    <a:pt x="6" y="10"/>
                    <a:pt x="4" y="10"/>
                    <a:pt x="3" y="10"/>
                  </a:cubicBezTo>
                  <a:cubicBezTo>
                    <a:pt x="2" y="9"/>
                    <a:pt x="3" y="12"/>
                    <a:pt x="2" y="13"/>
                  </a:cubicBezTo>
                  <a:cubicBezTo>
                    <a:pt x="2" y="14"/>
                    <a:pt x="2" y="16"/>
                    <a:pt x="1" y="16"/>
                  </a:cubicBezTo>
                  <a:cubicBezTo>
                    <a:pt x="0" y="16"/>
                    <a:pt x="0" y="17"/>
                    <a:pt x="0" y="18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1"/>
                    <a:pt x="6" y="24"/>
                    <a:pt x="7" y="25"/>
                  </a:cubicBezTo>
                  <a:cubicBezTo>
                    <a:pt x="9" y="27"/>
                    <a:pt x="13" y="28"/>
                    <a:pt x="16" y="27"/>
                  </a:cubicBezTo>
                  <a:cubicBezTo>
                    <a:pt x="17" y="27"/>
                    <a:pt x="26" y="24"/>
                    <a:pt x="26" y="24"/>
                  </a:cubicBezTo>
                  <a:cubicBezTo>
                    <a:pt x="26" y="24"/>
                    <a:pt x="28" y="25"/>
                    <a:pt x="28" y="25"/>
                  </a:cubicBezTo>
                  <a:cubicBezTo>
                    <a:pt x="28" y="25"/>
                    <a:pt x="29" y="25"/>
                    <a:pt x="30" y="25"/>
                  </a:cubicBezTo>
                  <a:cubicBezTo>
                    <a:pt x="31" y="25"/>
                    <a:pt x="33" y="24"/>
                    <a:pt x="35" y="22"/>
                  </a:cubicBezTo>
                  <a:cubicBezTo>
                    <a:pt x="38" y="20"/>
                    <a:pt x="40" y="11"/>
                    <a:pt x="42" y="11"/>
                  </a:cubicBezTo>
                  <a:cubicBezTo>
                    <a:pt x="43" y="10"/>
                    <a:pt x="45" y="8"/>
                    <a:pt x="47" y="7"/>
                  </a:cubicBezTo>
                  <a:cubicBezTo>
                    <a:pt x="48" y="7"/>
                    <a:pt x="48" y="6"/>
                    <a:pt x="46" y="6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994;p79"/>
            <p:cNvSpPr/>
            <p:nvPr/>
          </p:nvSpPr>
          <p:spPr>
            <a:xfrm>
              <a:off x="4776856" y="2199392"/>
              <a:ext cx="129142" cy="65410"/>
            </a:xfrm>
            <a:custGeom>
              <a:avLst/>
              <a:gdLst/>
              <a:ahLst/>
              <a:cxnLst/>
              <a:rect l="l" t="t" r="r" b="b"/>
              <a:pathLst>
                <a:path w="47" h="24" extrusionOk="0">
                  <a:moveTo>
                    <a:pt x="44" y="11"/>
                  </a:moveTo>
                  <a:cubicBezTo>
                    <a:pt x="43" y="10"/>
                    <a:pt x="39" y="11"/>
                    <a:pt x="39" y="10"/>
                  </a:cubicBezTo>
                  <a:cubicBezTo>
                    <a:pt x="39" y="9"/>
                    <a:pt x="39" y="7"/>
                    <a:pt x="37" y="7"/>
                  </a:cubicBezTo>
                  <a:cubicBezTo>
                    <a:pt x="36" y="7"/>
                    <a:pt x="34" y="6"/>
                    <a:pt x="33" y="8"/>
                  </a:cubicBezTo>
                  <a:cubicBezTo>
                    <a:pt x="33" y="10"/>
                    <a:pt x="29" y="7"/>
                    <a:pt x="29" y="6"/>
                  </a:cubicBezTo>
                  <a:cubicBezTo>
                    <a:pt x="29" y="6"/>
                    <a:pt x="28" y="5"/>
                    <a:pt x="24" y="3"/>
                  </a:cubicBezTo>
                  <a:cubicBezTo>
                    <a:pt x="23" y="3"/>
                    <a:pt x="22" y="2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19" y="2"/>
                    <a:pt x="17" y="0"/>
                    <a:pt x="15" y="2"/>
                  </a:cubicBezTo>
                  <a:cubicBezTo>
                    <a:pt x="14" y="3"/>
                    <a:pt x="12" y="3"/>
                    <a:pt x="10" y="5"/>
                  </a:cubicBezTo>
                  <a:cubicBezTo>
                    <a:pt x="8" y="6"/>
                    <a:pt x="4" y="6"/>
                    <a:pt x="1" y="7"/>
                  </a:cubicBezTo>
                  <a:cubicBezTo>
                    <a:pt x="0" y="7"/>
                    <a:pt x="1" y="9"/>
                    <a:pt x="2" y="11"/>
                  </a:cubicBezTo>
                  <a:cubicBezTo>
                    <a:pt x="3" y="13"/>
                    <a:pt x="3" y="17"/>
                    <a:pt x="5" y="18"/>
                  </a:cubicBezTo>
                  <a:cubicBezTo>
                    <a:pt x="6" y="18"/>
                    <a:pt x="12" y="22"/>
                    <a:pt x="12" y="23"/>
                  </a:cubicBezTo>
                  <a:cubicBezTo>
                    <a:pt x="12" y="23"/>
                    <a:pt x="12" y="23"/>
                    <a:pt x="12" y="24"/>
                  </a:cubicBezTo>
                  <a:cubicBezTo>
                    <a:pt x="14" y="24"/>
                    <a:pt x="18" y="24"/>
                    <a:pt x="19" y="23"/>
                  </a:cubicBezTo>
                  <a:cubicBezTo>
                    <a:pt x="20" y="22"/>
                    <a:pt x="20" y="20"/>
                    <a:pt x="20" y="20"/>
                  </a:cubicBezTo>
                  <a:cubicBezTo>
                    <a:pt x="20" y="20"/>
                    <a:pt x="25" y="20"/>
                    <a:pt x="27" y="22"/>
                  </a:cubicBezTo>
                  <a:cubicBezTo>
                    <a:pt x="29" y="24"/>
                    <a:pt x="33" y="23"/>
                    <a:pt x="33" y="23"/>
                  </a:cubicBezTo>
                  <a:cubicBezTo>
                    <a:pt x="33" y="23"/>
                    <a:pt x="33" y="23"/>
                    <a:pt x="33" y="24"/>
                  </a:cubicBezTo>
                  <a:cubicBezTo>
                    <a:pt x="34" y="23"/>
                    <a:pt x="35" y="22"/>
                    <a:pt x="36" y="22"/>
                  </a:cubicBezTo>
                  <a:cubicBezTo>
                    <a:pt x="37" y="21"/>
                    <a:pt x="40" y="21"/>
                    <a:pt x="42" y="18"/>
                  </a:cubicBezTo>
                  <a:cubicBezTo>
                    <a:pt x="44" y="17"/>
                    <a:pt x="45" y="16"/>
                    <a:pt x="47" y="15"/>
                  </a:cubicBezTo>
                  <a:cubicBezTo>
                    <a:pt x="46" y="14"/>
                    <a:pt x="45" y="12"/>
                    <a:pt x="44" y="11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995;p79"/>
            <p:cNvSpPr/>
            <p:nvPr/>
          </p:nvSpPr>
          <p:spPr>
            <a:xfrm>
              <a:off x="4867423" y="2239644"/>
              <a:ext cx="112371" cy="48639"/>
            </a:xfrm>
            <a:custGeom>
              <a:avLst/>
              <a:gdLst/>
              <a:ahLst/>
              <a:cxnLst/>
              <a:rect l="l" t="t" r="r" b="b"/>
              <a:pathLst>
                <a:path w="41" h="18" extrusionOk="0">
                  <a:moveTo>
                    <a:pt x="31" y="2"/>
                  </a:moveTo>
                  <a:cubicBezTo>
                    <a:pt x="29" y="2"/>
                    <a:pt x="28" y="0"/>
                    <a:pt x="26" y="1"/>
                  </a:cubicBezTo>
                  <a:cubicBezTo>
                    <a:pt x="24" y="2"/>
                    <a:pt x="20" y="1"/>
                    <a:pt x="19" y="0"/>
                  </a:cubicBezTo>
                  <a:cubicBezTo>
                    <a:pt x="19" y="0"/>
                    <a:pt x="17" y="2"/>
                    <a:pt x="15" y="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2" y="1"/>
                    <a:pt x="11" y="2"/>
                    <a:pt x="9" y="4"/>
                  </a:cubicBezTo>
                  <a:cubicBezTo>
                    <a:pt x="7" y="6"/>
                    <a:pt x="5" y="6"/>
                    <a:pt x="3" y="7"/>
                  </a:cubicBezTo>
                  <a:cubicBezTo>
                    <a:pt x="2" y="7"/>
                    <a:pt x="1" y="8"/>
                    <a:pt x="0" y="9"/>
                  </a:cubicBezTo>
                  <a:cubicBezTo>
                    <a:pt x="1" y="11"/>
                    <a:pt x="3" y="14"/>
                    <a:pt x="4" y="16"/>
                  </a:cubicBezTo>
                  <a:cubicBezTo>
                    <a:pt x="7" y="18"/>
                    <a:pt x="14" y="18"/>
                    <a:pt x="14" y="16"/>
                  </a:cubicBezTo>
                  <a:cubicBezTo>
                    <a:pt x="14" y="14"/>
                    <a:pt x="20" y="13"/>
                    <a:pt x="22" y="13"/>
                  </a:cubicBezTo>
                  <a:cubicBezTo>
                    <a:pt x="23" y="13"/>
                    <a:pt x="28" y="8"/>
                    <a:pt x="29" y="8"/>
                  </a:cubicBezTo>
                  <a:cubicBezTo>
                    <a:pt x="30" y="9"/>
                    <a:pt x="34" y="9"/>
                    <a:pt x="35" y="11"/>
                  </a:cubicBezTo>
                  <a:cubicBezTo>
                    <a:pt x="36" y="11"/>
                    <a:pt x="38" y="12"/>
                    <a:pt x="40" y="12"/>
                  </a:cubicBezTo>
                  <a:cubicBezTo>
                    <a:pt x="39" y="12"/>
                    <a:pt x="39" y="11"/>
                    <a:pt x="39" y="10"/>
                  </a:cubicBezTo>
                  <a:cubicBezTo>
                    <a:pt x="39" y="8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4"/>
                    <a:pt x="38" y="4"/>
                    <a:pt x="38" y="3"/>
                  </a:cubicBezTo>
                  <a:cubicBezTo>
                    <a:pt x="37" y="3"/>
                    <a:pt x="34" y="2"/>
                    <a:pt x="31" y="2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996;p79"/>
            <p:cNvSpPr/>
            <p:nvPr/>
          </p:nvSpPr>
          <p:spPr>
            <a:xfrm>
              <a:off x="4332408" y="2427486"/>
              <a:ext cx="73795" cy="129141"/>
            </a:xfrm>
            <a:custGeom>
              <a:avLst/>
              <a:gdLst/>
              <a:ahLst/>
              <a:cxnLst/>
              <a:rect l="l" t="t" r="r" b="b"/>
              <a:pathLst>
                <a:path w="27" h="47" extrusionOk="0">
                  <a:moveTo>
                    <a:pt x="20" y="38"/>
                  </a:moveTo>
                  <a:cubicBezTo>
                    <a:pt x="23" y="37"/>
                    <a:pt x="19" y="35"/>
                    <a:pt x="18" y="34"/>
                  </a:cubicBezTo>
                  <a:cubicBezTo>
                    <a:pt x="17" y="34"/>
                    <a:pt x="18" y="30"/>
                    <a:pt x="20" y="30"/>
                  </a:cubicBezTo>
                  <a:cubicBezTo>
                    <a:pt x="22" y="30"/>
                    <a:pt x="20" y="28"/>
                    <a:pt x="18" y="26"/>
                  </a:cubicBezTo>
                  <a:cubicBezTo>
                    <a:pt x="15" y="24"/>
                    <a:pt x="18" y="23"/>
                    <a:pt x="20" y="23"/>
                  </a:cubicBezTo>
                  <a:cubicBezTo>
                    <a:pt x="22" y="23"/>
                    <a:pt x="19" y="20"/>
                    <a:pt x="21" y="18"/>
                  </a:cubicBezTo>
                  <a:cubicBezTo>
                    <a:pt x="23" y="16"/>
                    <a:pt x="21" y="13"/>
                    <a:pt x="21" y="11"/>
                  </a:cubicBezTo>
                  <a:cubicBezTo>
                    <a:pt x="21" y="9"/>
                    <a:pt x="23" y="9"/>
                    <a:pt x="25" y="6"/>
                  </a:cubicBezTo>
                  <a:cubicBezTo>
                    <a:pt x="27" y="5"/>
                    <a:pt x="24" y="6"/>
                    <a:pt x="24" y="4"/>
                  </a:cubicBezTo>
                  <a:cubicBezTo>
                    <a:pt x="24" y="2"/>
                    <a:pt x="21" y="2"/>
                    <a:pt x="19" y="3"/>
                  </a:cubicBezTo>
                  <a:cubicBezTo>
                    <a:pt x="17" y="5"/>
                    <a:pt x="17" y="3"/>
                    <a:pt x="16" y="3"/>
                  </a:cubicBezTo>
                  <a:cubicBezTo>
                    <a:pt x="14" y="3"/>
                    <a:pt x="12" y="4"/>
                    <a:pt x="12" y="2"/>
                  </a:cubicBezTo>
                  <a:cubicBezTo>
                    <a:pt x="12" y="0"/>
                    <a:pt x="10" y="0"/>
                    <a:pt x="9" y="2"/>
                  </a:cubicBezTo>
                  <a:cubicBezTo>
                    <a:pt x="8" y="2"/>
                    <a:pt x="8" y="3"/>
                    <a:pt x="7" y="3"/>
                  </a:cubicBezTo>
                  <a:cubicBezTo>
                    <a:pt x="6" y="5"/>
                    <a:pt x="6" y="6"/>
                    <a:pt x="7" y="7"/>
                  </a:cubicBezTo>
                  <a:cubicBezTo>
                    <a:pt x="8" y="10"/>
                    <a:pt x="5" y="22"/>
                    <a:pt x="3" y="25"/>
                  </a:cubicBezTo>
                  <a:cubicBezTo>
                    <a:pt x="0" y="29"/>
                    <a:pt x="3" y="30"/>
                    <a:pt x="5" y="32"/>
                  </a:cubicBezTo>
                  <a:cubicBezTo>
                    <a:pt x="8" y="34"/>
                    <a:pt x="6" y="43"/>
                    <a:pt x="6" y="45"/>
                  </a:cubicBezTo>
                  <a:cubicBezTo>
                    <a:pt x="6" y="47"/>
                    <a:pt x="9" y="47"/>
                    <a:pt x="12" y="47"/>
                  </a:cubicBezTo>
                  <a:cubicBezTo>
                    <a:pt x="14" y="47"/>
                    <a:pt x="16" y="46"/>
                    <a:pt x="18" y="45"/>
                  </a:cubicBezTo>
                  <a:cubicBezTo>
                    <a:pt x="17" y="44"/>
                    <a:pt x="17" y="43"/>
                    <a:pt x="17" y="43"/>
                  </a:cubicBezTo>
                  <a:cubicBezTo>
                    <a:pt x="17" y="41"/>
                    <a:pt x="17" y="38"/>
                    <a:pt x="20" y="38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997;p79"/>
            <p:cNvSpPr/>
            <p:nvPr/>
          </p:nvSpPr>
          <p:spPr>
            <a:xfrm>
              <a:off x="4594045" y="2133985"/>
              <a:ext cx="85535" cy="73795"/>
            </a:xfrm>
            <a:custGeom>
              <a:avLst/>
              <a:gdLst/>
              <a:ahLst/>
              <a:cxnLst/>
              <a:rect l="l" t="t" r="r" b="b"/>
              <a:pathLst>
                <a:path w="31" h="27" extrusionOk="0">
                  <a:moveTo>
                    <a:pt x="9" y="20"/>
                  </a:moveTo>
                  <a:cubicBezTo>
                    <a:pt x="11" y="19"/>
                    <a:pt x="13" y="20"/>
                    <a:pt x="15" y="21"/>
                  </a:cubicBezTo>
                  <a:cubicBezTo>
                    <a:pt x="16" y="23"/>
                    <a:pt x="18" y="23"/>
                    <a:pt x="20" y="25"/>
                  </a:cubicBezTo>
                  <a:cubicBezTo>
                    <a:pt x="20" y="26"/>
                    <a:pt x="21" y="26"/>
                    <a:pt x="21" y="27"/>
                  </a:cubicBezTo>
                  <a:cubicBezTo>
                    <a:pt x="21" y="25"/>
                    <a:pt x="21" y="22"/>
                    <a:pt x="22" y="21"/>
                  </a:cubicBezTo>
                  <a:cubicBezTo>
                    <a:pt x="23" y="19"/>
                    <a:pt x="21" y="18"/>
                    <a:pt x="23" y="18"/>
                  </a:cubicBezTo>
                  <a:cubicBezTo>
                    <a:pt x="24" y="18"/>
                    <a:pt x="27" y="18"/>
                    <a:pt x="27" y="16"/>
                  </a:cubicBezTo>
                  <a:cubicBezTo>
                    <a:pt x="27" y="13"/>
                    <a:pt x="28" y="14"/>
                    <a:pt x="29" y="13"/>
                  </a:cubicBezTo>
                  <a:cubicBezTo>
                    <a:pt x="29" y="12"/>
                    <a:pt x="27" y="9"/>
                    <a:pt x="26" y="9"/>
                  </a:cubicBezTo>
                  <a:cubicBezTo>
                    <a:pt x="26" y="8"/>
                    <a:pt x="28" y="8"/>
                    <a:pt x="30" y="6"/>
                  </a:cubicBezTo>
                  <a:cubicBezTo>
                    <a:pt x="31" y="5"/>
                    <a:pt x="31" y="3"/>
                    <a:pt x="30" y="0"/>
                  </a:cubicBezTo>
                  <a:cubicBezTo>
                    <a:pt x="30" y="1"/>
                    <a:pt x="29" y="2"/>
                    <a:pt x="28" y="1"/>
                  </a:cubicBezTo>
                  <a:cubicBezTo>
                    <a:pt x="26" y="0"/>
                    <a:pt x="23" y="1"/>
                    <a:pt x="20" y="2"/>
                  </a:cubicBezTo>
                  <a:cubicBezTo>
                    <a:pt x="17" y="2"/>
                    <a:pt x="16" y="6"/>
                    <a:pt x="17" y="6"/>
                  </a:cubicBezTo>
                  <a:cubicBezTo>
                    <a:pt x="19" y="8"/>
                    <a:pt x="14" y="8"/>
                    <a:pt x="14" y="6"/>
                  </a:cubicBezTo>
                  <a:cubicBezTo>
                    <a:pt x="13" y="5"/>
                    <a:pt x="10" y="6"/>
                    <a:pt x="10" y="8"/>
                  </a:cubicBezTo>
                  <a:cubicBezTo>
                    <a:pt x="10" y="11"/>
                    <a:pt x="7" y="12"/>
                    <a:pt x="7" y="15"/>
                  </a:cubicBezTo>
                  <a:cubicBezTo>
                    <a:pt x="8" y="18"/>
                    <a:pt x="4" y="20"/>
                    <a:pt x="1" y="2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3"/>
                    <a:pt x="2" y="23"/>
                    <a:pt x="3" y="23"/>
                  </a:cubicBezTo>
                  <a:cubicBezTo>
                    <a:pt x="5" y="23"/>
                    <a:pt x="9" y="22"/>
                    <a:pt x="9" y="20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998;p79"/>
            <p:cNvSpPr/>
            <p:nvPr/>
          </p:nvSpPr>
          <p:spPr>
            <a:xfrm>
              <a:off x="4649392" y="2222873"/>
              <a:ext cx="10063" cy="20125"/>
            </a:xfrm>
            <a:custGeom>
              <a:avLst/>
              <a:gdLst/>
              <a:ahLst/>
              <a:cxnLst/>
              <a:rect l="l" t="t" r="r" b="b"/>
              <a:pathLst>
                <a:path w="4" h="7" extrusionOk="0">
                  <a:moveTo>
                    <a:pt x="2" y="0"/>
                  </a:moveTo>
                  <a:cubicBezTo>
                    <a:pt x="0" y="1"/>
                    <a:pt x="0" y="3"/>
                    <a:pt x="0" y="6"/>
                  </a:cubicBezTo>
                  <a:cubicBezTo>
                    <a:pt x="0" y="6"/>
                    <a:pt x="3" y="6"/>
                    <a:pt x="4" y="7"/>
                  </a:cubicBezTo>
                  <a:cubicBezTo>
                    <a:pt x="4" y="3"/>
                    <a:pt x="2" y="2"/>
                    <a:pt x="2" y="1"/>
                  </a:cubicBezTo>
                  <a:cubicBezTo>
                    <a:pt x="1" y="1"/>
                    <a:pt x="2" y="1"/>
                    <a:pt x="2" y="0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999;p79"/>
            <p:cNvSpPr/>
            <p:nvPr/>
          </p:nvSpPr>
          <p:spPr>
            <a:xfrm>
              <a:off x="4580629" y="2187653"/>
              <a:ext cx="78827" cy="55347"/>
            </a:xfrm>
            <a:custGeom>
              <a:avLst/>
              <a:gdLst/>
              <a:ahLst/>
              <a:cxnLst/>
              <a:rect l="l" t="t" r="r" b="b"/>
              <a:pathLst>
                <a:path w="29" h="20" extrusionOk="0">
                  <a:moveTo>
                    <a:pt x="0" y="5"/>
                  </a:moveTo>
                  <a:cubicBezTo>
                    <a:pt x="0" y="7"/>
                    <a:pt x="2" y="10"/>
                    <a:pt x="3" y="8"/>
                  </a:cubicBezTo>
                  <a:cubicBezTo>
                    <a:pt x="4" y="7"/>
                    <a:pt x="6" y="10"/>
                    <a:pt x="7" y="10"/>
                  </a:cubicBezTo>
                  <a:cubicBezTo>
                    <a:pt x="9" y="11"/>
                    <a:pt x="12" y="12"/>
                    <a:pt x="12" y="13"/>
                  </a:cubicBezTo>
                  <a:cubicBezTo>
                    <a:pt x="12" y="14"/>
                    <a:pt x="13" y="16"/>
                    <a:pt x="14" y="16"/>
                  </a:cubicBezTo>
                  <a:cubicBezTo>
                    <a:pt x="15" y="15"/>
                    <a:pt x="17" y="12"/>
                    <a:pt x="17" y="14"/>
                  </a:cubicBezTo>
                  <a:cubicBezTo>
                    <a:pt x="17" y="15"/>
                    <a:pt x="18" y="18"/>
                    <a:pt x="19" y="18"/>
                  </a:cubicBezTo>
                  <a:cubicBezTo>
                    <a:pt x="21" y="17"/>
                    <a:pt x="22" y="20"/>
                    <a:pt x="24" y="19"/>
                  </a:cubicBezTo>
                  <a:cubicBezTo>
                    <a:pt x="24" y="19"/>
                    <a:pt x="24" y="19"/>
                    <a:pt x="25" y="19"/>
                  </a:cubicBezTo>
                  <a:cubicBezTo>
                    <a:pt x="25" y="16"/>
                    <a:pt x="26" y="14"/>
                    <a:pt x="27" y="13"/>
                  </a:cubicBezTo>
                  <a:cubicBezTo>
                    <a:pt x="27" y="13"/>
                    <a:pt x="28" y="12"/>
                    <a:pt x="28" y="11"/>
                  </a:cubicBezTo>
                  <a:cubicBezTo>
                    <a:pt x="29" y="10"/>
                    <a:pt x="27" y="8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6"/>
                    <a:pt x="26" y="6"/>
                    <a:pt x="25" y="5"/>
                  </a:cubicBezTo>
                  <a:cubicBezTo>
                    <a:pt x="23" y="3"/>
                    <a:pt x="21" y="3"/>
                    <a:pt x="20" y="1"/>
                  </a:cubicBezTo>
                  <a:cubicBezTo>
                    <a:pt x="18" y="1"/>
                    <a:pt x="16" y="0"/>
                    <a:pt x="14" y="1"/>
                  </a:cubicBezTo>
                  <a:cubicBezTo>
                    <a:pt x="14" y="2"/>
                    <a:pt x="10" y="3"/>
                    <a:pt x="8" y="3"/>
                  </a:cubicBezTo>
                  <a:cubicBezTo>
                    <a:pt x="7" y="3"/>
                    <a:pt x="6" y="3"/>
                    <a:pt x="5" y="2"/>
                  </a:cubicBezTo>
                  <a:cubicBezTo>
                    <a:pt x="3" y="3"/>
                    <a:pt x="1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000;p79"/>
            <p:cNvSpPr/>
            <p:nvPr/>
          </p:nvSpPr>
          <p:spPr>
            <a:xfrm>
              <a:off x="4937865" y="2269833"/>
              <a:ext cx="182812" cy="120756"/>
            </a:xfrm>
            <a:custGeom>
              <a:avLst/>
              <a:gdLst/>
              <a:ahLst/>
              <a:cxnLst/>
              <a:rect l="l" t="t" r="r" b="b"/>
              <a:pathLst>
                <a:path w="67" h="44" extrusionOk="0">
                  <a:moveTo>
                    <a:pt x="60" y="29"/>
                  </a:moveTo>
                  <a:cubicBezTo>
                    <a:pt x="59" y="29"/>
                    <a:pt x="56" y="28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5" y="26"/>
                    <a:pt x="55" y="20"/>
                    <a:pt x="56" y="19"/>
                  </a:cubicBezTo>
                  <a:cubicBezTo>
                    <a:pt x="58" y="17"/>
                    <a:pt x="53" y="11"/>
                    <a:pt x="52" y="9"/>
                  </a:cubicBezTo>
                  <a:cubicBezTo>
                    <a:pt x="51" y="7"/>
                    <a:pt x="49" y="4"/>
                    <a:pt x="47" y="0"/>
                  </a:cubicBezTo>
                  <a:cubicBezTo>
                    <a:pt x="45" y="1"/>
                    <a:pt x="43" y="2"/>
                    <a:pt x="43" y="2"/>
                  </a:cubicBezTo>
                  <a:cubicBezTo>
                    <a:pt x="42" y="4"/>
                    <a:pt x="40" y="4"/>
                    <a:pt x="39" y="4"/>
                  </a:cubicBezTo>
                  <a:cubicBezTo>
                    <a:pt x="38" y="4"/>
                    <a:pt x="36" y="4"/>
                    <a:pt x="35" y="4"/>
                  </a:cubicBezTo>
                  <a:cubicBezTo>
                    <a:pt x="34" y="5"/>
                    <a:pt x="32" y="6"/>
                    <a:pt x="32" y="5"/>
                  </a:cubicBezTo>
                  <a:cubicBezTo>
                    <a:pt x="31" y="4"/>
                    <a:pt x="28" y="4"/>
                    <a:pt x="27" y="4"/>
                  </a:cubicBezTo>
                  <a:cubicBezTo>
                    <a:pt x="26" y="4"/>
                    <a:pt x="21" y="3"/>
                    <a:pt x="20" y="3"/>
                  </a:cubicBezTo>
                  <a:cubicBezTo>
                    <a:pt x="19" y="3"/>
                    <a:pt x="18" y="3"/>
                    <a:pt x="17" y="4"/>
                  </a:cubicBezTo>
                  <a:cubicBezTo>
                    <a:pt x="17" y="4"/>
                    <a:pt x="17" y="4"/>
                    <a:pt x="16" y="4"/>
                  </a:cubicBezTo>
                  <a:cubicBezTo>
                    <a:pt x="14" y="5"/>
                    <a:pt x="13" y="7"/>
                    <a:pt x="12" y="8"/>
                  </a:cubicBezTo>
                  <a:cubicBezTo>
                    <a:pt x="10" y="8"/>
                    <a:pt x="7" y="16"/>
                    <a:pt x="4" y="19"/>
                  </a:cubicBezTo>
                  <a:cubicBezTo>
                    <a:pt x="2" y="21"/>
                    <a:pt x="0" y="22"/>
                    <a:pt x="0" y="23"/>
                  </a:cubicBezTo>
                  <a:cubicBezTo>
                    <a:pt x="0" y="23"/>
                    <a:pt x="2" y="26"/>
                    <a:pt x="2" y="27"/>
                  </a:cubicBezTo>
                  <a:cubicBezTo>
                    <a:pt x="2" y="28"/>
                    <a:pt x="3" y="29"/>
                    <a:pt x="5" y="29"/>
                  </a:cubicBezTo>
                  <a:cubicBezTo>
                    <a:pt x="7" y="29"/>
                    <a:pt x="5" y="34"/>
                    <a:pt x="6" y="34"/>
                  </a:cubicBezTo>
                  <a:cubicBezTo>
                    <a:pt x="7" y="34"/>
                    <a:pt x="14" y="35"/>
                    <a:pt x="14" y="37"/>
                  </a:cubicBezTo>
                  <a:cubicBezTo>
                    <a:pt x="14" y="38"/>
                    <a:pt x="15" y="39"/>
                    <a:pt x="14" y="39"/>
                  </a:cubicBezTo>
                  <a:cubicBezTo>
                    <a:pt x="16" y="40"/>
                    <a:pt x="18" y="43"/>
                    <a:pt x="19" y="42"/>
                  </a:cubicBezTo>
                  <a:cubicBezTo>
                    <a:pt x="20" y="42"/>
                    <a:pt x="26" y="43"/>
                    <a:pt x="26" y="43"/>
                  </a:cubicBezTo>
                  <a:cubicBezTo>
                    <a:pt x="28" y="43"/>
                    <a:pt x="33" y="43"/>
                    <a:pt x="35" y="43"/>
                  </a:cubicBezTo>
                  <a:cubicBezTo>
                    <a:pt x="37" y="44"/>
                    <a:pt x="39" y="43"/>
                    <a:pt x="40" y="41"/>
                  </a:cubicBezTo>
                  <a:cubicBezTo>
                    <a:pt x="41" y="39"/>
                    <a:pt x="47" y="39"/>
                    <a:pt x="49" y="39"/>
                  </a:cubicBezTo>
                  <a:cubicBezTo>
                    <a:pt x="51" y="40"/>
                    <a:pt x="54" y="40"/>
                    <a:pt x="55" y="41"/>
                  </a:cubicBezTo>
                  <a:cubicBezTo>
                    <a:pt x="55" y="42"/>
                    <a:pt x="57" y="43"/>
                    <a:pt x="59" y="44"/>
                  </a:cubicBezTo>
                  <a:cubicBezTo>
                    <a:pt x="60" y="42"/>
                    <a:pt x="59" y="41"/>
                    <a:pt x="59" y="39"/>
                  </a:cubicBezTo>
                  <a:cubicBezTo>
                    <a:pt x="60" y="38"/>
                    <a:pt x="61" y="34"/>
                    <a:pt x="63" y="34"/>
                  </a:cubicBezTo>
                  <a:cubicBezTo>
                    <a:pt x="65" y="34"/>
                    <a:pt x="67" y="34"/>
                    <a:pt x="67" y="30"/>
                  </a:cubicBezTo>
                  <a:cubicBezTo>
                    <a:pt x="67" y="29"/>
                    <a:pt x="67" y="29"/>
                    <a:pt x="67" y="29"/>
                  </a:cubicBezTo>
                  <a:cubicBezTo>
                    <a:pt x="65" y="28"/>
                    <a:pt x="64" y="27"/>
                    <a:pt x="64" y="27"/>
                  </a:cubicBezTo>
                  <a:cubicBezTo>
                    <a:pt x="64" y="27"/>
                    <a:pt x="61" y="29"/>
                    <a:pt x="60" y="29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001;p79"/>
            <p:cNvSpPr/>
            <p:nvPr/>
          </p:nvSpPr>
          <p:spPr>
            <a:xfrm>
              <a:off x="5067004" y="2266478"/>
              <a:ext cx="60378" cy="77149"/>
            </a:xfrm>
            <a:custGeom>
              <a:avLst/>
              <a:gdLst/>
              <a:ahLst/>
              <a:cxnLst/>
              <a:rect l="l" t="t" r="r" b="b"/>
              <a:pathLst>
                <a:path w="22" h="28" extrusionOk="0">
                  <a:moveTo>
                    <a:pt x="17" y="7"/>
                  </a:moveTo>
                  <a:cubicBezTo>
                    <a:pt x="16" y="5"/>
                    <a:pt x="13" y="4"/>
                    <a:pt x="11" y="4"/>
                  </a:cubicBezTo>
                  <a:cubicBezTo>
                    <a:pt x="9" y="4"/>
                    <a:pt x="7" y="0"/>
                    <a:pt x="5" y="0"/>
                  </a:cubicBezTo>
                  <a:cubicBezTo>
                    <a:pt x="4" y="0"/>
                    <a:pt x="2" y="1"/>
                    <a:pt x="0" y="1"/>
                  </a:cubicBezTo>
                  <a:cubicBezTo>
                    <a:pt x="2" y="5"/>
                    <a:pt x="4" y="8"/>
                    <a:pt x="5" y="10"/>
                  </a:cubicBezTo>
                  <a:cubicBezTo>
                    <a:pt x="7" y="12"/>
                    <a:pt x="11" y="18"/>
                    <a:pt x="9" y="20"/>
                  </a:cubicBezTo>
                  <a:cubicBezTo>
                    <a:pt x="8" y="21"/>
                    <a:pt x="8" y="26"/>
                    <a:pt x="10" y="28"/>
                  </a:cubicBezTo>
                  <a:cubicBezTo>
                    <a:pt x="11" y="27"/>
                    <a:pt x="15" y="23"/>
                    <a:pt x="15" y="22"/>
                  </a:cubicBezTo>
                  <a:cubicBezTo>
                    <a:pt x="15" y="20"/>
                    <a:pt x="15" y="17"/>
                    <a:pt x="18" y="18"/>
                  </a:cubicBezTo>
                  <a:cubicBezTo>
                    <a:pt x="20" y="19"/>
                    <a:pt x="22" y="20"/>
                    <a:pt x="22" y="19"/>
                  </a:cubicBezTo>
                  <a:cubicBezTo>
                    <a:pt x="22" y="18"/>
                    <a:pt x="22" y="15"/>
                    <a:pt x="21" y="15"/>
                  </a:cubicBezTo>
                  <a:cubicBezTo>
                    <a:pt x="19" y="14"/>
                    <a:pt x="18" y="10"/>
                    <a:pt x="17" y="7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002;p79"/>
            <p:cNvSpPr/>
            <p:nvPr/>
          </p:nvSpPr>
          <p:spPr>
            <a:xfrm>
              <a:off x="4973083" y="2377171"/>
              <a:ext cx="125788" cy="72118"/>
            </a:xfrm>
            <a:custGeom>
              <a:avLst/>
              <a:gdLst/>
              <a:ahLst/>
              <a:cxnLst/>
              <a:rect l="l" t="t" r="r" b="b"/>
              <a:pathLst>
                <a:path w="46" h="27" extrusionOk="0">
                  <a:moveTo>
                    <a:pt x="36" y="0"/>
                  </a:moveTo>
                  <a:cubicBezTo>
                    <a:pt x="34" y="0"/>
                    <a:pt x="28" y="0"/>
                    <a:pt x="27" y="2"/>
                  </a:cubicBezTo>
                  <a:cubicBezTo>
                    <a:pt x="26" y="4"/>
                    <a:pt x="24" y="5"/>
                    <a:pt x="22" y="4"/>
                  </a:cubicBezTo>
                  <a:cubicBezTo>
                    <a:pt x="20" y="4"/>
                    <a:pt x="15" y="4"/>
                    <a:pt x="14" y="4"/>
                  </a:cubicBezTo>
                  <a:cubicBezTo>
                    <a:pt x="13" y="4"/>
                    <a:pt x="7" y="3"/>
                    <a:pt x="6" y="3"/>
                  </a:cubicBezTo>
                  <a:cubicBezTo>
                    <a:pt x="5" y="4"/>
                    <a:pt x="3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5"/>
                    <a:pt x="1" y="7"/>
                  </a:cubicBezTo>
                  <a:cubicBezTo>
                    <a:pt x="2" y="8"/>
                    <a:pt x="5" y="12"/>
                    <a:pt x="3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1" y="15"/>
                    <a:pt x="0" y="17"/>
                    <a:pt x="0" y="18"/>
                  </a:cubicBezTo>
                  <a:cubicBezTo>
                    <a:pt x="1" y="18"/>
                    <a:pt x="5" y="22"/>
                    <a:pt x="5" y="23"/>
                  </a:cubicBezTo>
                  <a:cubicBezTo>
                    <a:pt x="5" y="24"/>
                    <a:pt x="7" y="24"/>
                    <a:pt x="6" y="25"/>
                  </a:cubicBezTo>
                  <a:cubicBezTo>
                    <a:pt x="9" y="25"/>
                    <a:pt x="15" y="25"/>
                    <a:pt x="16" y="25"/>
                  </a:cubicBezTo>
                  <a:cubicBezTo>
                    <a:pt x="18" y="26"/>
                    <a:pt x="25" y="27"/>
                    <a:pt x="25" y="27"/>
                  </a:cubicBezTo>
                  <a:cubicBezTo>
                    <a:pt x="27" y="27"/>
                    <a:pt x="27" y="26"/>
                    <a:pt x="27" y="25"/>
                  </a:cubicBezTo>
                  <a:cubicBezTo>
                    <a:pt x="27" y="24"/>
                    <a:pt x="29" y="23"/>
                    <a:pt x="31" y="23"/>
                  </a:cubicBezTo>
                  <a:cubicBezTo>
                    <a:pt x="30" y="22"/>
                    <a:pt x="30" y="21"/>
                    <a:pt x="31" y="21"/>
                  </a:cubicBezTo>
                  <a:cubicBezTo>
                    <a:pt x="32" y="20"/>
                    <a:pt x="37" y="20"/>
                    <a:pt x="39" y="21"/>
                  </a:cubicBezTo>
                  <a:cubicBezTo>
                    <a:pt x="40" y="21"/>
                    <a:pt x="41" y="21"/>
                    <a:pt x="41" y="20"/>
                  </a:cubicBezTo>
                  <a:cubicBezTo>
                    <a:pt x="41" y="19"/>
                    <a:pt x="41" y="18"/>
                    <a:pt x="41" y="18"/>
                  </a:cubicBezTo>
                  <a:cubicBezTo>
                    <a:pt x="40" y="18"/>
                    <a:pt x="38" y="13"/>
                    <a:pt x="39" y="13"/>
                  </a:cubicBezTo>
                  <a:cubicBezTo>
                    <a:pt x="41" y="13"/>
                    <a:pt x="42" y="7"/>
                    <a:pt x="45" y="6"/>
                  </a:cubicBezTo>
                  <a:cubicBezTo>
                    <a:pt x="46" y="6"/>
                    <a:pt x="46" y="5"/>
                    <a:pt x="46" y="5"/>
                  </a:cubicBezTo>
                  <a:cubicBezTo>
                    <a:pt x="44" y="4"/>
                    <a:pt x="42" y="3"/>
                    <a:pt x="42" y="2"/>
                  </a:cubicBezTo>
                  <a:cubicBezTo>
                    <a:pt x="41" y="1"/>
                    <a:pt x="38" y="1"/>
                    <a:pt x="36" y="0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003;p79"/>
            <p:cNvSpPr/>
            <p:nvPr/>
          </p:nvSpPr>
          <p:spPr>
            <a:xfrm>
              <a:off x="4936186" y="2422456"/>
              <a:ext cx="57024" cy="38576"/>
            </a:xfrm>
            <a:custGeom>
              <a:avLst/>
              <a:gdLst/>
              <a:ahLst/>
              <a:cxnLst/>
              <a:rect l="l" t="t" r="r" b="b"/>
              <a:pathLst>
                <a:path w="21" h="14" extrusionOk="0">
                  <a:moveTo>
                    <a:pt x="6" y="14"/>
                  </a:move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3"/>
                    <a:pt x="10" y="13"/>
                    <a:pt x="10" y="13"/>
                  </a:cubicBezTo>
                  <a:cubicBezTo>
                    <a:pt x="12" y="13"/>
                    <a:pt x="13" y="11"/>
                    <a:pt x="14" y="11"/>
                  </a:cubicBezTo>
                  <a:cubicBezTo>
                    <a:pt x="15" y="12"/>
                    <a:pt x="20" y="9"/>
                    <a:pt x="20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1" y="7"/>
                    <a:pt x="19" y="7"/>
                    <a:pt x="19" y="6"/>
                  </a:cubicBezTo>
                  <a:cubicBezTo>
                    <a:pt x="19" y="5"/>
                    <a:pt x="16" y="1"/>
                    <a:pt x="15" y="1"/>
                  </a:cubicBezTo>
                  <a:cubicBezTo>
                    <a:pt x="15" y="1"/>
                    <a:pt x="15" y="1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0" y="0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4"/>
                    <a:pt x="0" y="8"/>
                    <a:pt x="1" y="9"/>
                  </a:cubicBezTo>
                  <a:cubicBezTo>
                    <a:pt x="2" y="11"/>
                    <a:pt x="3" y="12"/>
                    <a:pt x="6" y="14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004;p79"/>
            <p:cNvSpPr/>
            <p:nvPr/>
          </p:nvSpPr>
          <p:spPr>
            <a:xfrm>
              <a:off x="4973083" y="2160819"/>
              <a:ext cx="360589" cy="213000"/>
            </a:xfrm>
            <a:custGeom>
              <a:avLst/>
              <a:gdLst/>
              <a:ahLst/>
              <a:cxnLst/>
              <a:rect l="l" t="t" r="r" b="b"/>
              <a:pathLst>
                <a:path w="132" h="78" extrusionOk="0">
                  <a:moveTo>
                    <a:pt x="117" y="48"/>
                  </a:moveTo>
                  <a:cubicBezTo>
                    <a:pt x="119" y="48"/>
                    <a:pt x="121" y="44"/>
                    <a:pt x="123" y="44"/>
                  </a:cubicBezTo>
                  <a:cubicBezTo>
                    <a:pt x="124" y="44"/>
                    <a:pt x="129" y="45"/>
                    <a:pt x="129" y="44"/>
                  </a:cubicBezTo>
                  <a:cubicBezTo>
                    <a:pt x="129" y="44"/>
                    <a:pt x="131" y="41"/>
                    <a:pt x="131" y="40"/>
                  </a:cubicBezTo>
                  <a:cubicBezTo>
                    <a:pt x="130" y="40"/>
                    <a:pt x="128" y="38"/>
                    <a:pt x="129" y="37"/>
                  </a:cubicBezTo>
                  <a:cubicBezTo>
                    <a:pt x="129" y="37"/>
                    <a:pt x="132" y="37"/>
                    <a:pt x="132" y="35"/>
                  </a:cubicBezTo>
                  <a:cubicBezTo>
                    <a:pt x="132" y="34"/>
                    <a:pt x="130" y="34"/>
                    <a:pt x="130" y="33"/>
                  </a:cubicBezTo>
                  <a:cubicBezTo>
                    <a:pt x="130" y="32"/>
                    <a:pt x="132" y="32"/>
                    <a:pt x="132" y="31"/>
                  </a:cubicBezTo>
                  <a:cubicBezTo>
                    <a:pt x="132" y="29"/>
                    <a:pt x="130" y="29"/>
                    <a:pt x="127" y="28"/>
                  </a:cubicBezTo>
                  <a:cubicBezTo>
                    <a:pt x="125" y="27"/>
                    <a:pt x="123" y="27"/>
                    <a:pt x="121" y="26"/>
                  </a:cubicBezTo>
                  <a:cubicBezTo>
                    <a:pt x="119" y="25"/>
                    <a:pt x="115" y="26"/>
                    <a:pt x="115" y="25"/>
                  </a:cubicBezTo>
                  <a:cubicBezTo>
                    <a:pt x="115" y="24"/>
                    <a:pt x="112" y="22"/>
                    <a:pt x="111" y="21"/>
                  </a:cubicBezTo>
                  <a:cubicBezTo>
                    <a:pt x="111" y="20"/>
                    <a:pt x="108" y="20"/>
                    <a:pt x="108" y="21"/>
                  </a:cubicBezTo>
                  <a:cubicBezTo>
                    <a:pt x="107" y="22"/>
                    <a:pt x="105" y="22"/>
                    <a:pt x="104" y="21"/>
                  </a:cubicBezTo>
                  <a:cubicBezTo>
                    <a:pt x="102" y="21"/>
                    <a:pt x="101" y="19"/>
                    <a:pt x="100" y="20"/>
                  </a:cubicBezTo>
                  <a:cubicBezTo>
                    <a:pt x="99" y="20"/>
                    <a:pt x="96" y="20"/>
                    <a:pt x="97" y="19"/>
                  </a:cubicBezTo>
                  <a:cubicBezTo>
                    <a:pt x="97" y="17"/>
                    <a:pt x="96" y="13"/>
                    <a:pt x="94" y="13"/>
                  </a:cubicBezTo>
                  <a:cubicBezTo>
                    <a:pt x="93" y="12"/>
                    <a:pt x="89" y="13"/>
                    <a:pt x="88" y="11"/>
                  </a:cubicBezTo>
                  <a:cubicBezTo>
                    <a:pt x="88" y="10"/>
                    <a:pt x="86" y="8"/>
                    <a:pt x="87" y="7"/>
                  </a:cubicBezTo>
                  <a:cubicBezTo>
                    <a:pt x="87" y="7"/>
                    <a:pt x="86" y="3"/>
                    <a:pt x="86" y="2"/>
                  </a:cubicBezTo>
                  <a:cubicBezTo>
                    <a:pt x="85" y="0"/>
                    <a:pt x="81" y="1"/>
                    <a:pt x="80" y="1"/>
                  </a:cubicBezTo>
                  <a:cubicBezTo>
                    <a:pt x="79" y="2"/>
                    <a:pt x="76" y="1"/>
                    <a:pt x="75" y="1"/>
                  </a:cubicBezTo>
                  <a:cubicBezTo>
                    <a:pt x="73" y="2"/>
                    <a:pt x="73" y="3"/>
                    <a:pt x="72" y="3"/>
                  </a:cubicBezTo>
                  <a:cubicBezTo>
                    <a:pt x="71" y="3"/>
                    <a:pt x="70" y="3"/>
                    <a:pt x="70" y="2"/>
                  </a:cubicBezTo>
                  <a:cubicBezTo>
                    <a:pt x="68" y="3"/>
                    <a:pt x="65" y="3"/>
                    <a:pt x="65" y="3"/>
                  </a:cubicBezTo>
                  <a:cubicBezTo>
                    <a:pt x="65" y="3"/>
                    <a:pt x="60" y="7"/>
                    <a:pt x="60" y="8"/>
                  </a:cubicBezTo>
                  <a:cubicBezTo>
                    <a:pt x="60" y="9"/>
                    <a:pt x="60" y="12"/>
                    <a:pt x="59" y="10"/>
                  </a:cubicBezTo>
                  <a:cubicBezTo>
                    <a:pt x="58" y="9"/>
                    <a:pt x="53" y="9"/>
                    <a:pt x="52" y="10"/>
                  </a:cubicBezTo>
                  <a:cubicBezTo>
                    <a:pt x="51" y="11"/>
                    <a:pt x="49" y="7"/>
                    <a:pt x="48" y="8"/>
                  </a:cubicBezTo>
                  <a:cubicBezTo>
                    <a:pt x="46" y="9"/>
                    <a:pt x="43" y="7"/>
                    <a:pt x="42" y="8"/>
                  </a:cubicBezTo>
                  <a:cubicBezTo>
                    <a:pt x="42" y="9"/>
                    <a:pt x="39" y="8"/>
                    <a:pt x="37" y="7"/>
                  </a:cubicBezTo>
                  <a:cubicBezTo>
                    <a:pt x="36" y="7"/>
                    <a:pt x="32" y="7"/>
                    <a:pt x="31" y="7"/>
                  </a:cubicBezTo>
                  <a:cubicBezTo>
                    <a:pt x="29" y="5"/>
                    <a:pt x="21" y="5"/>
                    <a:pt x="18" y="5"/>
                  </a:cubicBezTo>
                  <a:cubicBezTo>
                    <a:pt x="15" y="5"/>
                    <a:pt x="14" y="7"/>
                    <a:pt x="13" y="7"/>
                  </a:cubicBezTo>
                  <a:cubicBezTo>
                    <a:pt x="12" y="9"/>
                    <a:pt x="11" y="8"/>
                    <a:pt x="9" y="8"/>
                  </a:cubicBezTo>
                  <a:cubicBezTo>
                    <a:pt x="9" y="9"/>
                    <a:pt x="10" y="10"/>
                    <a:pt x="10" y="11"/>
                  </a:cubicBezTo>
                  <a:cubicBezTo>
                    <a:pt x="11" y="12"/>
                    <a:pt x="13" y="17"/>
                    <a:pt x="12" y="19"/>
                  </a:cubicBezTo>
                  <a:cubicBezTo>
                    <a:pt x="12" y="19"/>
                    <a:pt x="11" y="19"/>
                    <a:pt x="10" y="21"/>
                  </a:cubicBezTo>
                  <a:cubicBezTo>
                    <a:pt x="9" y="22"/>
                    <a:pt x="2" y="27"/>
                    <a:pt x="2" y="28"/>
                  </a:cubicBezTo>
                  <a:cubicBezTo>
                    <a:pt x="2" y="29"/>
                    <a:pt x="3" y="32"/>
                    <a:pt x="2" y="33"/>
                  </a:cubicBezTo>
                  <a:cubicBezTo>
                    <a:pt x="1" y="34"/>
                    <a:pt x="0" y="37"/>
                    <a:pt x="0" y="39"/>
                  </a:cubicBezTo>
                  <a:cubicBezTo>
                    <a:pt x="0" y="40"/>
                    <a:pt x="1" y="42"/>
                    <a:pt x="2" y="43"/>
                  </a:cubicBezTo>
                  <a:cubicBezTo>
                    <a:pt x="3" y="43"/>
                    <a:pt x="3" y="43"/>
                    <a:pt x="4" y="44"/>
                  </a:cubicBezTo>
                  <a:cubicBezTo>
                    <a:pt x="5" y="43"/>
                    <a:pt x="6" y="43"/>
                    <a:pt x="7" y="43"/>
                  </a:cubicBezTo>
                  <a:cubicBezTo>
                    <a:pt x="8" y="43"/>
                    <a:pt x="12" y="44"/>
                    <a:pt x="14" y="44"/>
                  </a:cubicBezTo>
                  <a:cubicBezTo>
                    <a:pt x="15" y="44"/>
                    <a:pt x="18" y="44"/>
                    <a:pt x="19" y="45"/>
                  </a:cubicBezTo>
                  <a:cubicBezTo>
                    <a:pt x="19" y="46"/>
                    <a:pt x="21" y="45"/>
                    <a:pt x="22" y="44"/>
                  </a:cubicBezTo>
                  <a:cubicBezTo>
                    <a:pt x="23" y="44"/>
                    <a:pt x="24" y="44"/>
                    <a:pt x="25" y="44"/>
                  </a:cubicBezTo>
                  <a:cubicBezTo>
                    <a:pt x="27" y="44"/>
                    <a:pt x="29" y="44"/>
                    <a:pt x="30" y="42"/>
                  </a:cubicBezTo>
                  <a:cubicBezTo>
                    <a:pt x="30" y="41"/>
                    <a:pt x="37" y="39"/>
                    <a:pt x="38" y="39"/>
                  </a:cubicBezTo>
                  <a:cubicBezTo>
                    <a:pt x="40" y="39"/>
                    <a:pt x="43" y="43"/>
                    <a:pt x="45" y="43"/>
                  </a:cubicBezTo>
                  <a:cubicBezTo>
                    <a:pt x="47" y="43"/>
                    <a:pt x="49" y="44"/>
                    <a:pt x="50" y="46"/>
                  </a:cubicBezTo>
                  <a:cubicBezTo>
                    <a:pt x="51" y="49"/>
                    <a:pt x="53" y="53"/>
                    <a:pt x="55" y="54"/>
                  </a:cubicBezTo>
                  <a:cubicBezTo>
                    <a:pt x="56" y="55"/>
                    <a:pt x="56" y="57"/>
                    <a:pt x="56" y="58"/>
                  </a:cubicBezTo>
                  <a:cubicBezTo>
                    <a:pt x="56" y="59"/>
                    <a:pt x="54" y="58"/>
                    <a:pt x="51" y="57"/>
                  </a:cubicBezTo>
                  <a:cubicBezTo>
                    <a:pt x="48" y="57"/>
                    <a:pt x="48" y="59"/>
                    <a:pt x="48" y="61"/>
                  </a:cubicBezTo>
                  <a:cubicBezTo>
                    <a:pt x="48" y="62"/>
                    <a:pt x="45" y="67"/>
                    <a:pt x="44" y="68"/>
                  </a:cubicBezTo>
                  <a:cubicBezTo>
                    <a:pt x="43" y="69"/>
                    <a:pt x="46" y="69"/>
                    <a:pt x="47" y="69"/>
                  </a:cubicBezTo>
                  <a:cubicBezTo>
                    <a:pt x="48" y="69"/>
                    <a:pt x="50" y="68"/>
                    <a:pt x="51" y="68"/>
                  </a:cubicBezTo>
                  <a:cubicBezTo>
                    <a:pt x="51" y="68"/>
                    <a:pt x="52" y="69"/>
                    <a:pt x="54" y="69"/>
                  </a:cubicBezTo>
                  <a:cubicBezTo>
                    <a:pt x="53" y="66"/>
                    <a:pt x="54" y="67"/>
                    <a:pt x="57" y="64"/>
                  </a:cubicBezTo>
                  <a:cubicBezTo>
                    <a:pt x="60" y="61"/>
                    <a:pt x="60" y="57"/>
                    <a:pt x="63" y="57"/>
                  </a:cubicBezTo>
                  <a:cubicBezTo>
                    <a:pt x="66" y="56"/>
                    <a:pt x="68" y="55"/>
                    <a:pt x="72" y="56"/>
                  </a:cubicBezTo>
                  <a:cubicBezTo>
                    <a:pt x="76" y="56"/>
                    <a:pt x="70" y="58"/>
                    <a:pt x="72" y="60"/>
                  </a:cubicBezTo>
                  <a:cubicBezTo>
                    <a:pt x="75" y="62"/>
                    <a:pt x="84" y="59"/>
                    <a:pt x="84" y="62"/>
                  </a:cubicBezTo>
                  <a:cubicBezTo>
                    <a:pt x="85" y="64"/>
                    <a:pt x="74" y="67"/>
                    <a:pt x="74" y="68"/>
                  </a:cubicBezTo>
                  <a:cubicBezTo>
                    <a:pt x="75" y="69"/>
                    <a:pt x="81" y="69"/>
                    <a:pt x="83" y="70"/>
                  </a:cubicBezTo>
                  <a:cubicBezTo>
                    <a:pt x="84" y="72"/>
                    <a:pt x="82" y="75"/>
                    <a:pt x="83" y="77"/>
                  </a:cubicBezTo>
                  <a:cubicBezTo>
                    <a:pt x="84" y="78"/>
                    <a:pt x="86" y="77"/>
                    <a:pt x="88" y="75"/>
                  </a:cubicBezTo>
                  <a:cubicBezTo>
                    <a:pt x="91" y="73"/>
                    <a:pt x="93" y="74"/>
                    <a:pt x="96" y="72"/>
                  </a:cubicBezTo>
                  <a:cubicBezTo>
                    <a:pt x="98" y="70"/>
                    <a:pt x="105" y="72"/>
                    <a:pt x="106" y="70"/>
                  </a:cubicBezTo>
                  <a:cubicBezTo>
                    <a:pt x="107" y="69"/>
                    <a:pt x="104" y="69"/>
                    <a:pt x="98" y="69"/>
                  </a:cubicBezTo>
                  <a:cubicBezTo>
                    <a:pt x="93" y="69"/>
                    <a:pt x="92" y="64"/>
                    <a:pt x="92" y="63"/>
                  </a:cubicBezTo>
                  <a:cubicBezTo>
                    <a:pt x="92" y="61"/>
                    <a:pt x="98" y="57"/>
                    <a:pt x="101" y="57"/>
                  </a:cubicBezTo>
                  <a:cubicBezTo>
                    <a:pt x="105" y="57"/>
                    <a:pt x="108" y="56"/>
                    <a:pt x="111" y="54"/>
                  </a:cubicBezTo>
                  <a:cubicBezTo>
                    <a:pt x="112" y="53"/>
                    <a:pt x="115" y="53"/>
                    <a:pt x="117" y="52"/>
                  </a:cubicBezTo>
                  <a:cubicBezTo>
                    <a:pt x="117" y="51"/>
                    <a:pt x="116" y="49"/>
                    <a:pt x="117" y="48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005;p79"/>
            <p:cNvSpPr/>
            <p:nvPr/>
          </p:nvSpPr>
          <p:spPr>
            <a:xfrm>
              <a:off x="4993211" y="2056834"/>
              <a:ext cx="191196" cy="135850"/>
            </a:xfrm>
            <a:custGeom>
              <a:avLst/>
              <a:gdLst/>
              <a:ahLst/>
              <a:cxnLst/>
              <a:rect l="l" t="t" r="r" b="b"/>
              <a:pathLst>
                <a:path w="70" h="50" extrusionOk="0">
                  <a:moveTo>
                    <a:pt x="66" y="24"/>
                  </a:moveTo>
                  <a:cubicBezTo>
                    <a:pt x="64" y="23"/>
                    <a:pt x="63" y="21"/>
                    <a:pt x="61" y="20"/>
                  </a:cubicBezTo>
                  <a:cubicBezTo>
                    <a:pt x="60" y="19"/>
                    <a:pt x="60" y="16"/>
                    <a:pt x="58" y="15"/>
                  </a:cubicBezTo>
                  <a:cubicBezTo>
                    <a:pt x="56" y="14"/>
                    <a:pt x="57" y="12"/>
                    <a:pt x="57" y="10"/>
                  </a:cubicBezTo>
                  <a:cubicBezTo>
                    <a:pt x="57" y="8"/>
                    <a:pt x="58" y="5"/>
                    <a:pt x="57" y="5"/>
                  </a:cubicBezTo>
                  <a:cubicBezTo>
                    <a:pt x="56" y="4"/>
                    <a:pt x="51" y="2"/>
                    <a:pt x="49" y="3"/>
                  </a:cubicBezTo>
                  <a:cubicBezTo>
                    <a:pt x="48" y="4"/>
                    <a:pt x="47" y="4"/>
                    <a:pt x="46" y="3"/>
                  </a:cubicBezTo>
                  <a:cubicBezTo>
                    <a:pt x="45" y="1"/>
                    <a:pt x="44" y="1"/>
                    <a:pt x="42" y="1"/>
                  </a:cubicBezTo>
                  <a:cubicBezTo>
                    <a:pt x="40" y="1"/>
                    <a:pt x="39" y="1"/>
                    <a:pt x="37" y="1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6" y="0"/>
                    <a:pt x="36" y="0"/>
                    <a:pt x="36" y="1"/>
                  </a:cubicBezTo>
                  <a:cubicBezTo>
                    <a:pt x="34" y="1"/>
                    <a:pt x="34" y="3"/>
                    <a:pt x="32" y="3"/>
                  </a:cubicBezTo>
                  <a:cubicBezTo>
                    <a:pt x="31" y="3"/>
                    <a:pt x="29" y="2"/>
                    <a:pt x="27" y="4"/>
                  </a:cubicBezTo>
                  <a:cubicBezTo>
                    <a:pt x="25" y="5"/>
                    <a:pt x="25" y="7"/>
                    <a:pt x="25" y="8"/>
                  </a:cubicBezTo>
                  <a:cubicBezTo>
                    <a:pt x="25" y="9"/>
                    <a:pt x="25" y="11"/>
                    <a:pt x="24" y="11"/>
                  </a:cubicBezTo>
                  <a:cubicBezTo>
                    <a:pt x="23" y="11"/>
                    <a:pt x="23" y="12"/>
                    <a:pt x="22" y="12"/>
                  </a:cubicBezTo>
                  <a:cubicBezTo>
                    <a:pt x="21" y="13"/>
                    <a:pt x="18" y="15"/>
                    <a:pt x="18" y="16"/>
                  </a:cubicBezTo>
                  <a:cubicBezTo>
                    <a:pt x="18" y="17"/>
                    <a:pt x="18" y="20"/>
                    <a:pt x="17" y="20"/>
                  </a:cubicBezTo>
                  <a:cubicBezTo>
                    <a:pt x="16" y="20"/>
                    <a:pt x="13" y="20"/>
                    <a:pt x="12" y="21"/>
                  </a:cubicBezTo>
                  <a:cubicBezTo>
                    <a:pt x="11" y="23"/>
                    <a:pt x="10" y="23"/>
                    <a:pt x="9" y="23"/>
                  </a:cubicBezTo>
                  <a:cubicBezTo>
                    <a:pt x="8" y="23"/>
                    <a:pt x="5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2" y="25"/>
                    <a:pt x="3" y="27"/>
                    <a:pt x="4" y="29"/>
                  </a:cubicBezTo>
                  <a:cubicBezTo>
                    <a:pt x="5" y="30"/>
                    <a:pt x="6" y="34"/>
                    <a:pt x="4" y="35"/>
                  </a:cubicBezTo>
                  <a:cubicBezTo>
                    <a:pt x="3" y="35"/>
                    <a:pt x="0" y="37"/>
                    <a:pt x="0" y="39"/>
                  </a:cubicBezTo>
                  <a:cubicBezTo>
                    <a:pt x="0" y="40"/>
                    <a:pt x="3" y="41"/>
                    <a:pt x="2" y="43"/>
                  </a:cubicBezTo>
                  <a:cubicBezTo>
                    <a:pt x="2" y="44"/>
                    <a:pt x="2" y="45"/>
                    <a:pt x="2" y="46"/>
                  </a:cubicBezTo>
                  <a:cubicBezTo>
                    <a:pt x="4" y="46"/>
                    <a:pt x="5" y="47"/>
                    <a:pt x="7" y="45"/>
                  </a:cubicBezTo>
                  <a:cubicBezTo>
                    <a:pt x="8" y="45"/>
                    <a:pt x="9" y="43"/>
                    <a:pt x="11" y="43"/>
                  </a:cubicBezTo>
                  <a:cubicBezTo>
                    <a:pt x="14" y="43"/>
                    <a:pt x="23" y="43"/>
                    <a:pt x="24" y="45"/>
                  </a:cubicBezTo>
                  <a:cubicBezTo>
                    <a:pt x="25" y="45"/>
                    <a:pt x="29" y="45"/>
                    <a:pt x="31" y="45"/>
                  </a:cubicBezTo>
                  <a:cubicBezTo>
                    <a:pt x="33" y="46"/>
                    <a:pt x="36" y="47"/>
                    <a:pt x="36" y="46"/>
                  </a:cubicBezTo>
                  <a:cubicBezTo>
                    <a:pt x="36" y="45"/>
                    <a:pt x="39" y="47"/>
                    <a:pt x="41" y="46"/>
                  </a:cubicBezTo>
                  <a:cubicBezTo>
                    <a:pt x="43" y="45"/>
                    <a:pt x="45" y="49"/>
                    <a:pt x="46" y="48"/>
                  </a:cubicBezTo>
                  <a:cubicBezTo>
                    <a:pt x="47" y="47"/>
                    <a:pt x="51" y="47"/>
                    <a:pt x="52" y="48"/>
                  </a:cubicBezTo>
                  <a:cubicBezTo>
                    <a:pt x="54" y="50"/>
                    <a:pt x="54" y="47"/>
                    <a:pt x="54" y="46"/>
                  </a:cubicBezTo>
                  <a:cubicBezTo>
                    <a:pt x="54" y="45"/>
                    <a:pt x="59" y="41"/>
                    <a:pt x="59" y="41"/>
                  </a:cubicBezTo>
                  <a:cubicBezTo>
                    <a:pt x="59" y="41"/>
                    <a:pt x="61" y="41"/>
                    <a:pt x="63" y="40"/>
                  </a:cubicBezTo>
                  <a:cubicBezTo>
                    <a:pt x="62" y="40"/>
                    <a:pt x="62" y="39"/>
                    <a:pt x="61" y="37"/>
                  </a:cubicBezTo>
                  <a:cubicBezTo>
                    <a:pt x="61" y="34"/>
                    <a:pt x="60" y="32"/>
                    <a:pt x="61" y="31"/>
                  </a:cubicBezTo>
                  <a:cubicBezTo>
                    <a:pt x="61" y="29"/>
                    <a:pt x="64" y="32"/>
                    <a:pt x="66" y="31"/>
                  </a:cubicBezTo>
                  <a:cubicBezTo>
                    <a:pt x="68" y="31"/>
                    <a:pt x="70" y="29"/>
                    <a:pt x="70" y="28"/>
                  </a:cubicBezTo>
                  <a:cubicBezTo>
                    <a:pt x="70" y="26"/>
                    <a:pt x="67" y="24"/>
                    <a:pt x="66" y="24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006;p79"/>
            <p:cNvSpPr/>
            <p:nvPr/>
          </p:nvSpPr>
          <p:spPr>
            <a:xfrm>
              <a:off x="4944573" y="1999812"/>
              <a:ext cx="149268" cy="70441"/>
            </a:xfrm>
            <a:custGeom>
              <a:avLst/>
              <a:gdLst/>
              <a:ahLst/>
              <a:cxnLst/>
              <a:rect l="l" t="t" r="r" b="b"/>
              <a:pathLst>
                <a:path w="55" h="26" extrusionOk="0">
                  <a:moveTo>
                    <a:pt x="19" y="19"/>
                  </a:moveTo>
                  <a:cubicBezTo>
                    <a:pt x="21" y="19"/>
                    <a:pt x="26" y="19"/>
                    <a:pt x="28" y="19"/>
                  </a:cubicBezTo>
                  <a:cubicBezTo>
                    <a:pt x="31" y="18"/>
                    <a:pt x="31" y="20"/>
                    <a:pt x="33" y="20"/>
                  </a:cubicBezTo>
                  <a:cubicBezTo>
                    <a:pt x="35" y="19"/>
                    <a:pt x="38" y="22"/>
                    <a:pt x="39" y="24"/>
                  </a:cubicBezTo>
                  <a:cubicBezTo>
                    <a:pt x="41" y="25"/>
                    <a:pt x="42" y="25"/>
                    <a:pt x="43" y="26"/>
                  </a:cubicBezTo>
                  <a:cubicBezTo>
                    <a:pt x="44" y="26"/>
                    <a:pt x="44" y="25"/>
                    <a:pt x="45" y="25"/>
                  </a:cubicBezTo>
                  <a:cubicBezTo>
                    <a:pt x="47" y="23"/>
                    <a:pt x="49" y="24"/>
                    <a:pt x="50" y="24"/>
                  </a:cubicBezTo>
                  <a:cubicBezTo>
                    <a:pt x="51" y="24"/>
                    <a:pt x="51" y="22"/>
                    <a:pt x="53" y="21"/>
                  </a:cubicBezTo>
                  <a:cubicBezTo>
                    <a:pt x="53" y="20"/>
                    <a:pt x="54" y="20"/>
                    <a:pt x="55" y="20"/>
                  </a:cubicBezTo>
                  <a:cubicBezTo>
                    <a:pt x="54" y="19"/>
                    <a:pt x="54" y="17"/>
                    <a:pt x="53" y="16"/>
                  </a:cubicBezTo>
                  <a:cubicBezTo>
                    <a:pt x="52" y="15"/>
                    <a:pt x="51" y="13"/>
                    <a:pt x="51" y="11"/>
                  </a:cubicBezTo>
                  <a:cubicBezTo>
                    <a:pt x="51" y="10"/>
                    <a:pt x="51" y="8"/>
                    <a:pt x="51" y="7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47" y="6"/>
                    <a:pt x="43" y="5"/>
                    <a:pt x="42" y="5"/>
                  </a:cubicBezTo>
                  <a:cubicBezTo>
                    <a:pt x="40" y="6"/>
                    <a:pt x="36" y="1"/>
                    <a:pt x="35" y="1"/>
                  </a:cubicBezTo>
                  <a:cubicBezTo>
                    <a:pt x="34" y="0"/>
                    <a:pt x="30" y="0"/>
                    <a:pt x="26" y="1"/>
                  </a:cubicBezTo>
                  <a:cubicBezTo>
                    <a:pt x="25" y="3"/>
                    <a:pt x="26" y="5"/>
                    <a:pt x="26" y="8"/>
                  </a:cubicBezTo>
                  <a:cubicBezTo>
                    <a:pt x="26" y="12"/>
                    <a:pt x="22" y="11"/>
                    <a:pt x="20" y="11"/>
                  </a:cubicBezTo>
                  <a:cubicBezTo>
                    <a:pt x="18" y="11"/>
                    <a:pt x="14" y="5"/>
                    <a:pt x="13" y="3"/>
                  </a:cubicBezTo>
                  <a:cubicBezTo>
                    <a:pt x="13" y="2"/>
                    <a:pt x="9" y="5"/>
                    <a:pt x="6" y="6"/>
                  </a:cubicBezTo>
                  <a:cubicBezTo>
                    <a:pt x="3" y="8"/>
                    <a:pt x="5" y="11"/>
                    <a:pt x="3" y="12"/>
                  </a:cubicBezTo>
                  <a:cubicBezTo>
                    <a:pt x="1" y="14"/>
                    <a:pt x="0" y="17"/>
                    <a:pt x="2" y="19"/>
                  </a:cubicBezTo>
                  <a:cubicBezTo>
                    <a:pt x="2" y="19"/>
                    <a:pt x="2" y="19"/>
                    <a:pt x="2" y="20"/>
                  </a:cubicBezTo>
                  <a:cubicBezTo>
                    <a:pt x="4" y="19"/>
                    <a:pt x="7" y="19"/>
                    <a:pt x="8" y="19"/>
                  </a:cubicBezTo>
                  <a:cubicBezTo>
                    <a:pt x="11" y="17"/>
                    <a:pt x="17" y="19"/>
                    <a:pt x="19" y="19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007;p79"/>
            <p:cNvSpPr/>
            <p:nvPr/>
          </p:nvSpPr>
          <p:spPr>
            <a:xfrm>
              <a:off x="4944573" y="2043418"/>
              <a:ext cx="117402" cy="78827"/>
            </a:xfrm>
            <a:custGeom>
              <a:avLst/>
              <a:gdLst/>
              <a:ahLst/>
              <a:cxnLst/>
              <a:rect l="l" t="t" r="r" b="b"/>
              <a:pathLst>
                <a:path w="43" h="29" extrusionOk="0">
                  <a:moveTo>
                    <a:pt x="6" y="14"/>
                  </a:moveTo>
                  <a:cubicBezTo>
                    <a:pt x="7" y="15"/>
                    <a:pt x="10" y="16"/>
                    <a:pt x="11" y="16"/>
                  </a:cubicBezTo>
                  <a:cubicBezTo>
                    <a:pt x="12" y="15"/>
                    <a:pt x="15" y="17"/>
                    <a:pt x="15" y="18"/>
                  </a:cubicBezTo>
                  <a:cubicBezTo>
                    <a:pt x="15" y="20"/>
                    <a:pt x="14" y="24"/>
                    <a:pt x="15" y="24"/>
                  </a:cubicBezTo>
                  <a:cubicBezTo>
                    <a:pt x="15" y="24"/>
                    <a:pt x="21" y="26"/>
                    <a:pt x="21" y="28"/>
                  </a:cubicBezTo>
                  <a:cubicBezTo>
                    <a:pt x="23" y="28"/>
                    <a:pt x="26" y="28"/>
                    <a:pt x="26" y="28"/>
                  </a:cubicBezTo>
                  <a:cubicBezTo>
                    <a:pt x="28" y="29"/>
                    <a:pt x="29" y="28"/>
                    <a:pt x="30" y="26"/>
                  </a:cubicBezTo>
                  <a:cubicBezTo>
                    <a:pt x="31" y="25"/>
                    <a:pt x="34" y="25"/>
                    <a:pt x="35" y="25"/>
                  </a:cubicBezTo>
                  <a:cubicBezTo>
                    <a:pt x="36" y="25"/>
                    <a:pt x="36" y="22"/>
                    <a:pt x="36" y="21"/>
                  </a:cubicBezTo>
                  <a:cubicBezTo>
                    <a:pt x="36" y="20"/>
                    <a:pt x="39" y="18"/>
                    <a:pt x="39" y="17"/>
                  </a:cubicBezTo>
                  <a:cubicBezTo>
                    <a:pt x="41" y="17"/>
                    <a:pt x="40" y="15"/>
                    <a:pt x="42" y="15"/>
                  </a:cubicBezTo>
                  <a:cubicBezTo>
                    <a:pt x="43" y="15"/>
                    <a:pt x="43" y="14"/>
                    <a:pt x="43" y="13"/>
                  </a:cubicBezTo>
                  <a:cubicBezTo>
                    <a:pt x="43" y="12"/>
                    <a:pt x="43" y="11"/>
                    <a:pt x="43" y="10"/>
                  </a:cubicBezTo>
                  <a:cubicBezTo>
                    <a:pt x="42" y="9"/>
                    <a:pt x="41" y="9"/>
                    <a:pt x="39" y="8"/>
                  </a:cubicBezTo>
                  <a:cubicBezTo>
                    <a:pt x="38" y="6"/>
                    <a:pt x="35" y="3"/>
                    <a:pt x="33" y="4"/>
                  </a:cubicBezTo>
                  <a:cubicBezTo>
                    <a:pt x="31" y="4"/>
                    <a:pt x="31" y="1"/>
                    <a:pt x="28" y="2"/>
                  </a:cubicBezTo>
                  <a:cubicBezTo>
                    <a:pt x="26" y="3"/>
                    <a:pt x="21" y="2"/>
                    <a:pt x="19" y="2"/>
                  </a:cubicBezTo>
                  <a:cubicBezTo>
                    <a:pt x="17" y="2"/>
                    <a:pt x="11" y="0"/>
                    <a:pt x="8" y="2"/>
                  </a:cubicBezTo>
                  <a:cubicBezTo>
                    <a:pt x="7" y="3"/>
                    <a:pt x="4" y="3"/>
                    <a:pt x="2" y="4"/>
                  </a:cubicBezTo>
                  <a:cubicBezTo>
                    <a:pt x="3" y="7"/>
                    <a:pt x="3" y="10"/>
                    <a:pt x="1" y="12"/>
                  </a:cubicBezTo>
                  <a:cubicBezTo>
                    <a:pt x="0" y="14"/>
                    <a:pt x="0" y="14"/>
                    <a:pt x="1" y="14"/>
                  </a:cubicBezTo>
                  <a:cubicBezTo>
                    <a:pt x="3" y="14"/>
                    <a:pt x="6" y="14"/>
                    <a:pt x="6" y="14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008;p79"/>
            <p:cNvSpPr/>
            <p:nvPr/>
          </p:nvSpPr>
          <p:spPr>
            <a:xfrm>
              <a:off x="4654423" y="2291637"/>
              <a:ext cx="92244" cy="46961"/>
            </a:xfrm>
            <a:custGeom>
              <a:avLst/>
              <a:gdLst/>
              <a:ahLst/>
              <a:cxnLst/>
              <a:rect l="l" t="t" r="r" b="b"/>
              <a:pathLst>
                <a:path w="34" h="17" extrusionOk="0">
                  <a:moveTo>
                    <a:pt x="30" y="7"/>
                  </a:moveTo>
                  <a:cubicBezTo>
                    <a:pt x="29" y="8"/>
                    <a:pt x="26" y="5"/>
                    <a:pt x="26" y="5"/>
                  </a:cubicBezTo>
                  <a:cubicBezTo>
                    <a:pt x="26" y="4"/>
                    <a:pt x="26" y="2"/>
                    <a:pt x="26" y="1"/>
                  </a:cubicBezTo>
                  <a:cubicBezTo>
                    <a:pt x="25" y="1"/>
                    <a:pt x="23" y="0"/>
                    <a:pt x="22" y="0"/>
                  </a:cubicBezTo>
                  <a:cubicBezTo>
                    <a:pt x="20" y="0"/>
                    <a:pt x="19" y="0"/>
                    <a:pt x="17" y="0"/>
                  </a:cubicBezTo>
                  <a:cubicBezTo>
                    <a:pt x="16" y="0"/>
                    <a:pt x="12" y="0"/>
                    <a:pt x="11" y="0"/>
                  </a:cubicBezTo>
                  <a:cubicBezTo>
                    <a:pt x="11" y="0"/>
                    <a:pt x="11" y="1"/>
                    <a:pt x="10" y="1"/>
                  </a:cubicBezTo>
                  <a:cubicBezTo>
                    <a:pt x="8" y="1"/>
                    <a:pt x="6" y="3"/>
                    <a:pt x="6" y="4"/>
                  </a:cubicBezTo>
                  <a:cubicBezTo>
                    <a:pt x="6" y="6"/>
                    <a:pt x="2" y="8"/>
                    <a:pt x="1" y="10"/>
                  </a:cubicBezTo>
                  <a:cubicBezTo>
                    <a:pt x="0" y="13"/>
                    <a:pt x="0" y="14"/>
                    <a:pt x="2" y="12"/>
                  </a:cubicBezTo>
                  <a:cubicBezTo>
                    <a:pt x="3" y="10"/>
                    <a:pt x="5" y="11"/>
                    <a:pt x="5" y="13"/>
                  </a:cubicBezTo>
                  <a:cubicBezTo>
                    <a:pt x="5" y="14"/>
                    <a:pt x="8" y="15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9" y="16"/>
                    <a:pt x="12" y="16"/>
                    <a:pt x="13" y="16"/>
                  </a:cubicBezTo>
                  <a:cubicBezTo>
                    <a:pt x="14" y="16"/>
                    <a:pt x="16" y="11"/>
                    <a:pt x="17" y="11"/>
                  </a:cubicBezTo>
                  <a:cubicBezTo>
                    <a:pt x="17" y="10"/>
                    <a:pt x="19" y="14"/>
                    <a:pt x="21" y="16"/>
                  </a:cubicBezTo>
                  <a:cubicBezTo>
                    <a:pt x="22" y="17"/>
                    <a:pt x="22" y="15"/>
                    <a:pt x="22" y="13"/>
                  </a:cubicBezTo>
                  <a:cubicBezTo>
                    <a:pt x="22" y="12"/>
                    <a:pt x="24" y="11"/>
                    <a:pt x="25" y="12"/>
                  </a:cubicBezTo>
                  <a:cubicBezTo>
                    <a:pt x="26" y="12"/>
                    <a:pt x="29" y="12"/>
                    <a:pt x="29" y="11"/>
                  </a:cubicBezTo>
                  <a:cubicBezTo>
                    <a:pt x="29" y="9"/>
                    <a:pt x="30" y="10"/>
                    <a:pt x="31" y="10"/>
                  </a:cubicBezTo>
                  <a:cubicBezTo>
                    <a:pt x="32" y="10"/>
                    <a:pt x="33" y="8"/>
                    <a:pt x="33" y="8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3" y="7"/>
                    <a:pt x="31" y="6"/>
                    <a:pt x="30" y="7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009;p79"/>
            <p:cNvSpPr/>
            <p:nvPr/>
          </p:nvSpPr>
          <p:spPr>
            <a:xfrm>
              <a:off x="4652746" y="2095408"/>
              <a:ext cx="182812" cy="204614"/>
            </a:xfrm>
            <a:custGeom>
              <a:avLst/>
              <a:gdLst/>
              <a:ahLst/>
              <a:cxnLst/>
              <a:rect l="l" t="t" r="r" b="b"/>
              <a:pathLst>
                <a:path w="67" h="75" extrusionOk="0">
                  <a:moveTo>
                    <a:pt x="9" y="19"/>
                  </a:moveTo>
                  <a:cubicBezTo>
                    <a:pt x="7" y="22"/>
                    <a:pt x="5" y="22"/>
                    <a:pt x="5" y="23"/>
                  </a:cubicBezTo>
                  <a:cubicBezTo>
                    <a:pt x="6" y="23"/>
                    <a:pt x="8" y="26"/>
                    <a:pt x="8" y="27"/>
                  </a:cubicBezTo>
                  <a:cubicBezTo>
                    <a:pt x="7" y="28"/>
                    <a:pt x="6" y="27"/>
                    <a:pt x="6" y="30"/>
                  </a:cubicBezTo>
                  <a:cubicBezTo>
                    <a:pt x="6" y="31"/>
                    <a:pt x="3" y="31"/>
                    <a:pt x="2" y="31"/>
                  </a:cubicBezTo>
                  <a:cubicBezTo>
                    <a:pt x="0" y="31"/>
                    <a:pt x="2" y="33"/>
                    <a:pt x="1" y="35"/>
                  </a:cubicBezTo>
                  <a:cubicBezTo>
                    <a:pt x="0" y="36"/>
                    <a:pt x="0" y="40"/>
                    <a:pt x="0" y="41"/>
                  </a:cubicBezTo>
                  <a:cubicBezTo>
                    <a:pt x="0" y="42"/>
                    <a:pt x="3" y="44"/>
                    <a:pt x="2" y="45"/>
                  </a:cubicBezTo>
                  <a:cubicBezTo>
                    <a:pt x="2" y="46"/>
                    <a:pt x="0" y="47"/>
                    <a:pt x="1" y="48"/>
                  </a:cubicBezTo>
                  <a:cubicBezTo>
                    <a:pt x="1" y="49"/>
                    <a:pt x="3" y="50"/>
                    <a:pt x="3" y="55"/>
                  </a:cubicBezTo>
                  <a:cubicBezTo>
                    <a:pt x="4" y="55"/>
                    <a:pt x="5" y="55"/>
                    <a:pt x="5" y="56"/>
                  </a:cubicBezTo>
                  <a:cubicBezTo>
                    <a:pt x="6" y="56"/>
                    <a:pt x="8" y="57"/>
                    <a:pt x="10" y="57"/>
                  </a:cubicBezTo>
                  <a:cubicBezTo>
                    <a:pt x="12" y="57"/>
                    <a:pt x="12" y="59"/>
                    <a:pt x="13" y="59"/>
                  </a:cubicBezTo>
                  <a:cubicBezTo>
                    <a:pt x="14" y="58"/>
                    <a:pt x="17" y="59"/>
                    <a:pt x="15" y="61"/>
                  </a:cubicBezTo>
                  <a:cubicBezTo>
                    <a:pt x="13" y="63"/>
                    <a:pt x="12" y="66"/>
                    <a:pt x="12" y="68"/>
                  </a:cubicBezTo>
                  <a:cubicBezTo>
                    <a:pt x="12" y="68"/>
                    <a:pt x="12" y="70"/>
                    <a:pt x="12" y="72"/>
                  </a:cubicBezTo>
                  <a:cubicBezTo>
                    <a:pt x="13" y="72"/>
                    <a:pt x="17" y="72"/>
                    <a:pt x="18" y="71"/>
                  </a:cubicBezTo>
                  <a:cubicBezTo>
                    <a:pt x="20" y="71"/>
                    <a:pt x="21" y="71"/>
                    <a:pt x="23" y="71"/>
                  </a:cubicBezTo>
                  <a:cubicBezTo>
                    <a:pt x="25" y="72"/>
                    <a:pt x="26" y="73"/>
                    <a:pt x="27" y="73"/>
                  </a:cubicBezTo>
                  <a:cubicBezTo>
                    <a:pt x="27" y="73"/>
                    <a:pt x="27" y="72"/>
                    <a:pt x="28" y="72"/>
                  </a:cubicBezTo>
                  <a:cubicBezTo>
                    <a:pt x="30" y="72"/>
                    <a:pt x="31" y="75"/>
                    <a:pt x="33" y="74"/>
                  </a:cubicBezTo>
                  <a:cubicBezTo>
                    <a:pt x="34" y="72"/>
                    <a:pt x="36" y="72"/>
                    <a:pt x="37" y="73"/>
                  </a:cubicBezTo>
                  <a:cubicBezTo>
                    <a:pt x="38" y="74"/>
                    <a:pt x="40" y="74"/>
                    <a:pt x="41" y="73"/>
                  </a:cubicBezTo>
                  <a:cubicBezTo>
                    <a:pt x="42" y="71"/>
                    <a:pt x="48" y="70"/>
                    <a:pt x="49" y="71"/>
                  </a:cubicBezTo>
                  <a:cubicBezTo>
                    <a:pt x="50" y="71"/>
                    <a:pt x="53" y="73"/>
                    <a:pt x="51" y="69"/>
                  </a:cubicBezTo>
                  <a:cubicBezTo>
                    <a:pt x="50" y="65"/>
                    <a:pt x="54" y="66"/>
                    <a:pt x="55" y="65"/>
                  </a:cubicBezTo>
                  <a:cubicBezTo>
                    <a:pt x="55" y="63"/>
                    <a:pt x="60" y="62"/>
                    <a:pt x="59" y="61"/>
                  </a:cubicBezTo>
                  <a:cubicBezTo>
                    <a:pt x="58" y="60"/>
                    <a:pt x="52" y="56"/>
                    <a:pt x="51" y="56"/>
                  </a:cubicBezTo>
                  <a:cubicBezTo>
                    <a:pt x="50" y="55"/>
                    <a:pt x="50" y="51"/>
                    <a:pt x="49" y="49"/>
                  </a:cubicBezTo>
                  <a:cubicBezTo>
                    <a:pt x="48" y="47"/>
                    <a:pt x="46" y="45"/>
                    <a:pt x="48" y="45"/>
                  </a:cubicBezTo>
                  <a:cubicBezTo>
                    <a:pt x="50" y="44"/>
                    <a:pt x="54" y="44"/>
                    <a:pt x="56" y="43"/>
                  </a:cubicBezTo>
                  <a:cubicBezTo>
                    <a:pt x="58" y="41"/>
                    <a:pt x="61" y="41"/>
                    <a:pt x="62" y="40"/>
                  </a:cubicBezTo>
                  <a:cubicBezTo>
                    <a:pt x="63" y="38"/>
                    <a:pt x="65" y="40"/>
                    <a:pt x="66" y="39"/>
                  </a:cubicBezTo>
                  <a:cubicBezTo>
                    <a:pt x="66" y="38"/>
                    <a:pt x="67" y="36"/>
                    <a:pt x="66" y="35"/>
                  </a:cubicBezTo>
                  <a:cubicBezTo>
                    <a:pt x="65" y="34"/>
                    <a:pt x="64" y="32"/>
                    <a:pt x="64" y="29"/>
                  </a:cubicBezTo>
                  <a:cubicBezTo>
                    <a:pt x="64" y="26"/>
                    <a:pt x="63" y="27"/>
                    <a:pt x="63" y="25"/>
                  </a:cubicBezTo>
                  <a:cubicBezTo>
                    <a:pt x="63" y="24"/>
                    <a:pt x="63" y="22"/>
                    <a:pt x="62" y="21"/>
                  </a:cubicBezTo>
                  <a:cubicBezTo>
                    <a:pt x="61" y="21"/>
                    <a:pt x="60" y="20"/>
                    <a:pt x="62" y="19"/>
                  </a:cubicBezTo>
                  <a:cubicBezTo>
                    <a:pt x="63" y="17"/>
                    <a:pt x="62" y="12"/>
                    <a:pt x="62" y="11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1" y="10"/>
                    <a:pt x="61" y="9"/>
                    <a:pt x="61" y="9"/>
                  </a:cubicBezTo>
                  <a:cubicBezTo>
                    <a:pt x="61" y="7"/>
                    <a:pt x="59" y="7"/>
                    <a:pt x="56" y="7"/>
                  </a:cubicBezTo>
                  <a:cubicBezTo>
                    <a:pt x="53" y="7"/>
                    <a:pt x="58" y="4"/>
                    <a:pt x="57" y="2"/>
                  </a:cubicBezTo>
                  <a:cubicBezTo>
                    <a:pt x="56" y="1"/>
                    <a:pt x="53" y="5"/>
                    <a:pt x="50" y="4"/>
                  </a:cubicBezTo>
                  <a:cubicBezTo>
                    <a:pt x="48" y="3"/>
                    <a:pt x="44" y="7"/>
                    <a:pt x="42" y="9"/>
                  </a:cubicBezTo>
                  <a:cubicBezTo>
                    <a:pt x="39" y="11"/>
                    <a:pt x="37" y="8"/>
                    <a:pt x="38" y="7"/>
                  </a:cubicBezTo>
                  <a:cubicBezTo>
                    <a:pt x="40" y="4"/>
                    <a:pt x="38" y="4"/>
                    <a:pt x="36" y="5"/>
                  </a:cubicBezTo>
                  <a:cubicBezTo>
                    <a:pt x="33" y="6"/>
                    <a:pt x="30" y="5"/>
                    <a:pt x="30" y="2"/>
                  </a:cubicBezTo>
                  <a:cubicBezTo>
                    <a:pt x="30" y="2"/>
                    <a:pt x="30" y="1"/>
                    <a:pt x="29" y="0"/>
                  </a:cubicBezTo>
                  <a:cubicBezTo>
                    <a:pt x="28" y="1"/>
                    <a:pt x="27" y="1"/>
                    <a:pt x="26" y="0"/>
                  </a:cubicBezTo>
                  <a:cubicBezTo>
                    <a:pt x="25" y="0"/>
                    <a:pt x="23" y="0"/>
                    <a:pt x="20" y="0"/>
                  </a:cubicBezTo>
                  <a:cubicBezTo>
                    <a:pt x="21" y="1"/>
                    <a:pt x="22" y="2"/>
                    <a:pt x="21" y="4"/>
                  </a:cubicBezTo>
                  <a:cubicBezTo>
                    <a:pt x="20" y="6"/>
                    <a:pt x="22" y="7"/>
                    <a:pt x="24" y="9"/>
                  </a:cubicBezTo>
                  <a:cubicBezTo>
                    <a:pt x="25" y="12"/>
                    <a:pt x="20" y="11"/>
                    <a:pt x="20" y="13"/>
                  </a:cubicBezTo>
                  <a:cubicBezTo>
                    <a:pt x="20" y="15"/>
                    <a:pt x="16" y="13"/>
                    <a:pt x="14" y="12"/>
                  </a:cubicBezTo>
                  <a:cubicBezTo>
                    <a:pt x="13" y="11"/>
                    <a:pt x="9" y="12"/>
                    <a:pt x="9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7"/>
                    <a:pt x="10" y="19"/>
                    <a:pt x="9" y="19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010;p79"/>
            <p:cNvSpPr/>
            <p:nvPr/>
          </p:nvSpPr>
          <p:spPr>
            <a:xfrm>
              <a:off x="4946249" y="1600647"/>
              <a:ext cx="216354" cy="338786"/>
            </a:xfrm>
            <a:custGeom>
              <a:avLst/>
              <a:gdLst/>
              <a:ahLst/>
              <a:cxnLst/>
              <a:rect l="l" t="t" r="r" b="b"/>
              <a:pathLst>
                <a:path w="79" h="124" extrusionOk="0">
                  <a:moveTo>
                    <a:pt x="67" y="104"/>
                  </a:moveTo>
                  <a:cubicBezTo>
                    <a:pt x="69" y="100"/>
                    <a:pt x="77" y="98"/>
                    <a:pt x="78" y="94"/>
                  </a:cubicBezTo>
                  <a:cubicBezTo>
                    <a:pt x="79" y="92"/>
                    <a:pt x="79" y="91"/>
                    <a:pt x="76" y="89"/>
                  </a:cubicBezTo>
                  <a:cubicBezTo>
                    <a:pt x="74" y="85"/>
                    <a:pt x="67" y="83"/>
                    <a:pt x="67" y="81"/>
                  </a:cubicBezTo>
                  <a:cubicBezTo>
                    <a:pt x="66" y="79"/>
                    <a:pt x="72" y="79"/>
                    <a:pt x="72" y="77"/>
                  </a:cubicBezTo>
                  <a:cubicBezTo>
                    <a:pt x="71" y="75"/>
                    <a:pt x="69" y="75"/>
                    <a:pt x="67" y="73"/>
                  </a:cubicBezTo>
                  <a:cubicBezTo>
                    <a:pt x="66" y="71"/>
                    <a:pt x="69" y="70"/>
                    <a:pt x="69" y="69"/>
                  </a:cubicBezTo>
                  <a:cubicBezTo>
                    <a:pt x="68" y="68"/>
                    <a:pt x="65" y="68"/>
                    <a:pt x="65" y="66"/>
                  </a:cubicBezTo>
                  <a:cubicBezTo>
                    <a:pt x="64" y="65"/>
                    <a:pt x="67" y="65"/>
                    <a:pt x="66" y="65"/>
                  </a:cubicBezTo>
                  <a:cubicBezTo>
                    <a:pt x="66" y="64"/>
                    <a:pt x="64" y="61"/>
                    <a:pt x="65" y="59"/>
                  </a:cubicBezTo>
                  <a:cubicBezTo>
                    <a:pt x="67" y="57"/>
                    <a:pt x="71" y="59"/>
                    <a:pt x="68" y="54"/>
                  </a:cubicBezTo>
                  <a:cubicBezTo>
                    <a:pt x="65" y="50"/>
                    <a:pt x="62" y="44"/>
                    <a:pt x="61" y="43"/>
                  </a:cubicBezTo>
                  <a:cubicBezTo>
                    <a:pt x="60" y="42"/>
                    <a:pt x="62" y="40"/>
                    <a:pt x="63" y="39"/>
                  </a:cubicBezTo>
                  <a:cubicBezTo>
                    <a:pt x="64" y="38"/>
                    <a:pt x="68" y="35"/>
                    <a:pt x="68" y="33"/>
                  </a:cubicBezTo>
                  <a:cubicBezTo>
                    <a:pt x="68" y="32"/>
                    <a:pt x="63" y="29"/>
                    <a:pt x="62" y="28"/>
                  </a:cubicBezTo>
                  <a:cubicBezTo>
                    <a:pt x="62" y="28"/>
                    <a:pt x="59" y="28"/>
                    <a:pt x="58" y="25"/>
                  </a:cubicBezTo>
                  <a:cubicBezTo>
                    <a:pt x="57" y="23"/>
                    <a:pt x="56" y="22"/>
                    <a:pt x="57" y="21"/>
                  </a:cubicBezTo>
                  <a:cubicBezTo>
                    <a:pt x="58" y="19"/>
                    <a:pt x="58" y="19"/>
                    <a:pt x="58" y="18"/>
                  </a:cubicBezTo>
                  <a:cubicBezTo>
                    <a:pt x="58" y="16"/>
                    <a:pt x="61" y="17"/>
                    <a:pt x="61" y="15"/>
                  </a:cubicBezTo>
                  <a:cubicBezTo>
                    <a:pt x="61" y="14"/>
                    <a:pt x="62" y="13"/>
                    <a:pt x="62" y="12"/>
                  </a:cubicBezTo>
                  <a:cubicBezTo>
                    <a:pt x="62" y="11"/>
                    <a:pt x="62" y="9"/>
                    <a:pt x="62" y="8"/>
                  </a:cubicBezTo>
                  <a:cubicBezTo>
                    <a:pt x="62" y="7"/>
                    <a:pt x="56" y="6"/>
                    <a:pt x="54" y="3"/>
                  </a:cubicBezTo>
                  <a:cubicBezTo>
                    <a:pt x="53" y="0"/>
                    <a:pt x="50" y="2"/>
                    <a:pt x="49" y="3"/>
                  </a:cubicBezTo>
                  <a:cubicBezTo>
                    <a:pt x="48" y="5"/>
                    <a:pt x="41" y="3"/>
                    <a:pt x="41" y="5"/>
                  </a:cubicBezTo>
                  <a:cubicBezTo>
                    <a:pt x="41" y="7"/>
                    <a:pt x="37" y="7"/>
                    <a:pt x="37" y="9"/>
                  </a:cubicBezTo>
                  <a:cubicBezTo>
                    <a:pt x="37" y="12"/>
                    <a:pt x="38" y="17"/>
                    <a:pt x="35" y="16"/>
                  </a:cubicBezTo>
                  <a:cubicBezTo>
                    <a:pt x="32" y="16"/>
                    <a:pt x="34" y="18"/>
                    <a:pt x="32" y="20"/>
                  </a:cubicBezTo>
                  <a:cubicBezTo>
                    <a:pt x="30" y="23"/>
                    <a:pt x="30" y="19"/>
                    <a:pt x="27" y="19"/>
                  </a:cubicBezTo>
                  <a:cubicBezTo>
                    <a:pt x="25" y="19"/>
                    <a:pt x="23" y="17"/>
                    <a:pt x="22" y="19"/>
                  </a:cubicBezTo>
                  <a:cubicBezTo>
                    <a:pt x="21" y="20"/>
                    <a:pt x="17" y="19"/>
                    <a:pt x="13" y="19"/>
                  </a:cubicBezTo>
                  <a:cubicBezTo>
                    <a:pt x="11" y="18"/>
                    <a:pt x="9" y="13"/>
                    <a:pt x="6" y="12"/>
                  </a:cubicBezTo>
                  <a:cubicBezTo>
                    <a:pt x="4" y="12"/>
                    <a:pt x="1" y="14"/>
                    <a:pt x="0" y="16"/>
                  </a:cubicBezTo>
                  <a:cubicBezTo>
                    <a:pt x="3" y="18"/>
                    <a:pt x="5" y="20"/>
                    <a:pt x="9" y="22"/>
                  </a:cubicBezTo>
                  <a:cubicBezTo>
                    <a:pt x="12" y="24"/>
                    <a:pt x="20" y="26"/>
                    <a:pt x="20" y="29"/>
                  </a:cubicBezTo>
                  <a:cubicBezTo>
                    <a:pt x="19" y="30"/>
                    <a:pt x="18" y="34"/>
                    <a:pt x="20" y="35"/>
                  </a:cubicBezTo>
                  <a:cubicBezTo>
                    <a:pt x="22" y="36"/>
                    <a:pt x="20" y="41"/>
                    <a:pt x="22" y="42"/>
                  </a:cubicBezTo>
                  <a:cubicBezTo>
                    <a:pt x="24" y="43"/>
                    <a:pt x="23" y="48"/>
                    <a:pt x="22" y="48"/>
                  </a:cubicBezTo>
                  <a:cubicBezTo>
                    <a:pt x="20" y="48"/>
                    <a:pt x="22" y="51"/>
                    <a:pt x="23" y="53"/>
                  </a:cubicBezTo>
                  <a:cubicBezTo>
                    <a:pt x="24" y="53"/>
                    <a:pt x="24" y="54"/>
                    <a:pt x="24" y="56"/>
                  </a:cubicBezTo>
                  <a:cubicBezTo>
                    <a:pt x="26" y="56"/>
                    <a:pt x="28" y="57"/>
                    <a:pt x="30" y="58"/>
                  </a:cubicBezTo>
                  <a:cubicBezTo>
                    <a:pt x="33" y="60"/>
                    <a:pt x="32" y="62"/>
                    <a:pt x="32" y="64"/>
                  </a:cubicBezTo>
                  <a:cubicBezTo>
                    <a:pt x="33" y="66"/>
                    <a:pt x="33" y="67"/>
                    <a:pt x="31" y="66"/>
                  </a:cubicBezTo>
                  <a:cubicBezTo>
                    <a:pt x="29" y="65"/>
                    <a:pt x="28" y="66"/>
                    <a:pt x="27" y="70"/>
                  </a:cubicBezTo>
                  <a:cubicBezTo>
                    <a:pt x="26" y="73"/>
                    <a:pt x="22" y="77"/>
                    <a:pt x="19" y="77"/>
                  </a:cubicBezTo>
                  <a:cubicBezTo>
                    <a:pt x="17" y="77"/>
                    <a:pt x="17" y="80"/>
                    <a:pt x="15" y="81"/>
                  </a:cubicBezTo>
                  <a:cubicBezTo>
                    <a:pt x="12" y="81"/>
                    <a:pt x="11" y="82"/>
                    <a:pt x="11" y="85"/>
                  </a:cubicBezTo>
                  <a:cubicBezTo>
                    <a:pt x="12" y="87"/>
                    <a:pt x="8" y="88"/>
                    <a:pt x="6" y="88"/>
                  </a:cubicBezTo>
                  <a:cubicBezTo>
                    <a:pt x="4" y="88"/>
                    <a:pt x="4" y="91"/>
                    <a:pt x="2" y="92"/>
                  </a:cubicBezTo>
                  <a:cubicBezTo>
                    <a:pt x="0" y="93"/>
                    <a:pt x="1" y="94"/>
                    <a:pt x="3" y="96"/>
                  </a:cubicBezTo>
                  <a:cubicBezTo>
                    <a:pt x="4" y="99"/>
                    <a:pt x="3" y="100"/>
                    <a:pt x="3" y="101"/>
                  </a:cubicBezTo>
                  <a:cubicBezTo>
                    <a:pt x="4" y="103"/>
                    <a:pt x="7" y="106"/>
                    <a:pt x="5" y="110"/>
                  </a:cubicBezTo>
                  <a:cubicBezTo>
                    <a:pt x="3" y="113"/>
                    <a:pt x="1" y="118"/>
                    <a:pt x="3" y="117"/>
                  </a:cubicBezTo>
                  <a:cubicBezTo>
                    <a:pt x="4" y="117"/>
                    <a:pt x="8" y="121"/>
                    <a:pt x="10" y="120"/>
                  </a:cubicBezTo>
                  <a:cubicBezTo>
                    <a:pt x="12" y="120"/>
                    <a:pt x="12" y="123"/>
                    <a:pt x="14" y="123"/>
                  </a:cubicBezTo>
                  <a:cubicBezTo>
                    <a:pt x="16" y="122"/>
                    <a:pt x="16" y="124"/>
                    <a:pt x="23" y="124"/>
                  </a:cubicBezTo>
                  <a:cubicBezTo>
                    <a:pt x="28" y="124"/>
                    <a:pt x="41" y="119"/>
                    <a:pt x="46" y="119"/>
                  </a:cubicBezTo>
                  <a:cubicBezTo>
                    <a:pt x="49" y="119"/>
                    <a:pt x="50" y="119"/>
                    <a:pt x="52" y="118"/>
                  </a:cubicBezTo>
                  <a:cubicBezTo>
                    <a:pt x="53" y="117"/>
                    <a:pt x="54" y="115"/>
                    <a:pt x="56" y="113"/>
                  </a:cubicBezTo>
                  <a:cubicBezTo>
                    <a:pt x="59" y="111"/>
                    <a:pt x="65" y="109"/>
                    <a:pt x="67" y="104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011;p79"/>
            <p:cNvSpPr/>
            <p:nvPr/>
          </p:nvSpPr>
          <p:spPr>
            <a:xfrm>
              <a:off x="5219626" y="2665641"/>
              <a:ext cx="427677" cy="343819"/>
            </a:xfrm>
            <a:custGeom>
              <a:avLst/>
              <a:gdLst/>
              <a:ahLst/>
              <a:cxnLst/>
              <a:rect l="l" t="t" r="r" b="b"/>
              <a:pathLst>
                <a:path w="157" h="126" extrusionOk="0">
                  <a:moveTo>
                    <a:pt x="94" y="27"/>
                  </a:moveTo>
                  <a:cubicBezTo>
                    <a:pt x="94" y="27"/>
                    <a:pt x="82" y="25"/>
                    <a:pt x="81" y="25"/>
                  </a:cubicBezTo>
                  <a:cubicBezTo>
                    <a:pt x="80" y="25"/>
                    <a:pt x="75" y="24"/>
                    <a:pt x="72" y="22"/>
                  </a:cubicBezTo>
                  <a:cubicBezTo>
                    <a:pt x="70" y="19"/>
                    <a:pt x="57" y="10"/>
                    <a:pt x="55" y="9"/>
                  </a:cubicBezTo>
                  <a:cubicBezTo>
                    <a:pt x="52" y="7"/>
                    <a:pt x="43" y="1"/>
                    <a:pt x="40" y="0"/>
                  </a:cubicBezTo>
                  <a:cubicBezTo>
                    <a:pt x="37" y="0"/>
                    <a:pt x="37" y="0"/>
                    <a:pt x="34" y="0"/>
                  </a:cubicBezTo>
                  <a:cubicBezTo>
                    <a:pt x="31" y="0"/>
                    <a:pt x="32" y="3"/>
                    <a:pt x="26" y="3"/>
                  </a:cubicBezTo>
                  <a:cubicBezTo>
                    <a:pt x="20" y="3"/>
                    <a:pt x="17" y="6"/>
                    <a:pt x="19" y="7"/>
                  </a:cubicBezTo>
                  <a:cubicBezTo>
                    <a:pt x="21" y="8"/>
                    <a:pt x="26" y="13"/>
                    <a:pt x="24" y="14"/>
                  </a:cubicBezTo>
                  <a:cubicBezTo>
                    <a:pt x="22" y="15"/>
                    <a:pt x="22" y="17"/>
                    <a:pt x="20" y="17"/>
                  </a:cubicBezTo>
                  <a:cubicBezTo>
                    <a:pt x="18" y="17"/>
                    <a:pt x="15" y="17"/>
                    <a:pt x="15" y="19"/>
                  </a:cubicBezTo>
                  <a:cubicBezTo>
                    <a:pt x="15" y="21"/>
                    <a:pt x="12" y="24"/>
                    <a:pt x="10" y="24"/>
                  </a:cubicBezTo>
                  <a:cubicBezTo>
                    <a:pt x="8" y="24"/>
                    <a:pt x="4" y="22"/>
                    <a:pt x="2" y="20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6"/>
                    <a:pt x="0" y="32"/>
                    <a:pt x="2" y="33"/>
                  </a:cubicBezTo>
                  <a:cubicBezTo>
                    <a:pt x="4" y="34"/>
                    <a:pt x="5" y="37"/>
                    <a:pt x="8" y="41"/>
                  </a:cubicBezTo>
                  <a:cubicBezTo>
                    <a:pt x="11" y="44"/>
                    <a:pt x="19" y="54"/>
                    <a:pt x="19" y="57"/>
                  </a:cubicBezTo>
                  <a:cubicBezTo>
                    <a:pt x="19" y="60"/>
                    <a:pt x="20" y="63"/>
                    <a:pt x="24" y="66"/>
                  </a:cubicBezTo>
                  <a:cubicBezTo>
                    <a:pt x="29" y="68"/>
                    <a:pt x="29" y="72"/>
                    <a:pt x="31" y="74"/>
                  </a:cubicBezTo>
                  <a:cubicBezTo>
                    <a:pt x="34" y="76"/>
                    <a:pt x="33" y="78"/>
                    <a:pt x="34" y="82"/>
                  </a:cubicBezTo>
                  <a:cubicBezTo>
                    <a:pt x="34" y="87"/>
                    <a:pt x="35" y="92"/>
                    <a:pt x="39" y="94"/>
                  </a:cubicBezTo>
                  <a:cubicBezTo>
                    <a:pt x="43" y="97"/>
                    <a:pt x="46" y="100"/>
                    <a:pt x="47" y="104"/>
                  </a:cubicBezTo>
                  <a:cubicBezTo>
                    <a:pt x="49" y="109"/>
                    <a:pt x="52" y="113"/>
                    <a:pt x="55" y="115"/>
                  </a:cubicBezTo>
                  <a:cubicBezTo>
                    <a:pt x="57" y="118"/>
                    <a:pt x="56" y="119"/>
                    <a:pt x="57" y="121"/>
                  </a:cubicBezTo>
                  <a:cubicBezTo>
                    <a:pt x="58" y="122"/>
                    <a:pt x="58" y="124"/>
                    <a:pt x="59" y="126"/>
                  </a:cubicBezTo>
                  <a:cubicBezTo>
                    <a:pt x="61" y="125"/>
                    <a:pt x="63" y="124"/>
                    <a:pt x="63" y="124"/>
                  </a:cubicBezTo>
                  <a:cubicBezTo>
                    <a:pt x="63" y="123"/>
                    <a:pt x="62" y="121"/>
                    <a:pt x="63" y="120"/>
                  </a:cubicBezTo>
                  <a:cubicBezTo>
                    <a:pt x="63" y="119"/>
                    <a:pt x="65" y="117"/>
                    <a:pt x="66" y="117"/>
                  </a:cubicBezTo>
                  <a:cubicBezTo>
                    <a:pt x="67" y="116"/>
                    <a:pt x="69" y="118"/>
                    <a:pt x="71" y="118"/>
                  </a:cubicBezTo>
                  <a:cubicBezTo>
                    <a:pt x="74" y="117"/>
                    <a:pt x="80" y="118"/>
                    <a:pt x="81" y="119"/>
                  </a:cubicBezTo>
                  <a:cubicBezTo>
                    <a:pt x="82" y="119"/>
                    <a:pt x="89" y="119"/>
                    <a:pt x="91" y="120"/>
                  </a:cubicBezTo>
                  <a:cubicBezTo>
                    <a:pt x="93" y="122"/>
                    <a:pt x="94" y="121"/>
                    <a:pt x="96" y="118"/>
                  </a:cubicBezTo>
                  <a:cubicBezTo>
                    <a:pt x="97" y="115"/>
                    <a:pt x="106" y="109"/>
                    <a:pt x="107" y="108"/>
                  </a:cubicBezTo>
                  <a:cubicBezTo>
                    <a:pt x="108" y="108"/>
                    <a:pt x="118" y="108"/>
                    <a:pt x="122" y="108"/>
                  </a:cubicBezTo>
                  <a:cubicBezTo>
                    <a:pt x="126" y="107"/>
                    <a:pt x="151" y="99"/>
                    <a:pt x="152" y="98"/>
                  </a:cubicBezTo>
                  <a:cubicBezTo>
                    <a:pt x="153" y="97"/>
                    <a:pt x="157" y="84"/>
                    <a:pt x="157" y="82"/>
                  </a:cubicBezTo>
                  <a:cubicBezTo>
                    <a:pt x="157" y="81"/>
                    <a:pt x="155" y="77"/>
                    <a:pt x="154" y="77"/>
                  </a:cubicBezTo>
                  <a:cubicBezTo>
                    <a:pt x="152" y="78"/>
                    <a:pt x="136" y="76"/>
                    <a:pt x="134" y="75"/>
                  </a:cubicBezTo>
                  <a:cubicBezTo>
                    <a:pt x="134" y="75"/>
                    <a:pt x="130" y="71"/>
                    <a:pt x="129" y="67"/>
                  </a:cubicBezTo>
                  <a:cubicBezTo>
                    <a:pt x="128" y="66"/>
                    <a:pt x="127" y="64"/>
                    <a:pt x="126" y="62"/>
                  </a:cubicBezTo>
                  <a:cubicBezTo>
                    <a:pt x="124" y="63"/>
                    <a:pt x="121" y="62"/>
                    <a:pt x="119" y="58"/>
                  </a:cubicBezTo>
                  <a:cubicBezTo>
                    <a:pt x="118" y="57"/>
                    <a:pt x="115" y="52"/>
                    <a:pt x="116" y="50"/>
                  </a:cubicBezTo>
                  <a:cubicBezTo>
                    <a:pt x="118" y="48"/>
                    <a:pt x="115" y="44"/>
                    <a:pt x="112" y="41"/>
                  </a:cubicBezTo>
                  <a:cubicBezTo>
                    <a:pt x="110" y="40"/>
                    <a:pt x="106" y="36"/>
                    <a:pt x="105" y="33"/>
                  </a:cubicBezTo>
                  <a:cubicBezTo>
                    <a:pt x="105" y="32"/>
                    <a:pt x="105" y="31"/>
                    <a:pt x="104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4" y="27"/>
                    <a:pt x="94" y="27"/>
                    <a:pt x="94" y="27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012;p79"/>
            <p:cNvSpPr/>
            <p:nvPr/>
          </p:nvSpPr>
          <p:spPr>
            <a:xfrm>
              <a:off x="5571831" y="2824974"/>
              <a:ext cx="161008" cy="182812"/>
            </a:xfrm>
            <a:custGeom>
              <a:avLst/>
              <a:gdLst/>
              <a:ahLst/>
              <a:cxnLst/>
              <a:rect l="l" t="t" r="r" b="b"/>
              <a:pathLst>
                <a:path w="59" h="67" extrusionOk="0">
                  <a:moveTo>
                    <a:pt x="30" y="1"/>
                  </a:moveTo>
                  <a:cubicBezTo>
                    <a:pt x="30" y="6"/>
                    <a:pt x="30" y="6"/>
                    <a:pt x="30" y="6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9"/>
                    <a:pt x="24" y="18"/>
                  </a:cubicBezTo>
                  <a:cubicBezTo>
                    <a:pt x="26" y="18"/>
                    <a:pt x="28" y="23"/>
                    <a:pt x="28" y="24"/>
                  </a:cubicBezTo>
                  <a:cubicBezTo>
                    <a:pt x="28" y="26"/>
                    <a:pt x="23" y="39"/>
                    <a:pt x="23" y="40"/>
                  </a:cubicBezTo>
                  <a:cubicBezTo>
                    <a:pt x="22" y="41"/>
                    <a:pt x="9" y="44"/>
                    <a:pt x="0" y="47"/>
                  </a:cubicBezTo>
                  <a:cubicBezTo>
                    <a:pt x="2" y="52"/>
                    <a:pt x="6" y="59"/>
                    <a:pt x="10" y="67"/>
                  </a:cubicBezTo>
                  <a:cubicBezTo>
                    <a:pt x="10" y="66"/>
                    <a:pt x="11" y="66"/>
                    <a:pt x="11" y="66"/>
                  </a:cubicBezTo>
                  <a:cubicBezTo>
                    <a:pt x="15" y="63"/>
                    <a:pt x="20" y="64"/>
                    <a:pt x="23" y="63"/>
                  </a:cubicBezTo>
                  <a:cubicBezTo>
                    <a:pt x="26" y="62"/>
                    <a:pt x="23" y="60"/>
                    <a:pt x="26" y="57"/>
                  </a:cubicBezTo>
                  <a:cubicBezTo>
                    <a:pt x="29" y="56"/>
                    <a:pt x="33" y="56"/>
                    <a:pt x="35" y="56"/>
                  </a:cubicBezTo>
                  <a:cubicBezTo>
                    <a:pt x="35" y="56"/>
                    <a:pt x="36" y="50"/>
                    <a:pt x="39" y="49"/>
                  </a:cubicBezTo>
                  <a:cubicBezTo>
                    <a:pt x="41" y="48"/>
                    <a:pt x="44" y="49"/>
                    <a:pt x="44" y="47"/>
                  </a:cubicBezTo>
                  <a:cubicBezTo>
                    <a:pt x="44" y="44"/>
                    <a:pt x="44" y="37"/>
                    <a:pt x="47" y="37"/>
                  </a:cubicBezTo>
                  <a:cubicBezTo>
                    <a:pt x="48" y="36"/>
                    <a:pt x="52" y="34"/>
                    <a:pt x="52" y="32"/>
                  </a:cubicBezTo>
                  <a:cubicBezTo>
                    <a:pt x="52" y="31"/>
                    <a:pt x="57" y="27"/>
                    <a:pt x="59" y="24"/>
                  </a:cubicBezTo>
                  <a:cubicBezTo>
                    <a:pt x="59" y="21"/>
                    <a:pt x="59" y="20"/>
                    <a:pt x="58" y="20"/>
                  </a:cubicBezTo>
                  <a:cubicBezTo>
                    <a:pt x="56" y="19"/>
                    <a:pt x="52" y="14"/>
                    <a:pt x="51" y="12"/>
                  </a:cubicBezTo>
                  <a:cubicBezTo>
                    <a:pt x="50" y="10"/>
                    <a:pt x="45" y="11"/>
                    <a:pt x="39" y="7"/>
                  </a:cubicBezTo>
                  <a:cubicBezTo>
                    <a:pt x="37" y="6"/>
                    <a:pt x="35" y="3"/>
                    <a:pt x="35" y="0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013;p79"/>
            <p:cNvSpPr/>
            <p:nvPr/>
          </p:nvSpPr>
          <p:spPr>
            <a:xfrm>
              <a:off x="5543317" y="2803170"/>
              <a:ext cx="25158" cy="35220"/>
            </a:xfrm>
            <a:custGeom>
              <a:avLst/>
              <a:gdLst/>
              <a:ahLst/>
              <a:cxnLst/>
              <a:rect l="l" t="t" r="r" b="b"/>
              <a:pathLst>
                <a:path w="9" h="13" extrusionOk="0">
                  <a:moveTo>
                    <a:pt x="7" y="12"/>
                  </a:moveTo>
                  <a:cubicBezTo>
                    <a:pt x="7" y="12"/>
                    <a:pt x="7" y="11"/>
                    <a:pt x="7" y="10"/>
                  </a:cubicBezTo>
                  <a:cubicBezTo>
                    <a:pt x="9" y="8"/>
                    <a:pt x="9" y="2"/>
                    <a:pt x="6" y="1"/>
                  </a:cubicBezTo>
                  <a:cubicBezTo>
                    <a:pt x="3" y="0"/>
                    <a:pt x="1" y="6"/>
                    <a:pt x="1" y="8"/>
                  </a:cubicBezTo>
                  <a:cubicBezTo>
                    <a:pt x="1" y="8"/>
                    <a:pt x="1" y="8"/>
                    <a:pt x="0" y="8"/>
                  </a:cubicBezTo>
                  <a:cubicBezTo>
                    <a:pt x="2" y="12"/>
                    <a:pt x="5" y="13"/>
                    <a:pt x="7" y="12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014;p79"/>
            <p:cNvSpPr/>
            <p:nvPr/>
          </p:nvSpPr>
          <p:spPr>
            <a:xfrm>
              <a:off x="5568475" y="2796461"/>
              <a:ext cx="98953" cy="80504"/>
            </a:xfrm>
            <a:custGeom>
              <a:avLst/>
              <a:gdLst/>
              <a:ahLst/>
              <a:cxnLst/>
              <a:rect l="l" t="t" r="r" b="b"/>
              <a:pathLst>
                <a:path w="36" h="29" extrusionOk="0">
                  <a:moveTo>
                    <a:pt x="6" y="27"/>
                  </a:moveTo>
                  <a:cubicBezTo>
                    <a:pt x="7" y="28"/>
                    <a:pt x="19" y="29"/>
                    <a:pt x="24" y="29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5" y="5"/>
                    <a:pt x="35" y="1"/>
                    <a:pt x="34" y="1"/>
                  </a:cubicBezTo>
                  <a:cubicBezTo>
                    <a:pt x="33" y="0"/>
                    <a:pt x="27" y="6"/>
                    <a:pt x="25" y="10"/>
                  </a:cubicBezTo>
                  <a:cubicBezTo>
                    <a:pt x="23" y="15"/>
                    <a:pt x="17" y="18"/>
                    <a:pt x="12" y="18"/>
                  </a:cubicBezTo>
                  <a:cubicBezTo>
                    <a:pt x="6" y="16"/>
                    <a:pt x="4" y="18"/>
                    <a:pt x="2" y="19"/>
                  </a:cubicBezTo>
                  <a:cubicBezTo>
                    <a:pt x="2" y="19"/>
                    <a:pt x="1" y="19"/>
                    <a:pt x="0" y="19"/>
                  </a:cubicBezTo>
                  <a:cubicBezTo>
                    <a:pt x="1" y="23"/>
                    <a:pt x="6" y="27"/>
                    <a:pt x="6" y="27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015;p79"/>
            <p:cNvSpPr/>
            <p:nvPr/>
          </p:nvSpPr>
          <p:spPr>
            <a:xfrm>
              <a:off x="6526134" y="3215751"/>
              <a:ext cx="395810" cy="119080"/>
            </a:xfrm>
            <a:custGeom>
              <a:avLst/>
              <a:gdLst/>
              <a:ahLst/>
              <a:cxnLst/>
              <a:rect l="l" t="t" r="r" b="b"/>
              <a:pathLst>
                <a:path w="145" h="44" extrusionOk="0">
                  <a:moveTo>
                    <a:pt x="27" y="15"/>
                  </a:moveTo>
                  <a:cubicBezTo>
                    <a:pt x="27" y="11"/>
                    <a:pt x="22" y="11"/>
                    <a:pt x="21" y="8"/>
                  </a:cubicBezTo>
                  <a:cubicBezTo>
                    <a:pt x="20" y="4"/>
                    <a:pt x="18" y="6"/>
                    <a:pt x="18" y="4"/>
                  </a:cubicBezTo>
                  <a:cubicBezTo>
                    <a:pt x="17" y="4"/>
                    <a:pt x="17" y="3"/>
                    <a:pt x="17" y="3"/>
                  </a:cubicBezTo>
                  <a:cubicBezTo>
                    <a:pt x="14" y="4"/>
                    <a:pt x="15" y="6"/>
                    <a:pt x="14" y="6"/>
                  </a:cubicBezTo>
                  <a:cubicBezTo>
                    <a:pt x="13" y="6"/>
                    <a:pt x="9" y="7"/>
                    <a:pt x="9" y="5"/>
                  </a:cubicBezTo>
                  <a:cubicBezTo>
                    <a:pt x="9" y="4"/>
                    <a:pt x="8" y="1"/>
                    <a:pt x="5" y="0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2" y="4"/>
                    <a:pt x="3" y="9"/>
                    <a:pt x="3" y="12"/>
                  </a:cubicBezTo>
                  <a:cubicBezTo>
                    <a:pt x="3" y="16"/>
                    <a:pt x="10" y="24"/>
                    <a:pt x="10" y="26"/>
                  </a:cubicBezTo>
                  <a:cubicBezTo>
                    <a:pt x="11" y="29"/>
                    <a:pt x="13" y="30"/>
                    <a:pt x="18" y="33"/>
                  </a:cubicBezTo>
                  <a:cubicBezTo>
                    <a:pt x="22" y="37"/>
                    <a:pt x="30" y="41"/>
                    <a:pt x="32" y="40"/>
                  </a:cubicBezTo>
                  <a:cubicBezTo>
                    <a:pt x="34" y="39"/>
                    <a:pt x="29" y="32"/>
                    <a:pt x="27" y="30"/>
                  </a:cubicBezTo>
                  <a:cubicBezTo>
                    <a:pt x="24" y="27"/>
                    <a:pt x="26" y="21"/>
                    <a:pt x="27" y="15"/>
                  </a:cubicBezTo>
                  <a:close/>
                  <a:moveTo>
                    <a:pt x="139" y="7"/>
                  </a:moveTo>
                  <a:cubicBezTo>
                    <a:pt x="137" y="8"/>
                    <a:pt x="132" y="7"/>
                    <a:pt x="132" y="5"/>
                  </a:cubicBezTo>
                  <a:cubicBezTo>
                    <a:pt x="132" y="3"/>
                    <a:pt x="129" y="0"/>
                    <a:pt x="126" y="0"/>
                  </a:cubicBezTo>
                  <a:cubicBezTo>
                    <a:pt x="123" y="0"/>
                    <a:pt x="120" y="5"/>
                    <a:pt x="119" y="7"/>
                  </a:cubicBezTo>
                  <a:cubicBezTo>
                    <a:pt x="119" y="9"/>
                    <a:pt x="116" y="9"/>
                    <a:pt x="116" y="13"/>
                  </a:cubicBezTo>
                  <a:cubicBezTo>
                    <a:pt x="116" y="13"/>
                    <a:pt x="115" y="13"/>
                    <a:pt x="114" y="14"/>
                  </a:cubicBezTo>
                  <a:cubicBezTo>
                    <a:pt x="115" y="17"/>
                    <a:pt x="115" y="19"/>
                    <a:pt x="114" y="18"/>
                  </a:cubicBezTo>
                  <a:cubicBezTo>
                    <a:pt x="112" y="18"/>
                    <a:pt x="112" y="20"/>
                    <a:pt x="109" y="20"/>
                  </a:cubicBezTo>
                  <a:cubicBezTo>
                    <a:pt x="108" y="20"/>
                    <a:pt x="107" y="18"/>
                    <a:pt x="106" y="15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104" y="15"/>
                    <a:pt x="99" y="21"/>
                    <a:pt x="98" y="26"/>
                  </a:cubicBezTo>
                  <a:cubicBezTo>
                    <a:pt x="98" y="29"/>
                    <a:pt x="94" y="28"/>
                    <a:pt x="88" y="28"/>
                  </a:cubicBezTo>
                  <a:cubicBezTo>
                    <a:pt x="82" y="29"/>
                    <a:pt x="84" y="36"/>
                    <a:pt x="83" y="39"/>
                  </a:cubicBezTo>
                  <a:cubicBezTo>
                    <a:pt x="82" y="40"/>
                    <a:pt x="75" y="36"/>
                    <a:pt x="72" y="36"/>
                  </a:cubicBezTo>
                  <a:cubicBezTo>
                    <a:pt x="72" y="38"/>
                    <a:pt x="73" y="40"/>
                    <a:pt x="74" y="40"/>
                  </a:cubicBezTo>
                  <a:cubicBezTo>
                    <a:pt x="76" y="40"/>
                    <a:pt x="79" y="44"/>
                    <a:pt x="81" y="43"/>
                  </a:cubicBezTo>
                  <a:cubicBezTo>
                    <a:pt x="82" y="42"/>
                    <a:pt x="87" y="43"/>
                    <a:pt x="90" y="42"/>
                  </a:cubicBezTo>
                  <a:cubicBezTo>
                    <a:pt x="93" y="41"/>
                    <a:pt x="94" y="39"/>
                    <a:pt x="97" y="39"/>
                  </a:cubicBezTo>
                  <a:cubicBezTo>
                    <a:pt x="102" y="39"/>
                    <a:pt x="100" y="43"/>
                    <a:pt x="105" y="40"/>
                  </a:cubicBezTo>
                  <a:cubicBezTo>
                    <a:pt x="109" y="39"/>
                    <a:pt x="112" y="40"/>
                    <a:pt x="111" y="36"/>
                  </a:cubicBezTo>
                  <a:cubicBezTo>
                    <a:pt x="111" y="32"/>
                    <a:pt x="114" y="32"/>
                    <a:pt x="113" y="29"/>
                  </a:cubicBezTo>
                  <a:cubicBezTo>
                    <a:pt x="113" y="26"/>
                    <a:pt x="119" y="28"/>
                    <a:pt x="118" y="23"/>
                  </a:cubicBezTo>
                  <a:cubicBezTo>
                    <a:pt x="118" y="17"/>
                    <a:pt x="126" y="17"/>
                    <a:pt x="130" y="17"/>
                  </a:cubicBezTo>
                  <a:cubicBezTo>
                    <a:pt x="130" y="17"/>
                    <a:pt x="131" y="18"/>
                    <a:pt x="132" y="19"/>
                  </a:cubicBezTo>
                  <a:cubicBezTo>
                    <a:pt x="135" y="17"/>
                    <a:pt x="139" y="16"/>
                    <a:pt x="137" y="14"/>
                  </a:cubicBezTo>
                  <a:cubicBezTo>
                    <a:pt x="135" y="13"/>
                    <a:pt x="143" y="14"/>
                    <a:pt x="144" y="12"/>
                  </a:cubicBezTo>
                  <a:cubicBezTo>
                    <a:pt x="145" y="9"/>
                    <a:pt x="141" y="7"/>
                    <a:pt x="139" y="7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016;p79"/>
            <p:cNvSpPr/>
            <p:nvPr/>
          </p:nvSpPr>
          <p:spPr>
            <a:xfrm>
              <a:off x="6812931" y="3252649"/>
              <a:ext cx="26834" cy="16772"/>
            </a:xfrm>
            <a:custGeom>
              <a:avLst/>
              <a:gdLst/>
              <a:ahLst/>
              <a:cxnLst/>
              <a:rect l="l" t="t" r="r" b="b"/>
              <a:pathLst>
                <a:path w="10" h="6" extrusionOk="0">
                  <a:moveTo>
                    <a:pt x="4" y="6"/>
                  </a:moveTo>
                  <a:cubicBezTo>
                    <a:pt x="7" y="6"/>
                    <a:pt x="7" y="4"/>
                    <a:pt x="9" y="4"/>
                  </a:cubicBezTo>
                  <a:cubicBezTo>
                    <a:pt x="10" y="5"/>
                    <a:pt x="10" y="3"/>
                    <a:pt x="9" y="0"/>
                  </a:cubicBezTo>
                  <a:cubicBezTo>
                    <a:pt x="8" y="0"/>
                    <a:pt x="5" y="0"/>
                    <a:pt x="5" y="2"/>
                  </a:cubicBezTo>
                  <a:cubicBezTo>
                    <a:pt x="5" y="4"/>
                    <a:pt x="2" y="1"/>
                    <a:pt x="0" y="1"/>
                  </a:cubicBezTo>
                  <a:cubicBezTo>
                    <a:pt x="2" y="4"/>
                    <a:pt x="3" y="6"/>
                    <a:pt x="4" y="6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017;p79"/>
            <p:cNvSpPr/>
            <p:nvPr/>
          </p:nvSpPr>
          <p:spPr>
            <a:xfrm>
              <a:off x="5303487" y="2539857"/>
              <a:ext cx="199583" cy="197904"/>
            </a:xfrm>
            <a:custGeom>
              <a:avLst/>
              <a:gdLst/>
              <a:ahLst/>
              <a:cxnLst/>
              <a:rect l="l" t="t" r="r" b="b"/>
              <a:pathLst>
                <a:path w="73" h="72" extrusionOk="0">
                  <a:moveTo>
                    <a:pt x="61" y="65"/>
                  </a:moveTo>
                  <a:cubicBezTo>
                    <a:pt x="62" y="64"/>
                    <a:pt x="62" y="62"/>
                    <a:pt x="65" y="62"/>
                  </a:cubicBezTo>
                  <a:cubicBezTo>
                    <a:pt x="67" y="62"/>
                    <a:pt x="68" y="63"/>
                    <a:pt x="70" y="65"/>
                  </a:cubicBezTo>
                  <a:cubicBezTo>
                    <a:pt x="71" y="64"/>
                    <a:pt x="72" y="64"/>
                    <a:pt x="73" y="63"/>
                  </a:cubicBezTo>
                  <a:cubicBezTo>
                    <a:pt x="71" y="62"/>
                    <a:pt x="69" y="59"/>
                    <a:pt x="69" y="58"/>
                  </a:cubicBezTo>
                  <a:cubicBezTo>
                    <a:pt x="69" y="55"/>
                    <a:pt x="67" y="54"/>
                    <a:pt x="66" y="52"/>
                  </a:cubicBezTo>
                  <a:cubicBezTo>
                    <a:pt x="66" y="51"/>
                    <a:pt x="68" y="49"/>
                    <a:pt x="67" y="48"/>
                  </a:cubicBezTo>
                  <a:cubicBezTo>
                    <a:pt x="66" y="47"/>
                    <a:pt x="65" y="44"/>
                    <a:pt x="63" y="43"/>
                  </a:cubicBezTo>
                  <a:cubicBezTo>
                    <a:pt x="61" y="43"/>
                    <a:pt x="55" y="39"/>
                    <a:pt x="55" y="37"/>
                  </a:cubicBezTo>
                  <a:cubicBezTo>
                    <a:pt x="55" y="36"/>
                    <a:pt x="53" y="34"/>
                    <a:pt x="51" y="34"/>
                  </a:cubicBezTo>
                  <a:cubicBezTo>
                    <a:pt x="50" y="33"/>
                    <a:pt x="49" y="27"/>
                    <a:pt x="50" y="26"/>
                  </a:cubicBezTo>
                  <a:cubicBezTo>
                    <a:pt x="52" y="26"/>
                    <a:pt x="52" y="21"/>
                    <a:pt x="54" y="21"/>
                  </a:cubicBezTo>
                  <a:cubicBezTo>
                    <a:pt x="55" y="21"/>
                    <a:pt x="54" y="18"/>
                    <a:pt x="55" y="16"/>
                  </a:cubicBezTo>
                  <a:cubicBezTo>
                    <a:pt x="55" y="14"/>
                    <a:pt x="53" y="13"/>
                    <a:pt x="51" y="13"/>
                  </a:cubicBezTo>
                  <a:cubicBezTo>
                    <a:pt x="50" y="13"/>
                    <a:pt x="48" y="11"/>
                    <a:pt x="48" y="10"/>
                  </a:cubicBezTo>
                  <a:cubicBezTo>
                    <a:pt x="48" y="8"/>
                    <a:pt x="45" y="4"/>
                    <a:pt x="45" y="3"/>
                  </a:cubicBezTo>
                  <a:cubicBezTo>
                    <a:pt x="45" y="8"/>
                    <a:pt x="38" y="1"/>
                    <a:pt x="37" y="2"/>
                  </a:cubicBezTo>
                  <a:cubicBezTo>
                    <a:pt x="36" y="3"/>
                    <a:pt x="34" y="0"/>
                    <a:pt x="30" y="1"/>
                  </a:cubicBezTo>
                  <a:cubicBezTo>
                    <a:pt x="28" y="1"/>
                    <a:pt x="28" y="2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19" y="8"/>
                    <a:pt x="18" y="10"/>
                  </a:cubicBezTo>
                  <a:cubicBezTo>
                    <a:pt x="17" y="12"/>
                    <a:pt x="20" y="15"/>
                    <a:pt x="19" y="16"/>
                  </a:cubicBezTo>
                  <a:cubicBezTo>
                    <a:pt x="18" y="18"/>
                    <a:pt x="18" y="21"/>
                    <a:pt x="18" y="23"/>
                  </a:cubicBezTo>
                  <a:cubicBezTo>
                    <a:pt x="18" y="23"/>
                    <a:pt x="16" y="26"/>
                    <a:pt x="16" y="26"/>
                  </a:cubicBezTo>
                  <a:cubicBezTo>
                    <a:pt x="16" y="26"/>
                    <a:pt x="8" y="32"/>
                    <a:pt x="0" y="36"/>
                  </a:cubicBezTo>
                  <a:cubicBezTo>
                    <a:pt x="0" y="36"/>
                    <a:pt x="0" y="37"/>
                    <a:pt x="1" y="39"/>
                  </a:cubicBezTo>
                  <a:cubicBezTo>
                    <a:pt x="1" y="40"/>
                    <a:pt x="2" y="44"/>
                    <a:pt x="2" y="46"/>
                  </a:cubicBezTo>
                  <a:cubicBezTo>
                    <a:pt x="6" y="46"/>
                    <a:pt x="6" y="46"/>
                    <a:pt x="9" y="46"/>
                  </a:cubicBezTo>
                  <a:cubicBezTo>
                    <a:pt x="12" y="47"/>
                    <a:pt x="21" y="53"/>
                    <a:pt x="24" y="55"/>
                  </a:cubicBezTo>
                  <a:cubicBezTo>
                    <a:pt x="25" y="56"/>
                    <a:pt x="38" y="65"/>
                    <a:pt x="41" y="68"/>
                  </a:cubicBezTo>
                  <a:cubicBezTo>
                    <a:pt x="44" y="70"/>
                    <a:pt x="49" y="71"/>
                    <a:pt x="49" y="71"/>
                  </a:cubicBezTo>
                  <a:cubicBezTo>
                    <a:pt x="51" y="71"/>
                    <a:pt x="55" y="72"/>
                    <a:pt x="59" y="72"/>
                  </a:cubicBezTo>
                  <a:cubicBezTo>
                    <a:pt x="60" y="69"/>
                    <a:pt x="61" y="66"/>
                    <a:pt x="61" y="65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018;p79"/>
            <p:cNvSpPr/>
            <p:nvPr/>
          </p:nvSpPr>
          <p:spPr>
            <a:xfrm>
              <a:off x="5464493" y="2712604"/>
              <a:ext cx="35220" cy="35220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4" y="10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0"/>
                    <a:pt x="10" y="5"/>
                    <a:pt x="10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9" y="1"/>
                    <a:pt x="8" y="0"/>
                    <a:pt x="6" y="0"/>
                  </a:cubicBezTo>
                  <a:cubicBezTo>
                    <a:pt x="3" y="0"/>
                    <a:pt x="3" y="2"/>
                    <a:pt x="2" y="2"/>
                  </a:cubicBezTo>
                  <a:cubicBezTo>
                    <a:pt x="1" y="3"/>
                    <a:pt x="0" y="6"/>
                    <a:pt x="0" y="9"/>
                  </a:cubicBezTo>
                  <a:cubicBezTo>
                    <a:pt x="1" y="9"/>
                    <a:pt x="4" y="10"/>
                    <a:pt x="4" y="10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019;p79"/>
            <p:cNvSpPr/>
            <p:nvPr/>
          </p:nvSpPr>
          <p:spPr>
            <a:xfrm>
              <a:off x="4431361" y="2199392"/>
              <a:ext cx="293504" cy="249898"/>
            </a:xfrm>
            <a:custGeom>
              <a:avLst/>
              <a:gdLst/>
              <a:ahLst/>
              <a:cxnLst/>
              <a:rect l="l" t="t" r="r" b="b"/>
              <a:pathLst>
                <a:path w="108" h="92" extrusionOk="0">
                  <a:moveTo>
                    <a:pt x="95" y="21"/>
                  </a:moveTo>
                  <a:cubicBezTo>
                    <a:pt x="94" y="21"/>
                    <a:pt x="93" y="19"/>
                    <a:pt x="91" y="19"/>
                  </a:cubicBezTo>
                  <a:cubicBezTo>
                    <a:pt x="89" y="19"/>
                    <a:pt x="87" y="19"/>
                    <a:pt x="86" y="18"/>
                  </a:cubicBezTo>
                  <a:cubicBezTo>
                    <a:pt x="85" y="16"/>
                    <a:pt x="80" y="16"/>
                    <a:pt x="79" y="16"/>
                  </a:cubicBezTo>
                  <a:cubicBezTo>
                    <a:pt x="77" y="17"/>
                    <a:pt x="76" y="13"/>
                    <a:pt x="74" y="14"/>
                  </a:cubicBezTo>
                  <a:cubicBezTo>
                    <a:pt x="73" y="14"/>
                    <a:pt x="72" y="11"/>
                    <a:pt x="72" y="10"/>
                  </a:cubicBezTo>
                  <a:cubicBezTo>
                    <a:pt x="72" y="8"/>
                    <a:pt x="71" y="11"/>
                    <a:pt x="70" y="12"/>
                  </a:cubicBezTo>
                  <a:cubicBezTo>
                    <a:pt x="68" y="12"/>
                    <a:pt x="67" y="10"/>
                    <a:pt x="67" y="9"/>
                  </a:cubicBezTo>
                  <a:cubicBezTo>
                    <a:pt x="67" y="8"/>
                    <a:pt x="64" y="7"/>
                    <a:pt x="62" y="6"/>
                  </a:cubicBezTo>
                  <a:cubicBezTo>
                    <a:pt x="61" y="6"/>
                    <a:pt x="60" y="3"/>
                    <a:pt x="59" y="4"/>
                  </a:cubicBezTo>
                  <a:cubicBezTo>
                    <a:pt x="58" y="6"/>
                    <a:pt x="56" y="3"/>
                    <a:pt x="56" y="1"/>
                  </a:cubicBezTo>
                  <a:cubicBezTo>
                    <a:pt x="56" y="1"/>
                    <a:pt x="56" y="1"/>
                    <a:pt x="55" y="0"/>
                  </a:cubicBezTo>
                  <a:cubicBezTo>
                    <a:pt x="55" y="0"/>
                    <a:pt x="54" y="0"/>
                    <a:pt x="53" y="0"/>
                  </a:cubicBezTo>
                  <a:cubicBezTo>
                    <a:pt x="51" y="0"/>
                    <a:pt x="49" y="3"/>
                    <a:pt x="49" y="6"/>
                  </a:cubicBezTo>
                  <a:cubicBezTo>
                    <a:pt x="49" y="11"/>
                    <a:pt x="46" y="12"/>
                    <a:pt x="41" y="12"/>
                  </a:cubicBezTo>
                  <a:cubicBezTo>
                    <a:pt x="37" y="12"/>
                    <a:pt x="38" y="16"/>
                    <a:pt x="37" y="18"/>
                  </a:cubicBezTo>
                  <a:cubicBezTo>
                    <a:pt x="35" y="19"/>
                    <a:pt x="28" y="17"/>
                    <a:pt x="27" y="14"/>
                  </a:cubicBezTo>
                  <a:cubicBezTo>
                    <a:pt x="27" y="12"/>
                    <a:pt x="21" y="14"/>
                    <a:pt x="23" y="17"/>
                  </a:cubicBezTo>
                  <a:cubicBezTo>
                    <a:pt x="26" y="19"/>
                    <a:pt x="26" y="24"/>
                    <a:pt x="24" y="25"/>
                  </a:cubicBezTo>
                  <a:cubicBezTo>
                    <a:pt x="23" y="26"/>
                    <a:pt x="19" y="23"/>
                    <a:pt x="17" y="25"/>
                  </a:cubicBezTo>
                  <a:cubicBezTo>
                    <a:pt x="15" y="26"/>
                    <a:pt x="15" y="23"/>
                    <a:pt x="13" y="22"/>
                  </a:cubicBezTo>
                  <a:cubicBezTo>
                    <a:pt x="11" y="21"/>
                    <a:pt x="10" y="23"/>
                    <a:pt x="6" y="23"/>
                  </a:cubicBezTo>
                  <a:cubicBezTo>
                    <a:pt x="2" y="23"/>
                    <a:pt x="0" y="25"/>
                    <a:pt x="2" y="27"/>
                  </a:cubicBezTo>
                  <a:cubicBezTo>
                    <a:pt x="3" y="29"/>
                    <a:pt x="1" y="30"/>
                    <a:pt x="3" y="31"/>
                  </a:cubicBezTo>
                  <a:cubicBezTo>
                    <a:pt x="4" y="32"/>
                    <a:pt x="8" y="32"/>
                    <a:pt x="12" y="34"/>
                  </a:cubicBezTo>
                  <a:cubicBezTo>
                    <a:pt x="15" y="36"/>
                    <a:pt x="16" y="35"/>
                    <a:pt x="18" y="36"/>
                  </a:cubicBezTo>
                  <a:cubicBezTo>
                    <a:pt x="20" y="38"/>
                    <a:pt x="21" y="37"/>
                    <a:pt x="21" y="40"/>
                  </a:cubicBezTo>
                  <a:cubicBezTo>
                    <a:pt x="21" y="43"/>
                    <a:pt x="23" y="45"/>
                    <a:pt x="27" y="46"/>
                  </a:cubicBezTo>
                  <a:cubicBezTo>
                    <a:pt x="30" y="47"/>
                    <a:pt x="27" y="49"/>
                    <a:pt x="28" y="52"/>
                  </a:cubicBezTo>
                  <a:cubicBezTo>
                    <a:pt x="30" y="54"/>
                    <a:pt x="27" y="57"/>
                    <a:pt x="27" y="61"/>
                  </a:cubicBezTo>
                  <a:cubicBezTo>
                    <a:pt x="28" y="64"/>
                    <a:pt x="26" y="73"/>
                    <a:pt x="24" y="74"/>
                  </a:cubicBezTo>
                  <a:cubicBezTo>
                    <a:pt x="24" y="74"/>
                    <a:pt x="24" y="74"/>
                    <a:pt x="24" y="74"/>
                  </a:cubicBezTo>
                  <a:cubicBezTo>
                    <a:pt x="26" y="75"/>
                    <a:pt x="27" y="76"/>
                    <a:pt x="27" y="76"/>
                  </a:cubicBezTo>
                  <a:cubicBezTo>
                    <a:pt x="29" y="78"/>
                    <a:pt x="33" y="79"/>
                    <a:pt x="35" y="80"/>
                  </a:cubicBezTo>
                  <a:cubicBezTo>
                    <a:pt x="38" y="81"/>
                    <a:pt x="41" y="81"/>
                    <a:pt x="41" y="80"/>
                  </a:cubicBezTo>
                  <a:cubicBezTo>
                    <a:pt x="41" y="78"/>
                    <a:pt x="43" y="79"/>
                    <a:pt x="44" y="80"/>
                  </a:cubicBezTo>
                  <a:cubicBezTo>
                    <a:pt x="46" y="81"/>
                    <a:pt x="50" y="81"/>
                    <a:pt x="53" y="82"/>
                  </a:cubicBezTo>
                  <a:cubicBezTo>
                    <a:pt x="55" y="82"/>
                    <a:pt x="58" y="82"/>
                    <a:pt x="61" y="82"/>
                  </a:cubicBezTo>
                  <a:cubicBezTo>
                    <a:pt x="61" y="81"/>
                    <a:pt x="61" y="81"/>
                    <a:pt x="61" y="81"/>
                  </a:cubicBezTo>
                  <a:cubicBezTo>
                    <a:pt x="59" y="76"/>
                    <a:pt x="62" y="74"/>
                    <a:pt x="66" y="73"/>
                  </a:cubicBezTo>
                  <a:cubicBezTo>
                    <a:pt x="70" y="72"/>
                    <a:pt x="78" y="75"/>
                    <a:pt x="80" y="76"/>
                  </a:cubicBezTo>
                  <a:cubicBezTo>
                    <a:pt x="82" y="78"/>
                    <a:pt x="84" y="77"/>
                    <a:pt x="88" y="73"/>
                  </a:cubicBezTo>
                  <a:cubicBezTo>
                    <a:pt x="90" y="71"/>
                    <a:pt x="92" y="70"/>
                    <a:pt x="93" y="70"/>
                  </a:cubicBezTo>
                  <a:cubicBezTo>
                    <a:pt x="94" y="69"/>
                    <a:pt x="94" y="69"/>
                    <a:pt x="94" y="68"/>
                  </a:cubicBezTo>
                  <a:cubicBezTo>
                    <a:pt x="95" y="67"/>
                    <a:pt x="92" y="67"/>
                    <a:pt x="91" y="67"/>
                  </a:cubicBezTo>
                  <a:cubicBezTo>
                    <a:pt x="89" y="67"/>
                    <a:pt x="88" y="65"/>
                    <a:pt x="89" y="63"/>
                  </a:cubicBezTo>
                  <a:cubicBezTo>
                    <a:pt x="90" y="61"/>
                    <a:pt x="88" y="61"/>
                    <a:pt x="86" y="59"/>
                  </a:cubicBezTo>
                  <a:cubicBezTo>
                    <a:pt x="85" y="57"/>
                    <a:pt x="87" y="57"/>
                    <a:pt x="88" y="57"/>
                  </a:cubicBezTo>
                  <a:cubicBezTo>
                    <a:pt x="89" y="56"/>
                    <a:pt x="91" y="55"/>
                    <a:pt x="90" y="55"/>
                  </a:cubicBezTo>
                  <a:cubicBezTo>
                    <a:pt x="89" y="54"/>
                    <a:pt x="88" y="53"/>
                    <a:pt x="89" y="51"/>
                  </a:cubicBezTo>
                  <a:cubicBezTo>
                    <a:pt x="90" y="49"/>
                    <a:pt x="87" y="48"/>
                    <a:pt x="87" y="47"/>
                  </a:cubicBezTo>
                  <a:cubicBezTo>
                    <a:pt x="87" y="45"/>
                    <a:pt x="85" y="44"/>
                    <a:pt x="84" y="46"/>
                  </a:cubicBezTo>
                  <a:cubicBezTo>
                    <a:pt x="83" y="48"/>
                    <a:pt x="83" y="47"/>
                    <a:pt x="83" y="44"/>
                  </a:cubicBezTo>
                  <a:cubicBezTo>
                    <a:pt x="84" y="42"/>
                    <a:pt x="88" y="40"/>
                    <a:pt x="88" y="38"/>
                  </a:cubicBezTo>
                  <a:cubicBezTo>
                    <a:pt x="88" y="37"/>
                    <a:pt x="90" y="35"/>
                    <a:pt x="92" y="35"/>
                  </a:cubicBezTo>
                  <a:cubicBezTo>
                    <a:pt x="94" y="35"/>
                    <a:pt x="93" y="31"/>
                    <a:pt x="94" y="30"/>
                  </a:cubicBezTo>
                  <a:cubicBezTo>
                    <a:pt x="94" y="28"/>
                    <a:pt x="95" y="25"/>
                    <a:pt x="96" y="23"/>
                  </a:cubicBezTo>
                  <a:cubicBezTo>
                    <a:pt x="98" y="21"/>
                    <a:pt x="95" y="20"/>
                    <a:pt x="95" y="21"/>
                  </a:cubicBezTo>
                  <a:close/>
                  <a:moveTo>
                    <a:pt x="106" y="77"/>
                  </a:moveTo>
                  <a:cubicBezTo>
                    <a:pt x="106" y="77"/>
                    <a:pt x="105" y="79"/>
                    <a:pt x="102" y="81"/>
                  </a:cubicBezTo>
                  <a:cubicBezTo>
                    <a:pt x="99" y="82"/>
                    <a:pt x="102" y="92"/>
                    <a:pt x="105" y="91"/>
                  </a:cubicBezTo>
                  <a:cubicBezTo>
                    <a:pt x="108" y="91"/>
                    <a:pt x="107" y="77"/>
                    <a:pt x="106" y="77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020;p79"/>
            <p:cNvSpPr/>
            <p:nvPr/>
          </p:nvSpPr>
          <p:spPr>
            <a:xfrm>
              <a:off x="2687112" y="3051390"/>
              <a:ext cx="50315" cy="26834"/>
            </a:xfrm>
            <a:custGeom>
              <a:avLst/>
              <a:gdLst/>
              <a:ahLst/>
              <a:cxnLst/>
              <a:rect l="l" t="t" r="r" b="b"/>
              <a:pathLst>
                <a:path w="18" h="10" extrusionOk="0">
                  <a:moveTo>
                    <a:pt x="18" y="4"/>
                  </a:moveTo>
                  <a:cubicBezTo>
                    <a:pt x="16" y="2"/>
                    <a:pt x="14" y="4"/>
                    <a:pt x="10" y="2"/>
                  </a:cubicBezTo>
                  <a:cubicBezTo>
                    <a:pt x="9" y="1"/>
                    <a:pt x="8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3" y="2"/>
                    <a:pt x="0" y="5"/>
                  </a:cubicBezTo>
                  <a:cubicBezTo>
                    <a:pt x="3" y="7"/>
                    <a:pt x="13" y="10"/>
                    <a:pt x="15" y="10"/>
                  </a:cubicBezTo>
                  <a:cubicBezTo>
                    <a:pt x="16" y="10"/>
                    <a:pt x="17" y="9"/>
                    <a:pt x="18" y="9"/>
                  </a:cubicBezTo>
                  <a:cubicBezTo>
                    <a:pt x="18" y="6"/>
                    <a:pt x="18" y="4"/>
                    <a:pt x="18" y="4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021;p79"/>
            <p:cNvSpPr/>
            <p:nvPr/>
          </p:nvSpPr>
          <p:spPr>
            <a:xfrm>
              <a:off x="2703886" y="3016170"/>
              <a:ext cx="125788" cy="67087"/>
            </a:xfrm>
            <a:custGeom>
              <a:avLst/>
              <a:gdLst/>
              <a:ahLst/>
              <a:cxnLst/>
              <a:rect l="l" t="t" r="r" b="b"/>
              <a:pathLst>
                <a:path w="46" h="25" extrusionOk="0">
                  <a:moveTo>
                    <a:pt x="20" y="22"/>
                  </a:moveTo>
                  <a:cubicBezTo>
                    <a:pt x="20" y="21"/>
                    <a:pt x="18" y="17"/>
                    <a:pt x="22" y="17"/>
                  </a:cubicBezTo>
                  <a:cubicBezTo>
                    <a:pt x="26" y="17"/>
                    <a:pt x="30" y="16"/>
                    <a:pt x="30" y="13"/>
                  </a:cubicBezTo>
                  <a:cubicBezTo>
                    <a:pt x="31" y="11"/>
                    <a:pt x="36" y="12"/>
                    <a:pt x="37" y="12"/>
                  </a:cubicBezTo>
                  <a:cubicBezTo>
                    <a:pt x="38" y="12"/>
                    <a:pt x="43" y="9"/>
                    <a:pt x="46" y="9"/>
                  </a:cubicBezTo>
                  <a:cubicBezTo>
                    <a:pt x="46" y="5"/>
                    <a:pt x="41" y="6"/>
                    <a:pt x="38" y="2"/>
                  </a:cubicBezTo>
                  <a:cubicBezTo>
                    <a:pt x="34" y="0"/>
                    <a:pt x="26" y="0"/>
                    <a:pt x="21" y="2"/>
                  </a:cubicBezTo>
                  <a:cubicBezTo>
                    <a:pt x="18" y="4"/>
                    <a:pt x="12" y="0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4"/>
                    <a:pt x="6" y="6"/>
                    <a:pt x="4" y="8"/>
                  </a:cubicBezTo>
                  <a:cubicBezTo>
                    <a:pt x="1" y="10"/>
                    <a:pt x="2" y="12"/>
                    <a:pt x="0" y="13"/>
                  </a:cubicBezTo>
                  <a:cubicBezTo>
                    <a:pt x="2" y="13"/>
                    <a:pt x="3" y="14"/>
                    <a:pt x="4" y="15"/>
                  </a:cubicBezTo>
                  <a:cubicBezTo>
                    <a:pt x="8" y="17"/>
                    <a:pt x="10" y="15"/>
                    <a:pt x="12" y="17"/>
                  </a:cubicBezTo>
                  <a:cubicBezTo>
                    <a:pt x="12" y="17"/>
                    <a:pt x="12" y="19"/>
                    <a:pt x="12" y="22"/>
                  </a:cubicBezTo>
                  <a:cubicBezTo>
                    <a:pt x="12" y="21"/>
                    <a:pt x="13" y="21"/>
                    <a:pt x="14" y="22"/>
                  </a:cubicBezTo>
                  <a:cubicBezTo>
                    <a:pt x="15" y="23"/>
                    <a:pt x="15" y="24"/>
                    <a:pt x="15" y="25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4"/>
                    <a:pt x="20" y="23"/>
                    <a:pt x="20" y="22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022;p79"/>
            <p:cNvSpPr/>
            <p:nvPr/>
          </p:nvSpPr>
          <p:spPr>
            <a:xfrm>
              <a:off x="2142036" y="2655580"/>
              <a:ext cx="618873" cy="384069"/>
            </a:xfrm>
            <a:custGeom>
              <a:avLst/>
              <a:gdLst/>
              <a:ahLst/>
              <a:cxnLst/>
              <a:rect l="l" t="t" r="r" b="b"/>
              <a:pathLst>
                <a:path w="227" h="141" extrusionOk="0">
                  <a:moveTo>
                    <a:pt x="189" y="132"/>
                  </a:moveTo>
                  <a:cubicBezTo>
                    <a:pt x="189" y="132"/>
                    <a:pt x="197" y="133"/>
                    <a:pt x="198" y="131"/>
                  </a:cubicBezTo>
                  <a:cubicBezTo>
                    <a:pt x="199" y="130"/>
                    <a:pt x="193" y="125"/>
                    <a:pt x="193" y="124"/>
                  </a:cubicBezTo>
                  <a:cubicBezTo>
                    <a:pt x="194" y="124"/>
                    <a:pt x="194" y="118"/>
                    <a:pt x="195" y="118"/>
                  </a:cubicBezTo>
                  <a:cubicBezTo>
                    <a:pt x="196" y="118"/>
                    <a:pt x="208" y="119"/>
                    <a:pt x="209" y="118"/>
                  </a:cubicBezTo>
                  <a:cubicBezTo>
                    <a:pt x="209" y="118"/>
                    <a:pt x="212" y="115"/>
                    <a:pt x="214" y="114"/>
                  </a:cubicBezTo>
                  <a:cubicBezTo>
                    <a:pt x="215" y="114"/>
                    <a:pt x="216" y="115"/>
                    <a:pt x="218" y="117"/>
                  </a:cubicBezTo>
                  <a:cubicBezTo>
                    <a:pt x="219" y="115"/>
                    <a:pt x="220" y="110"/>
                    <a:pt x="220" y="106"/>
                  </a:cubicBezTo>
                  <a:cubicBezTo>
                    <a:pt x="221" y="102"/>
                    <a:pt x="219" y="100"/>
                    <a:pt x="222" y="98"/>
                  </a:cubicBezTo>
                  <a:cubicBezTo>
                    <a:pt x="224" y="95"/>
                    <a:pt x="227" y="95"/>
                    <a:pt x="226" y="92"/>
                  </a:cubicBezTo>
                  <a:cubicBezTo>
                    <a:pt x="225" y="88"/>
                    <a:pt x="222" y="92"/>
                    <a:pt x="219" y="90"/>
                  </a:cubicBezTo>
                  <a:cubicBezTo>
                    <a:pt x="217" y="89"/>
                    <a:pt x="215" y="90"/>
                    <a:pt x="207" y="91"/>
                  </a:cubicBezTo>
                  <a:cubicBezTo>
                    <a:pt x="201" y="92"/>
                    <a:pt x="198" y="94"/>
                    <a:pt x="198" y="99"/>
                  </a:cubicBezTo>
                  <a:cubicBezTo>
                    <a:pt x="198" y="104"/>
                    <a:pt x="196" y="102"/>
                    <a:pt x="196" y="106"/>
                  </a:cubicBezTo>
                  <a:cubicBezTo>
                    <a:pt x="196" y="110"/>
                    <a:pt x="191" y="110"/>
                    <a:pt x="191" y="113"/>
                  </a:cubicBezTo>
                  <a:cubicBezTo>
                    <a:pt x="192" y="115"/>
                    <a:pt x="187" y="113"/>
                    <a:pt x="185" y="112"/>
                  </a:cubicBezTo>
                  <a:cubicBezTo>
                    <a:pt x="184" y="111"/>
                    <a:pt x="170" y="116"/>
                    <a:pt x="168" y="116"/>
                  </a:cubicBezTo>
                  <a:cubicBezTo>
                    <a:pt x="166" y="116"/>
                    <a:pt x="162" y="112"/>
                    <a:pt x="159" y="112"/>
                  </a:cubicBezTo>
                  <a:cubicBezTo>
                    <a:pt x="157" y="112"/>
                    <a:pt x="156" y="107"/>
                    <a:pt x="156" y="104"/>
                  </a:cubicBezTo>
                  <a:cubicBezTo>
                    <a:pt x="155" y="101"/>
                    <a:pt x="150" y="97"/>
                    <a:pt x="147" y="94"/>
                  </a:cubicBezTo>
                  <a:cubicBezTo>
                    <a:pt x="145" y="92"/>
                    <a:pt x="145" y="84"/>
                    <a:pt x="145" y="80"/>
                  </a:cubicBezTo>
                  <a:cubicBezTo>
                    <a:pt x="145" y="75"/>
                    <a:pt x="144" y="68"/>
                    <a:pt x="147" y="59"/>
                  </a:cubicBezTo>
                  <a:cubicBezTo>
                    <a:pt x="147" y="58"/>
                    <a:pt x="147" y="56"/>
                    <a:pt x="147" y="56"/>
                  </a:cubicBezTo>
                  <a:cubicBezTo>
                    <a:pt x="146" y="56"/>
                    <a:pt x="145" y="55"/>
                    <a:pt x="145" y="55"/>
                  </a:cubicBezTo>
                  <a:cubicBezTo>
                    <a:pt x="142" y="55"/>
                    <a:pt x="135" y="51"/>
                    <a:pt x="134" y="51"/>
                  </a:cubicBezTo>
                  <a:cubicBezTo>
                    <a:pt x="133" y="51"/>
                    <a:pt x="133" y="48"/>
                    <a:pt x="133" y="46"/>
                  </a:cubicBezTo>
                  <a:cubicBezTo>
                    <a:pt x="131" y="45"/>
                    <a:pt x="132" y="42"/>
                    <a:pt x="131" y="41"/>
                  </a:cubicBezTo>
                  <a:cubicBezTo>
                    <a:pt x="129" y="40"/>
                    <a:pt x="125" y="36"/>
                    <a:pt x="123" y="31"/>
                  </a:cubicBezTo>
                  <a:cubicBezTo>
                    <a:pt x="122" y="26"/>
                    <a:pt x="113" y="23"/>
                    <a:pt x="110" y="23"/>
                  </a:cubicBezTo>
                  <a:cubicBezTo>
                    <a:pt x="107" y="23"/>
                    <a:pt x="105" y="30"/>
                    <a:pt x="104" y="31"/>
                  </a:cubicBezTo>
                  <a:cubicBezTo>
                    <a:pt x="104" y="31"/>
                    <a:pt x="97" y="27"/>
                    <a:pt x="96" y="26"/>
                  </a:cubicBezTo>
                  <a:cubicBezTo>
                    <a:pt x="94" y="25"/>
                    <a:pt x="93" y="23"/>
                    <a:pt x="93" y="21"/>
                  </a:cubicBezTo>
                  <a:cubicBezTo>
                    <a:pt x="93" y="19"/>
                    <a:pt x="89" y="16"/>
                    <a:pt x="88" y="15"/>
                  </a:cubicBezTo>
                  <a:cubicBezTo>
                    <a:pt x="87" y="15"/>
                    <a:pt x="80" y="7"/>
                    <a:pt x="80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28" y="5"/>
                    <a:pt x="25" y="5"/>
                  </a:cubicBezTo>
                  <a:cubicBezTo>
                    <a:pt x="22" y="4"/>
                    <a:pt x="17" y="0"/>
                    <a:pt x="17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4"/>
                    <a:pt x="2" y="6"/>
                    <a:pt x="4" y="8"/>
                  </a:cubicBezTo>
                  <a:cubicBezTo>
                    <a:pt x="8" y="13"/>
                    <a:pt x="10" y="20"/>
                    <a:pt x="10" y="23"/>
                  </a:cubicBezTo>
                  <a:cubicBezTo>
                    <a:pt x="10" y="25"/>
                    <a:pt x="15" y="28"/>
                    <a:pt x="20" y="31"/>
                  </a:cubicBezTo>
                  <a:cubicBezTo>
                    <a:pt x="23" y="32"/>
                    <a:pt x="23" y="39"/>
                    <a:pt x="23" y="40"/>
                  </a:cubicBezTo>
                  <a:cubicBezTo>
                    <a:pt x="22" y="42"/>
                    <a:pt x="18" y="39"/>
                    <a:pt x="17" y="41"/>
                  </a:cubicBezTo>
                  <a:cubicBezTo>
                    <a:pt x="17" y="42"/>
                    <a:pt x="23" y="48"/>
                    <a:pt x="26" y="47"/>
                  </a:cubicBezTo>
                  <a:cubicBezTo>
                    <a:pt x="29" y="47"/>
                    <a:pt x="30" y="49"/>
                    <a:pt x="34" y="53"/>
                  </a:cubicBezTo>
                  <a:cubicBezTo>
                    <a:pt x="38" y="56"/>
                    <a:pt x="38" y="60"/>
                    <a:pt x="36" y="62"/>
                  </a:cubicBezTo>
                  <a:cubicBezTo>
                    <a:pt x="34" y="63"/>
                    <a:pt x="40" y="66"/>
                    <a:pt x="46" y="69"/>
                  </a:cubicBezTo>
                  <a:cubicBezTo>
                    <a:pt x="50" y="73"/>
                    <a:pt x="53" y="77"/>
                    <a:pt x="53" y="79"/>
                  </a:cubicBezTo>
                  <a:cubicBezTo>
                    <a:pt x="54" y="81"/>
                    <a:pt x="56" y="79"/>
                    <a:pt x="57" y="77"/>
                  </a:cubicBezTo>
                  <a:cubicBezTo>
                    <a:pt x="58" y="74"/>
                    <a:pt x="55" y="73"/>
                    <a:pt x="55" y="70"/>
                  </a:cubicBezTo>
                  <a:cubicBezTo>
                    <a:pt x="55" y="68"/>
                    <a:pt x="51" y="68"/>
                    <a:pt x="48" y="68"/>
                  </a:cubicBezTo>
                  <a:cubicBezTo>
                    <a:pt x="47" y="68"/>
                    <a:pt x="49" y="63"/>
                    <a:pt x="47" y="61"/>
                  </a:cubicBezTo>
                  <a:cubicBezTo>
                    <a:pt x="45" y="59"/>
                    <a:pt x="43" y="55"/>
                    <a:pt x="42" y="51"/>
                  </a:cubicBezTo>
                  <a:cubicBezTo>
                    <a:pt x="41" y="47"/>
                    <a:pt x="36" y="44"/>
                    <a:pt x="34" y="40"/>
                  </a:cubicBezTo>
                  <a:cubicBezTo>
                    <a:pt x="32" y="35"/>
                    <a:pt x="30" y="32"/>
                    <a:pt x="28" y="31"/>
                  </a:cubicBezTo>
                  <a:cubicBezTo>
                    <a:pt x="26" y="31"/>
                    <a:pt x="30" y="29"/>
                    <a:pt x="29" y="28"/>
                  </a:cubicBezTo>
                  <a:cubicBezTo>
                    <a:pt x="27" y="26"/>
                    <a:pt x="25" y="26"/>
                    <a:pt x="23" y="25"/>
                  </a:cubicBezTo>
                  <a:cubicBezTo>
                    <a:pt x="21" y="24"/>
                    <a:pt x="19" y="22"/>
                    <a:pt x="19" y="19"/>
                  </a:cubicBezTo>
                  <a:cubicBezTo>
                    <a:pt x="19" y="17"/>
                    <a:pt x="17" y="10"/>
                    <a:pt x="16" y="8"/>
                  </a:cubicBezTo>
                  <a:cubicBezTo>
                    <a:pt x="16" y="6"/>
                    <a:pt x="18" y="6"/>
                    <a:pt x="19" y="7"/>
                  </a:cubicBezTo>
                  <a:cubicBezTo>
                    <a:pt x="20" y="8"/>
                    <a:pt x="21" y="9"/>
                    <a:pt x="22" y="8"/>
                  </a:cubicBezTo>
                  <a:cubicBezTo>
                    <a:pt x="22" y="8"/>
                    <a:pt x="25" y="8"/>
                    <a:pt x="25" y="10"/>
                  </a:cubicBezTo>
                  <a:cubicBezTo>
                    <a:pt x="26" y="12"/>
                    <a:pt x="29" y="10"/>
                    <a:pt x="31" y="11"/>
                  </a:cubicBezTo>
                  <a:cubicBezTo>
                    <a:pt x="32" y="12"/>
                    <a:pt x="28" y="13"/>
                    <a:pt x="32" y="20"/>
                  </a:cubicBezTo>
                  <a:cubicBezTo>
                    <a:pt x="36" y="29"/>
                    <a:pt x="34" y="24"/>
                    <a:pt x="34" y="30"/>
                  </a:cubicBezTo>
                  <a:cubicBezTo>
                    <a:pt x="34" y="34"/>
                    <a:pt x="36" y="32"/>
                    <a:pt x="36" y="31"/>
                  </a:cubicBezTo>
                  <a:cubicBezTo>
                    <a:pt x="37" y="31"/>
                    <a:pt x="40" y="32"/>
                    <a:pt x="42" y="35"/>
                  </a:cubicBezTo>
                  <a:cubicBezTo>
                    <a:pt x="44" y="38"/>
                    <a:pt x="48" y="38"/>
                    <a:pt x="48" y="40"/>
                  </a:cubicBezTo>
                  <a:cubicBezTo>
                    <a:pt x="48" y="42"/>
                    <a:pt x="49" y="44"/>
                    <a:pt x="52" y="44"/>
                  </a:cubicBezTo>
                  <a:cubicBezTo>
                    <a:pt x="55" y="45"/>
                    <a:pt x="55" y="48"/>
                    <a:pt x="57" y="49"/>
                  </a:cubicBezTo>
                  <a:cubicBezTo>
                    <a:pt x="59" y="49"/>
                    <a:pt x="59" y="51"/>
                    <a:pt x="59" y="53"/>
                  </a:cubicBezTo>
                  <a:cubicBezTo>
                    <a:pt x="58" y="56"/>
                    <a:pt x="59" y="57"/>
                    <a:pt x="63" y="59"/>
                  </a:cubicBezTo>
                  <a:cubicBezTo>
                    <a:pt x="68" y="61"/>
                    <a:pt x="65" y="61"/>
                    <a:pt x="69" y="65"/>
                  </a:cubicBezTo>
                  <a:cubicBezTo>
                    <a:pt x="72" y="68"/>
                    <a:pt x="83" y="80"/>
                    <a:pt x="84" y="82"/>
                  </a:cubicBezTo>
                  <a:cubicBezTo>
                    <a:pt x="87" y="85"/>
                    <a:pt x="88" y="88"/>
                    <a:pt x="88" y="91"/>
                  </a:cubicBezTo>
                  <a:cubicBezTo>
                    <a:pt x="89" y="93"/>
                    <a:pt x="87" y="93"/>
                    <a:pt x="88" y="96"/>
                  </a:cubicBezTo>
                  <a:cubicBezTo>
                    <a:pt x="89" y="98"/>
                    <a:pt x="85" y="97"/>
                    <a:pt x="86" y="98"/>
                  </a:cubicBezTo>
                  <a:cubicBezTo>
                    <a:pt x="86" y="100"/>
                    <a:pt x="88" y="107"/>
                    <a:pt x="92" y="107"/>
                  </a:cubicBezTo>
                  <a:cubicBezTo>
                    <a:pt x="96" y="108"/>
                    <a:pt x="99" y="113"/>
                    <a:pt x="103" y="115"/>
                  </a:cubicBezTo>
                  <a:cubicBezTo>
                    <a:pt x="106" y="118"/>
                    <a:pt x="110" y="117"/>
                    <a:pt x="114" y="118"/>
                  </a:cubicBezTo>
                  <a:cubicBezTo>
                    <a:pt x="119" y="120"/>
                    <a:pt x="122" y="124"/>
                    <a:pt x="129" y="126"/>
                  </a:cubicBezTo>
                  <a:cubicBezTo>
                    <a:pt x="135" y="128"/>
                    <a:pt x="142" y="130"/>
                    <a:pt x="145" y="133"/>
                  </a:cubicBezTo>
                  <a:cubicBezTo>
                    <a:pt x="150" y="136"/>
                    <a:pt x="155" y="135"/>
                    <a:pt x="161" y="132"/>
                  </a:cubicBezTo>
                  <a:cubicBezTo>
                    <a:pt x="167" y="130"/>
                    <a:pt x="171" y="133"/>
                    <a:pt x="174" y="134"/>
                  </a:cubicBezTo>
                  <a:cubicBezTo>
                    <a:pt x="176" y="135"/>
                    <a:pt x="180" y="138"/>
                    <a:pt x="182" y="141"/>
                  </a:cubicBezTo>
                  <a:cubicBezTo>
                    <a:pt x="185" y="137"/>
                    <a:pt x="188" y="132"/>
                    <a:pt x="189" y="132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023;p79"/>
            <p:cNvSpPr/>
            <p:nvPr/>
          </p:nvSpPr>
          <p:spPr>
            <a:xfrm>
              <a:off x="2638474" y="2979273"/>
              <a:ext cx="85535" cy="85535"/>
            </a:xfrm>
            <a:custGeom>
              <a:avLst/>
              <a:gdLst/>
              <a:ahLst/>
              <a:cxnLst/>
              <a:rect l="l" t="t" r="r" b="b"/>
              <a:pathLst>
                <a:path w="31" h="31" extrusionOk="0">
                  <a:moveTo>
                    <a:pt x="28" y="21"/>
                  </a:moveTo>
                  <a:cubicBezTo>
                    <a:pt x="30" y="19"/>
                    <a:pt x="30" y="17"/>
                    <a:pt x="31" y="16"/>
                  </a:cubicBezTo>
                  <a:cubicBezTo>
                    <a:pt x="30" y="18"/>
                    <a:pt x="29" y="16"/>
                    <a:pt x="29" y="1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2" y="0"/>
                    <a:pt x="14" y="0"/>
                    <a:pt x="13" y="0"/>
                  </a:cubicBezTo>
                  <a:cubicBezTo>
                    <a:pt x="12" y="0"/>
                    <a:pt x="11" y="5"/>
                    <a:pt x="10" y="5"/>
                  </a:cubicBezTo>
                  <a:cubicBezTo>
                    <a:pt x="10" y="6"/>
                    <a:pt x="17" y="11"/>
                    <a:pt x="16" y="12"/>
                  </a:cubicBezTo>
                  <a:cubicBezTo>
                    <a:pt x="15" y="14"/>
                    <a:pt x="7" y="13"/>
                    <a:pt x="7" y="13"/>
                  </a:cubicBezTo>
                  <a:cubicBezTo>
                    <a:pt x="6" y="13"/>
                    <a:pt x="3" y="18"/>
                    <a:pt x="0" y="22"/>
                  </a:cubicBezTo>
                  <a:cubicBezTo>
                    <a:pt x="4" y="24"/>
                    <a:pt x="7" y="27"/>
                    <a:pt x="8" y="29"/>
                  </a:cubicBezTo>
                  <a:cubicBezTo>
                    <a:pt x="11" y="31"/>
                    <a:pt x="17" y="28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21" y="28"/>
                    <a:pt x="23" y="26"/>
                    <a:pt x="24" y="26"/>
                  </a:cubicBezTo>
                  <a:cubicBezTo>
                    <a:pt x="26" y="25"/>
                    <a:pt x="24" y="23"/>
                    <a:pt x="28" y="21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024;p79"/>
            <p:cNvSpPr/>
            <p:nvPr/>
          </p:nvSpPr>
          <p:spPr>
            <a:xfrm>
              <a:off x="2707240" y="2965855"/>
              <a:ext cx="26834" cy="55347"/>
            </a:xfrm>
            <a:custGeom>
              <a:avLst/>
              <a:gdLst/>
              <a:ahLst/>
              <a:cxnLst/>
              <a:rect l="l" t="t" r="r" b="b"/>
              <a:pathLst>
                <a:path w="10" h="20" extrusionOk="0">
                  <a:moveTo>
                    <a:pt x="2" y="4"/>
                  </a:moveTo>
                  <a:cubicBezTo>
                    <a:pt x="1" y="4"/>
                    <a:pt x="1" y="4"/>
                    <a:pt x="0" y="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5" y="16"/>
                    <a:pt x="7" y="15"/>
                  </a:cubicBezTo>
                  <a:cubicBezTo>
                    <a:pt x="9" y="14"/>
                    <a:pt x="5" y="4"/>
                    <a:pt x="8" y="3"/>
                  </a:cubicBezTo>
                  <a:cubicBezTo>
                    <a:pt x="8" y="3"/>
                    <a:pt x="9" y="3"/>
                    <a:pt x="10" y="3"/>
                  </a:cubicBezTo>
                  <a:cubicBezTo>
                    <a:pt x="8" y="1"/>
                    <a:pt x="7" y="0"/>
                    <a:pt x="7" y="0"/>
                  </a:cubicBezTo>
                  <a:cubicBezTo>
                    <a:pt x="5" y="1"/>
                    <a:pt x="2" y="4"/>
                    <a:pt x="2" y="4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025;p79"/>
            <p:cNvSpPr/>
            <p:nvPr/>
          </p:nvSpPr>
          <p:spPr>
            <a:xfrm>
              <a:off x="3004097" y="2928957"/>
              <a:ext cx="60378" cy="50315"/>
            </a:xfrm>
            <a:custGeom>
              <a:avLst/>
              <a:gdLst/>
              <a:ahLst/>
              <a:cxnLst/>
              <a:rect l="l" t="t" r="r" b="b"/>
              <a:pathLst>
                <a:path w="22" h="19" extrusionOk="0">
                  <a:moveTo>
                    <a:pt x="10" y="2"/>
                  </a:moveTo>
                  <a:cubicBezTo>
                    <a:pt x="7" y="4"/>
                    <a:pt x="16" y="9"/>
                    <a:pt x="16" y="12"/>
                  </a:cubicBezTo>
                  <a:cubicBezTo>
                    <a:pt x="16" y="15"/>
                    <a:pt x="2" y="11"/>
                    <a:pt x="1" y="15"/>
                  </a:cubicBezTo>
                  <a:cubicBezTo>
                    <a:pt x="0" y="17"/>
                    <a:pt x="6" y="19"/>
                    <a:pt x="10" y="17"/>
                  </a:cubicBezTo>
                  <a:cubicBezTo>
                    <a:pt x="15" y="16"/>
                    <a:pt x="19" y="17"/>
                    <a:pt x="20" y="19"/>
                  </a:cubicBezTo>
                  <a:cubicBezTo>
                    <a:pt x="21" y="13"/>
                    <a:pt x="21" y="7"/>
                    <a:pt x="22" y="4"/>
                  </a:cubicBezTo>
                  <a:cubicBezTo>
                    <a:pt x="19" y="3"/>
                    <a:pt x="13" y="0"/>
                    <a:pt x="10" y="2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026;p79"/>
            <p:cNvSpPr/>
            <p:nvPr/>
          </p:nvSpPr>
          <p:spPr>
            <a:xfrm>
              <a:off x="3059442" y="2935665"/>
              <a:ext cx="70441" cy="46961"/>
            </a:xfrm>
            <a:custGeom>
              <a:avLst/>
              <a:gdLst/>
              <a:ahLst/>
              <a:cxnLst/>
              <a:rect l="l" t="t" r="r" b="b"/>
              <a:pathLst>
                <a:path w="26" h="17" extrusionOk="0">
                  <a:moveTo>
                    <a:pt x="10" y="12"/>
                  </a:moveTo>
                  <a:cubicBezTo>
                    <a:pt x="16" y="10"/>
                    <a:pt x="26" y="14"/>
                    <a:pt x="26" y="9"/>
                  </a:cubicBezTo>
                  <a:cubicBezTo>
                    <a:pt x="26" y="4"/>
                    <a:pt x="10" y="0"/>
                    <a:pt x="6" y="1"/>
                  </a:cubicBezTo>
                  <a:cubicBezTo>
                    <a:pt x="5" y="2"/>
                    <a:pt x="4" y="2"/>
                    <a:pt x="2" y="1"/>
                  </a:cubicBezTo>
                  <a:cubicBezTo>
                    <a:pt x="1" y="4"/>
                    <a:pt x="1" y="10"/>
                    <a:pt x="0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4" y="17"/>
                    <a:pt x="5" y="15"/>
                    <a:pt x="10" y="12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027;p79"/>
            <p:cNvSpPr/>
            <p:nvPr/>
          </p:nvSpPr>
          <p:spPr>
            <a:xfrm>
              <a:off x="2742458" y="3039651"/>
              <a:ext cx="87212" cy="87212"/>
            </a:xfrm>
            <a:custGeom>
              <a:avLst/>
              <a:gdLst/>
              <a:ahLst/>
              <a:cxnLst/>
              <a:rect l="l" t="t" r="r" b="b"/>
              <a:pathLst>
                <a:path w="32" h="32" extrusionOk="0">
                  <a:moveTo>
                    <a:pt x="18" y="30"/>
                  </a:moveTo>
                  <a:cubicBezTo>
                    <a:pt x="19" y="31"/>
                    <a:pt x="23" y="30"/>
                    <a:pt x="25" y="31"/>
                  </a:cubicBezTo>
                  <a:cubicBezTo>
                    <a:pt x="26" y="32"/>
                    <a:pt x="27" y="32"/>
                    <a:pt x="29" y="32"/>
                  </a:cubicBezTo>
                  <a:cubicBezTo>
                    <a:pt x="28" y="31"/>
                    <a:pt x="28" y="30"/>
                    <a:pt x="28" y="30"/>
                  </a:cubicBezTo>
                  <a:cubicBezTo>
                    <a:pt x="26" y="28"/>
                    <a:pt x="29" y="24"/>
                    <a:pt x="30" y="21"/>
                  </a:cubicBezTo>
                  <a:cubicBezTo>
                    <a:pt x="30" y="17"/>
                    <a:pt x="29" y="10"/>
                    <a:pt x="30" y="8"/>
                  </a:cubicBezTo>
                  <a:cubicBezTo>
                    <a:pt x="32" y="6"/>
                    <a:pt x="31" y="5"/>
                    <a:pt x="32" y="1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9" y="0"/>
                    <a:pt x="24" y="2"/>
                    <a:pt x="23" y="3"/>
                  </a:cubicBezTo>
                  <a:cubicBezTo>
                    <a:pt x="22" y="3"/>
                    <a:pt x="17" y="1"/>
                    <a:pt x="16" y="4"/>
                  </a:cubicBezTo>
                  <a:cubicBezTo>
                    <a:pt x="16" y="7"/>
                    <a:pt x="12" y="8"/>
                    <a:pt x="8" y="8"/>
                  </a:cubicBezTo>
                  <a:cubicBezTo>
                    <a:pt x="4" y="8"/>
                    <a:pt x="6" y="12"/>
                    <a:pt x="6" y="13"/>
                  </a:cubicBezTo>
                  <a:cubicBezTo>
                    <a:pt x="6" y="13"/>
                    <a:pt x="4" y="14"/>
                    <a:pt x="4" y="14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6"/>
                    <a:pt x="0" y="17"/>
                    <a:pt x="2" y="18"/>
                  </a:cubicBezTo>
                  <a:cubicBezTo>
                    <a:pt x="5" y="20"/>
                    <a:pt x="8" y="25"/>
                    <a:pt x="11" y="27"/>
                  </a:cubicBezTo>
                  <a:cubicBezTo>
                    <a:pt x="12" y="27"/>
                    <a:pt x="13" y="29"/>
                    <a:pt x="13" y="30"/>
                  </a:cubicBezTo>
                  <a:cubicBezTo>
                    <a:pt x="15" y="30"/>
                    <a:pt x="17" y="30"/>
                    <a:pt x="18" y="30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028;p79"/>
            <p:cNvSpPr/>
            <p:nvPr/>
          </p:nvSpPr>
          <p:spPr>
            <a:xfrm>
              <a:off x="3015835" y="3242585"/>
              <a:ext cx="810070" cy="825162"/>
            </a:xfrm>
            <a:custGeom>
              <a:avLst/>
              <a:gdLst/>
              <a:ahLst/>
              <a:cxnLst/>
              <a:rect l="l" t="t" r="r" b="b"/>
              <a:pathLst>
                <a:path w="297" h="302" extrusionOk="0">
                  <a:moveTo>
                    <a:pt x="157" y="299"/>
                  </a:moveTo>
                  <a:cubicBezTo>
                    <a:pt x="162" y="295"/>
                    <a:pt x="161" y="293"/>
                    <a:pt x="163" y="290"/>
                  </a:cubicBezTo>
                  <a:cubicBezTo>
                    <a:pt x="165" y="286"/>
                    <a:pt x="163" y="284"/>
                    <a:pt x="167" y="280"/>
                  </a:cubicBezTo>
                  <a:cubicBezTo>
                    <a:pt x="170" y="278"/>
                    <a:pt x="167" y="275"/>
                    <a:pt x="171" y="273"/>
                  </a:cubicBezTo>
                  <a:cubicBezTo>
                    <a:pt x="176" y="270"/>
                    <a:pt x="175" y="275"/>
                    <a:pt x="171" y="279"/>
                  </a:cubicBezTo>
                  <a:cubicBezTo>
                    <a:pt x="167" y="284"/>
                    <a:pt x="167" y="286"/>
                    <a:pt x="171" y="282"/>
                  </a:cubicBezTo>
                  <a:cubicBezTo>
                    <a:pt x="177" y="278"/>
                    <a:pt x="179" y="273"/>
                    <a:pt x="181" y="267"/>
                  </a:cubicBezTo>
                  <a:cubicBezTo>
                    <a:pt x="184" y="262"/>
                    <a:pt x="186" y="260"/>
                    <a:pt x="189" y="259"/>
                  </a:cubicBezTo>
                  <a:cubicBezTo>
                    <a:pt x="190" y="259"/>
                    <a:pt x="190" y="253"/>
                    <a:pt x="190" y="249"/>
                  </a:cubicBezTo>
                  <a:cubicBezTo>
                    <a:pt x="190" y="244"/>
                    <a:pt x="189" y="241"/>
                    <a:pt x="190" y="238"/>
                  </a:cubicBezTo>
                  <a:cubicBezTo>
                    <a:pt x="192" y="235"/>
                    <a:pt x="190" y="232"/>
                    <a:pt x="193" y="232"/>
                  </a:cubicBezTo>
                  <a:cubicBezTo>
                    <a:pt x="195" y="232"/>
                    <a:pt x="199" y="229"/>
                    <a:pt x="202" y="225"/>
                  </a:cubicBezTo>
                  <a:cubicBezTo>
                    <a:pt x="206" y="221"/>
                    <a:pt x="208" y="221"/>
                    <a:pt x="212" y="221"/>
                  </a:cubicBezTo>
                  <a:cubicBezTo>
                    <a:pt x="216" y="220"/>
                    <a:pt x="214" y="219"/>
                    <a:pt x="216" y="218"/>
                  </a:cubicBezTo>
                  <a:cubicBezTo>
                    <a:pt x="219" y="218"/>
                    <a:pt x="220" y="216"/>
                    <a:pt x="222" y="214"/>
                  </a:cubicBezTo>
                  <a:cubicBezTo>
                    <a:pt x="224" y="213"/>
                    <a:pt x="230" y="215"/>
                    <a:pt x="234" y="215"/>
                  </a:cubicBezTo>
                  <a:cubicBezTo>
                    <a:pt x="238" y="215"/>
                    <a:pt x="241" y="215"/>
                    <a:pt x="241" y="212"/>
                  </a:cubicBezTo>
                  <a:cubicBezTo>
                    <a:pt x="241" y="210"/>
                    <a:pt x="243" y="207"/>
                    <a:pt x="245" y="207"/>
                  </a:cubicBezTo>
                  <a:cubicBezTo>
                    <a:pt x="248" y="207"/>
                    <a:pt x="249" y="207"/>
                    <a:pt x="249" y="204"/>
                  </a:cubicBezTo>
                  <a:cubicBezTo>
                    <a:pt x="249" y="201"/>
                    <a:pt x="250" y="198"/>
                    <a:pt x="251" y="197"/>
                  </a:cubicBezTo>
                  <a:cubicBezTo>
                    <a:pt x="253" y="195"/>
                    <a:pt x="253" y="193"/>
                    <a:pt x="254" y="190"/>
                  </a:cubicBezTo>
                  <a:cubicBezTo>
                    <a:pt x="255" y="188"/>
                    <a:pt x="257" y="189"/>
                    <a:pt x="257" y="186"/>
                  </a:cubicBezTo>
                  <a:cubicBezTo>
                    <a:pt x="257" y="183"/>
                    <a:pt x="258" y="180"/>
                    <a:pt x="258" y="177"/>
                  </a:cubicBezTo>
                  <a:cubicBezTo>
                    <a:pt x="258" y="175"/>
                    <a:pt x="261" y="175"/>
                    <a:pt x="262" y="173"/>
                  </a:cubicBezTo>
                  <a:cubicBezTo>
                    <a:pt x="263" y="171"/>
                    <a:pt x="261" y="169"/>
                    <a:pt x="262" y="164"/>
                  </a:cubicBezTo>
                  <a:cubicBezTo>
                    <a:pt x="264" y="158"/>
                    <a:pt x="262" y="154"/>
                    <a:pt x="262" y="149"/>
                  </a:cubicBezTo>
                  <a:cubicBezTo>
                    <a:pt x="262" y="145"/>
                    <a:pt x="262" y="140"/>
                    <a:pt x="264" y="139"/>
                  </a:cubicBezTo>
                  <a:cubicBezTo>
                    <a:pt x="266" y="137"/>
                    <a:pt x="265" y="136"/>
                    <a:pt x="264" y="135"/>
                  </a:cubicBezTo>
                  <a:cubicBezTo>
                    <a:pt x="262" y="135"/>
                    <a:pt x="264" y="133"/>
                    <a:pt x="265" y="133"/>
                  </a:cubicBezTo>
                  <a:cubicBezTo>
                    <a:pt x="266" y="133"/>
                    <a:pt x="268" y="136"/>
                    <a:pt x="270" y="135"/>
                  </a:cubicBezTo>
                  <a:cubicBezTo>
                    <a:pt x="272" y="133"/>
                    <a:pt x="274" y="128"/>
                    <a:pt x="275" y="123"/>
                  </a:cubicBezTo>
                  <a:cubicBezTo>
                    <a:pt x="277" y="119"/>
                    <a:pt x="281" y="119"/>
                    <a:pt x="283" y="118"/>
                  </a:cubicBezTo>
                  <a:cubicBezTo>
                    <a:pt x="286" y="117"/>
                    <a:pt x="290" y="111"/>
                    <a:pt x="293" y="103"/>
                  </a:cubicBezTo>
                  <a:cubicBezTo>
                    <a:pt x="297" y="96"/>
                    <a:pt x="293" y="87"/>
                    <a:pt x="292" y="82"/>
                  </a:cubicBezTo>
                  <a:cubicBezTo>
                    <a:pt x="290" y="76"/>
                    <a:pt x="288" y="77"/>
                    <a:pt x="286" y="77"/>
                  </a:cubicBezTo>
                  <a:cubicBezTo>
                    <a:pt x="282" y="78"/>
                    <a:pt x="275" y="77"/>
                    <a:pt x="268" y="68"/>
                  </a:cubicBezTo>
                  <a:cubicBezTo>
                    <a:pt x="260" y="59"/>
                    <a:pt x="251" y="60"/>
                    <a:pt x="246" y="61"/>
                  </a:cubicBezTo>
                  <a:cubicBezTo>
                    <a:pt x="240" y="62"/>
                    <a:pt x="235" y="59"/>
                    <a:pt x="231" y="58"/>
                  </a:cubicBezTo>
                  <a:cubicBezTo>
                    <a:pt x="227" y="57"/>
                    <a:pt x="224" y="61"/>
                    <a:pt x="222" y="62"/>
                  </a:cubicBezTo>
                  <a:cubicBezTo>
                    <a:pt x="219" y="63"/>
                    <a:pt x="223" y="59"/>
                    <a:pt x="223" y="55"/>
                  </a:cubicBezTo>
                  <a:cubicBezTo>
                    <a:pt x="223" y="52"/>
                    <a:pt x="213" y="48"/>
                    <a:pt x="205" y="45"/>
                  </a:cubicBezTo>
                  <a:cubicBezTo>
                    <a:pt x="198" y="42"/>
                    <a:pt x="195" y="43"/>
                    <a:pt x="195" y="49"/>
                  </a:cubicBezTo>
                  <a:cubicBezTo>
                    <a:pt x="195" y="53"/>
                    <a:pt x="191" y="47"/>
                    <a:pt x="190" y="52"/>
                  </a:cubicBezTo>
                  <a:cubicBezTo>
                    <a:pt x="187" y="57"/>
                    <a:pt x="183" y="53"/>
                    <a:pt x="186" y="52"/>
                  </a:cubicBezTo>
                  <a:cubicBezTo>
                    <a:pt x="189" y="50"/>
                    <a:pt x="191" y="47"/>
                    <a:pt x="192" y="43"/>
                  </a:cubicBezTo>
                  <a:cubicBezTo>
                    <a:pt x="193" y="40"/>
                    <a:pt x="181" y="37"/>
                    <a:pt x="177" y="39"/>
                  </a:cubicBezTo>
                  <a:cubicBezTo>
                    <a:pt x="173" y="41"/>
                    <a:pt x="176" y="47"/>
                    <a:pt x="172" y="45"/>
                  </a:cubicBezTo>
                  <a:cubicBezTo>
                    <a:pt x="169" y="43"/>
                    <a:pt x="172" y="39"/>
                    <a:pt x="174" y="39"/>
                  </a:cubicBezTo>
                  <a:cubicBezTo>
                    <a:pt x="177" y="39"/>
                    <a:pt x="179" y="34"/>
                    <a:pt x="181" y="30"/>
                  </a:cubicBezTo>
                  <a:cubicBezTo>
                    <a:pt x="183" y="26"/>
                    <a:pt x="179" y="25"/>
                    <a:pt x="176" y="22"/>
                  </a:cubicBezTo>
                  <a:cubicBezTo>
                    <a:pt x="173" y="19"/>
                    <a:pt x="173" y="9"/>
                    <a:pt x="170" y="8"/>
                  </a:cubicBezTo>
                  <a:cubicBezTo>
                    <a:pt x="167" y="11"/>
                    <a:pt x="163" y="16"/>
                    <a:pt x="162" y="20"/>
                  </a:cubicBezTo>
                  <a:cubicBezTo>
                    <a:pt x="160" y="25"/>
                    <a:pt x="158" y="22"/>
                    <a:pt x="154" y="23"/>
                  </a:cubicBezTo>
                  <a:cubicBezTo>
                    <a:pt x="150" y="25"/>
                    <a:pt x="147" y="23"/>
                    <a:pt x="146" y="21"/>
                  </a:cubicBezTo>
                  <a:cubicBezTo>
                    <a:pt x="145" y="19"/>
                    <a:pt x="141" y="21"/>
                    <a:pt x="138" y="21"/>
                  </a:cubicBezTo>
                  <a:cubicBezTo>
                    <a:pt x="135" y="20"/>
                    <a:pt x="137" y="24"/>
                    <a:pt x="135" y="25"/>
                  </a:cubicBezTo>
                  <a:cubicBezTo>
                    <a:pt x="133" y="26"/>
                    <a:pt x="128" y="23"/>
                    <a:pt x="126" y="25"/>
                  </a:cubicBezTo>
                  <a:cubicBezTo>
                    <a:pt x="124" y="27"/>
                    <a:pt x="123" y="25"/>
                    <a:pt x="122" y="26"/>
                  </a:cubicBezTo>
                  <a:cubicBezTo>
                    <a:pt x="121" y="28"/>
                    <a:pt x="119" y="27"/>
                    <a:pt x="118" y="28"/>
                  </a:cubicBezTo>
                  <a:cubicBezTo>
                    <a:pt x="117" y="29"/>
                    <a:pt x="113" y="30"/>
                    <a:pt x="109" y="25"/>
                  </a:cubicBezTo>
                  <a:cubicBezTo>
                    <a:pt x="106" y="22"/>
                    <a:pt x="106" y="14"/>
                    <a:pt x="107" y="13"/>
                  </a:cubicBezTo>
                  <a:cubicBezTo>
                    <a:pt x="109" y="12"/>
                    <a:pt x="109" y="8"/>
                    <a:pt x="107" y="6"/>
                  </a:cubicBezTo>
                  <a:cubicBezTo>
                    <a:pt x="105" y="5"/>
                    <a:pt x="107" y="1"/>
                    <a:pt x="104" y="1"/>
                  </a:cubicBezTo>
                  <a:cubicBezTo>
                    <a:pt x="101" y="0"/>
                    <a:pt x="101" y="3"/>
                    <a:pt x="99" y="4"/>
                  </a:cubicBezTo>
                  <a:cubicBezTo>
                    <a:pt x="97" y="5"/>
                    <a:pt x="93" y="9"/>
                    <a:pt x="90" y="8"/>
                  </a:cubicBezTo>
                  <a:cubicBezTo>
                    <a:pt x="88" y="8"/>
                    <a:pt x="85" y="9"/>
                    <a:pt x="85" y="11"/>
                  </a:cubicBezTo>
                  <a:cubicBezTo>
                    <a:pt x="85" y="13"/>
                    <a:pt x="83" y="13"/>
                    <a:pt x="83" y="11"/>
                  </a:cubicBezTo>
                  <a:cubicBezTo>
                    <a:pt x="82" y="9"/>
                    <a:pt x="77" y="10"/>
                    <a:pt x="76" y="9"/>
                  </a:cubicBezTo>
                  <a:cubicBezTo>
                    <a:pt x="74" y="7"/>
                    <a:pt x="68" y="8"/>
                    <a:pt x="71" y="10"/>
                  </a:cubicBezTo>
                  <a:cubicBezTo>
                    <a:pt x="73" y="11"/>
                    <a:pt x="73" y="13"/>
                    <a:pt x="73" y="15"/>
                  </a:cubicBezTo>
                  <a:cubicBezTo>
                    <a:pt x="73" y="17"/>
                    <a:pt x="76" y="16"/>
                    <a:pt x="76" y="20"/>
                  </a:cubicBezTo>
                  <a:cubicBezTo>
                    <a:pt x="76" y="23"/>
                    <a:pt x="78" y="21"/>
                    <a:pt x="80" y="21"/>
                  </a:cubicBezTo>
                  <a:cubicBezTo>
                    <a:pt x="81" y="21"/>
                    <a:pt x="81" y="23"/>
                    <a:pt x="79" y="24"/>
                  </a:cubicBezTo>
                  <a:cubicBezTo>
                    <a:pt x="76" y="24"/>
                    <a:pt x="75" y="25"/>
                    <a:pt x="74" y="27"/>
                  </a:cubicBezTo>
                  <a:cubicBezTo>
                    <a:pt x="73" y="30"/>
                    <a:pt x="71" y="28"/>
                    <a:pt x="70" y="30"/>
                  </a:cubicBezTo>
                  <a:cubicBezTo>
                    <a:pt x="68" y="32"/>
                    <a:pt x="66" y="34"/>
                    <a:pt x="64" y="33"/>
                  </a:cubicBezTo>
                  <a:cubicBezTo>
                    <a:pt x="63" y="32"/>
                    <a:pt x="62" y="33"/>
                    <a:pt x="60" y="34"/>
                  </a:cubicBezTo>
                  <a:cubicBezTo>
                    <a:pt x="59" y="35"/>
                    <a:pt x="59" y="34"/>
                    <a:pt x="56" y="32"/>
                  </a:cubicBezTo>
                  <a:cubicBezTo>
                    <a:pt x="54" y="30"/>
                    <a:pt x="53" y="27"/>
                    <a:pt x="50" y="25"/>
                  </a:cubicBezTo>
                  <a:cubicBezTo>
                    <a:pt x="48" y="25"/>
                    <a:pt x="45" y="26"/>
                    <a:pt x="43" y="26"/>
                  </a:cubicBezTo>
                  <a:cubicBezTo>
                    <a:pt x="40" y="26"/>
                    <a:pt x="32" y="25"/>
                    <a:pt x="32" y="27"/>
                  </a:cubicBezTo>
                  <a:cubicBezTo>
                    <a:pt x="31" y="28"/>
                    <a:pt x="33" y="31"/>
                    <a:pt x="34" y="31"/>
                  </a:cubicBezTo>
                  <a:cubicBezTo>
                    <a:pt x="35" y="31"/>
                    <a:pt x="38" y="32"/>
                    <a:pt x="35" y="34"/>
                  </a:cubicBezTo>
                  <a:cubicBezTo>
                    <a:pt x="33" y="37"/>
                    <a:pt x="30" y="34"/>
                    <a:pt x="30" y="38"/>
                  </a:cubicBezTo>
                  <a:cubicBezTo>
                    <a:pt x="30" y="43"/>
                    <a:pt x="36" y="46"/>
                    <a:pt x="35" y="50"/>
                  </a:cubicBezTo>
                  <a:cubicBezTo>
                    <a:pt x="35" y="52"/>
                    <a:pt x="34" y="58"/>
                    <a:pt x="34" y="61"/>
                  </a:cubicBezTo>
                  <a:cubicBezTo>
                    <a:pt x="34" y="62"/>
                    <a:pt x="33" y="70"/>
                    <a:pt x="31" y="71"/>
                  </a:cubicBezTo>
                  <a:cubicBezTo>
                    <a:pt x="28" y="71"/>
                    <a:pt x="27" y="69"/>
                    <a:pt x="24" y="71"/>
                  </a:cubicBezTo>
                  <a:cubicBezTo>
                    <a:pt x="22" y="73"/>
                    <a:pt x="18" y="72"/>
                    <a:pt x="15" y="74"/>
                  </a:cubicBezTo>
                  <a:cubicBezTo>
                    <a:pt x="12" y="76"/>
                    <a:pt x="9" y="75"/>
                    <a:pt x="9" y="79"/>
                  </a:cubicBezTo>
                  <a:cubicBezTo>
                    <a:pt x="9" y="82"/>
                    <a:pt x="5" y="83"/>
                    <a:pt x="6" y="85"/>
                  </a:cubicBezTo>
                  <a:cubicBezTo>
                    <a:pt x="7" y="88"/>
                    <a:pt x="5" y="87"/>
                    <a:pt x="3" y="89"/>
                  </a:cubicBezTo>
                  <a:cubicBezTo>
                    <a:pt x="0" y="92"/>
                    <a:pt x="3" y="93"/>
                    <a:pt x="1" y="95"/>
                  </a:cubicBezTo>
                  <a:cubicBezTo>
                    <a:pt x="0" y="96"/>
                    <a:pt x="2" y="98"/>
                    <a:pt x="4" y="101"/>
                  </a:cubicBezTo>
                  <a:cubicBezTo>
                    <a:pt x="5" y="103"/>
                    <a:pt x="7" y="105"/>
                    <a:pt x="7" y="107"/>
                  </a:cubicBezTo>
                  <a:cubicBezTo>
                    <a:pt x="7" y="109"/>
                    <a:pt x="9" y="110"/>
                    <a:pt x="11" y="110"/>
                  </a:cubicBezTo>
                  <a:cubicBezTo>
                    <a:pt x="12" y="109"/>
                    <a:pt x="11" y="114"/>
                    <a:pt x="14" y="114"/>
                  </a:cubicBezTo>
                  <a:cubicBezTo>
                    <a:pt x="18" y="114"/>
                    <a:pt x="22" y="115"/>
                    <a:pt x="23" y="113"/>
                  </a:cubicBezTo>
                  <a:cubicBezTo>
                    <a:pt x="24" y="111"/>
                    <a:pt x="25" y="109"/>
                    <a:pt x="25" y="112"/>
                  </a:cubicBezTo>
                  <a:cubicBezTo>
                    <a:pt x="25" y="115"/>
                    <a:pt x="25" y="123"/>
                    <a:pt x="27" y="122"/>
                  </a:cubicBezTo>
                  <a:cubicBezTo>
                    <a:pt x="30" y="121"/>
                    <a:pt x="35" y="121"/>
                    <a:pt x="37" y="122"/>
                  </a:cubicBezTo>
                  <a:cubicBezTo>
                    <a:pt x="39" y="123"/>
                    <a:pt x="42" y="122"/>
                    <a:pt x="44" y="121"/>
                  </a:cubicBezTo>
                  <a:cubicBezTo>
                    <a:pt x="45" y="120"/>
                    <a:pt x="47" y="120"/>
                    <a:pt x="50" y="118"/>
                  </a:cubicBezTo>
                  <a:cubicBezTo>
                    <a:pt x="53" y="116"/>
                    <a:pt x="56" y="113"/>
                    <a:pt x="59" y="113"/>
                  </a:cubicBezTo>
                  <a:cubicBezTo>
                    <a:pt x="61" y="113"/>
                    <a:pt x="66" y="111"/>
                    <a:pt x="66" y="114"/>
                  </a:cubicBezTo>
                  <a:cubicBezTo>
                    <a:pt x="65" y="116"/>
                    <a:pt x="64" y="124"/>
                    <a:pt x="68" y="129"/>
                  </a:cubicBezTo>
                  <a:cubicBezTo>
                    <a:pt x="71" y="133"/>
                    <a:pt x="73" y="134"/>
                    <a:pt x="77" y="133"/>
                  </a:cubicBezTo>
                  <a:cubicBezTo>
                    <a:pt x="80" y="133"/>
                    <a:pt x="80" y="135"/>
                    <a:pt x="82" y="134"/>
                  </a:cubicBezTo>
                  <a:cubicBezTo>
                    <a:pt x="84" y="134"/>
                    <a:pt x="83" y="137"/>
                    <a:pt x="85" y="137"/>
                  </a:cubicBezTo>
                  <a:cubicBezTo>
                    <a:pt x="87" y="137"/>
                    <a:pt x="91" y="138"/>
                    <a:pt x="91" y="140"/>
                  </a:cubicBezTo>
                  <a:cubicBezTo>
                    <a:pt x="91" y="143"/>
                    <a:pt x="98" y="141"/>
                    <a:pt x="99" y="142"/>
                  </a:cubicBezTo>
                  <a:cubicBezTo>
                    <a:pt x="101" y="144"/>
                    <a:pt x="103" y="145"/>
                    <a:pt x="102" y="147"/>
                  </a:cubicBezTo>
                  <a:cubicBezTo>
                    <a:pt x="102" y="150"/>
                    <a:pt x="106" y="152"/>
                    <a:pt x="104" y="153"/>
                  </a:cubicBezTo>
                  <a:cubicBezTo>
                    <a:pt x="101" y="154"/>
                    <a:pt x="104" y="156"/>
                    <a:pt x="104" y="159"/>
                  </a:cubicBezTo>
                  <a:cubicBezTo>
                    <a:pt x="105" y="162"/>
                    <a:pt x="107" y="163"/>
                    <a:pt x="112" y="163"/>
                  </a:cubicBezTo>
                  <a:cubicBezTo>
                    <a:pt x="118" y="162"/>
                    <a:pt x="119" y="163"/>
                    <a:pt x="119" y="167"/>
                  </a:cubicBezTo>
                  <a:cubicBezTo>
                    <a:pt x="119" y="169"/>
                    <a:pt x="122" y="170"/>
                    <a:pt x="123" y="174"/>
                  </a:cubicBezTo>
                  <a:cubicBezTo>
                    <a:pt x="124" y="177"/>
                    <a:pt x="121" y="181"/>
                    <a:pt x="122" y="183"/>
                  </a:cubicBezTo>
                  <a:cubicBezTo>
                    <a:pt x="122" y="185"/>
                    <a:pt x="121" y="187"/>
                    <a:pt x="119" y="188"/>
                  </a:cubicBezTo>
                  <a:cubicBezTo>
                    <a:pt x="121" y="191"/>
                    <a:pt x="121" y="192"/>
                    <a:pt x="120" y="193"/>
                  </a:cubicBezTo>
                  <a:cubicBezTo>
                    <a:pt x="118" y="193"/>
                    <a:pt x="122" y="196"/>
                    <a:pt x="121" y="202"/>
                  </a:cubicBezTo>
                  <a:cubicBezTo>
                    <a:pt x="120" y="206"/>
                    <a:pt x="120" y="207"/>
                    <a:pt x="125" y="207"/>
                  </a:cubicBezTo>
                  <a:cubicBezTo>
                    <a:pt x="131" y="207"/>
                    <a:pt x="130" y="209"/>
                    <a:pt x="131" y="208"/>
                  </a:cubicBezTo>
                  <a:cubicBezTo>
                    <a:pt x="133" y="207"/>
                    <a:pt x="136" y="212"/>
                    <a:pt x="137" y="215"/>
                  </a:cubicBezTo>
                  <a:cubicBezTo>
                    <a:pt x="137" y="217"/>
                    <a:pt x="140" y="223"/>
                    <a:pt x="141" y="223"/>
                  </a:cubicBezTo>
                  <a:cubicBezTo>
                    <a:pt x="142" y="223"/>
                    <a:pt x="143" y="220"/>
                    <a:pt x="146" y="221"/>
                  </a:cubicBezTo>
                  <a:cubicBezTo>
                    <a:pt x="149" y="222"/>
                    <a:pt x="146" y="231"/>
                    <a:pt x="146" y="235"/>
                  </a:cubicBezTo>
                  <a:cubicBezTo>
                    <a:pt x="148" y="234"/>
                    <a:pt x="150" y="234"/>
                    <a:pt x="151" y="235"/>
                  </a:cubicBezTo>
                  <a:cubicBezTo>
                    <a:pt x="152" y="236"/>
                    <a:pt x="153" y="244"/>
                    <a:pt x="152" y="246"/>
                  </a:cubicBezTo>
                  <a:cubicBezTo>
                    <a:pt x="152" y="248"/>
                    <a:pt x="146" y="250"/>
                    <a:pt x="143" y="252"/>
                  </a:cubicBezTo>
                  <a:cubicBezTo>
                    <a:pt x="141" y="254"/>
                    <a:pt x="133" y="260"/>
                    <a:pt x="131" y="265"/>
                  </a:cubicBezTo>
                  <a:cubicBezTo>
                    <a:pt x="129" y="268"/>
                    <a:pt x="126" y="270"/>
                    <a:pt x="124" y="273"/>
                  </a:cubicBezTo>
                  <a:cubicBezTo>
                    <a:pt x="125" y="273"/>
                    <a:pt x="125" y="273"/>
                    <a:pt x="126" y="273"/>
                  </a:cubicBezTo>
                  <a:cubicBezTo>
                    <a:pt x="128" y="272"/>
                    <a:pt x="130" y="272"/>
                    <a:pt x="132" y="275"/>
                  </a:cubicBezTo>
                  <a:cubicBezTo>
                    <a:pt x="135" y="278"/>
                    <a:pt x="134" y="280"/>
                    <a:pt x="135" y="280"/>
                  </a:cubicBezTo>
                  <a:cubicBezTo>
                    <a:pt x="137" y="279"/>
                    <a:pt x="138" y="276"/>
                    <a:pt x="140" y="278"/>
                  </a:cubicBezTo>
                  <a:cubicBezTo>
                    <a:pt x="142" y="281"/>
                    <a:pt x="147" y="284"/>
                    <a:pt x="148" y="285"/>
                  </a:cubicBezTo>
                  <a:cubicBezTo>
                    <a:pt x="149" y="287"/>
                    <a:pt x="153" y="288"/>
                    <a:pt x="153" y="291"/>
                  </a:cubicBezTo>
                  <a:cubicBezTo>
                    <a:pt x="153" y="293"/>
                    <a:pt x="152" y="298"/>
                    <a:pt x="154" y="302"/>
                  </a:cubicBezTo>
                  <a:cubicBezTo>
                    <a:pt x="155" y="301"/>
                    <a:pt x="155" y="300"/>
                    <a:pt x="157" y="299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029;p79"/>
            <p:cNvSpPr/>
            <p:nvPr/>
          </p:nvSpPr>
          <p:spPr>
            <a:xfrm>
              <a:off x="3334498" y="3985568"/>
              <a:ext cx="100629" cy="112371"/>
            </a:xfrm>
            <a:custGeom>
              <a:avLst/>
              <a:gdLst/>
              <a:ahLst/>
              <a:cxnLst/>
              <a:rect l="l" t="t" r="r" b="b"/>
              <a:pathLst>
                <a:path w="37" h="41" extrusionOk="0">
                  <a:moveTo>
                    <a:pt x="36" y="19"/>
                  </a:moveTo>
                  <a:cubicBezTo>
                    <a:pt x="36" y="16"/>
                    <a:pt x="32" y="15"/>
                    <a:pt x="31" y="13"/>
                  </a:cubicBezTo>
                  <a:cubicBezTo>
                    <a:pt x="30" y="12"/>
                    <a:pt x="25" y="9"/>
                    <a:pt x="23" y="6"/>
                  </a:cubicBezTo>
                  <a:cubicBezTo>
                    <a:pt x="21" y="3"/>
                    <a:pt x="20" y="7"/>
                    <a:pt x="18" y="8"/>
                  </a:cubicBezTo>
                  <a:cubicBezTo>
                    <a:pt x="17" y="8"/>
                    <a:pt x="18" y="5"/>
                    <a:pt x="15" y="3"/>
                  </a:cubicBezTo>
                  <a:cubicBezTo>
                    <a:pt x="13" y="0"/>
                    <a:pt x="11" y="0"/>
                    <a:pt x="9" y="1"/>
                  </a:cubicBezTo>
                  <a:cubicBezTo>
                    <a:pt x="8" y="1"/>
                    <a:pt x="8" y="1"/>
                    <a:pt x="7" y="1"/>
                  </a:cubicBezTo>
                  <a:cubicBezTo>
                    <a:pt x="5" y="2"/>
                    <a:pt x="4" y="3"/>
                    <a:pt x="4" y="4"/>
                  </a:cubicBezTo>
                  <a:cubicBezTo>
                    <a:pt x="4" y="8"/>
                    <a:pt x="2" y="11"/>
                    <a:pt x="1" y="18"/>
                  </a:cubicBezTo>
                  <a:cubicBezTo>
                    <a:pt x="1" y="23"/>
                    <a:pt x="0" y="22"/>
                    <a:pt x="0" y="27"/>
                  </a:cubicBezTo>
                  <a:cubicBezTo>
                    <a:pt x="0" y="32"/>
                    <a:pt x="1" y="32"/>
                    <a:pt x="2" y="32"/>
                  </a:cubicBezTo>
                  <a:cubicBezTo>
                    <a:pt x="2" y="33"/>
                    <a:pt x="1" y="34"/>
                    <a:pt x="1" y="35"/>
                  </a:cubicBezTo>
                  <a:cubicBezTo>
                    <a:pt x="2" y="35"/>
                    <a:pt x="2" y="36"/>
                    <a:pt x="4" y="36"/>
                  </a:cubicBezTo>
                  <a:cubicBezTo>
                    <a:pt x="7" y="36"/>
                    <a:pt x="11" y="37"/>
                    <a:pt x="13" y="39"/>
                  </a:cubicBezTo>
                  <a:cubicBezTo>
                    <a:pt x="17" y="41"/>
                    <a:pt x="16" y="38"/>
                    <a:pt x="20" y="39"/>
                  </a:cubicBezTo>
                  <a:cubicBezTo>
                    <a:pt x="23" y="39"/>
                    <a:pt x="27" y="40"/>
                    <a:pt x="31" y="37"/>
                  </a:cubicBezTo>
                  <a:cubicBezTo>
                    <a:pt x="34" y="36"/>
                    <a:pt x="35" y="34"/>
                    <a:pt x="37" y="31"/>
                  </a:cubicBezTo>
                  <a:cubicBezTo>
                    <a:pt x="35" y="26"/>
                    <a:pt x="36" y="21"/>
                    <a:pt x="36" y="19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030;p79"/>
            <p:cNvSpPr/>
            <p:nvPr/>
          </p:nvSpPr>
          <p:spPr>
            <a:xfrm>
              <a:off x="3022546" y="3799403"/>
              <a:ext cx="409227" cy="813423"/>
            </a:xfrm>
            <a:custGeom>
              <a:avLst/>
              <a:gdLst/>
              <a:ahLst/>
              <a:cxnLst/>
              <a:rect l="l" t="t" r="r" b="b"/>
              <a:pathLst>
                <a:path w="150" h="298" extrusionOk="0">
                  <a:moveTo>
                    <a:pt x="57" y="291"/>
                  </a:moveTo>
                  <a:cubicBezTo>
                    <a:pt x="53" y="291"/>
                    <a:pt x="45" y="284"/>
                    <a:pt x="42" y="282"/>
                  </a:cubicBezTo>
                  <a:cubicBezTo>
                    <a:pt x="40" y="280"/>
                    <a:pt x="42" y="278"/>
                    <a:pt x="38" y="278"/>
                  </a:cubicBezTo>
                  <a:cubicBezTo>
                    <a:pt x="36" y="279"/>
                    <a:pt x="38" y="276"/>
                    <a:pt x="39" y="275"/>
                  </a:cubicBezTo>
                  <a:cubicBezTo>
                    <a:pt x="41" y="275"/>
                    <a:pt x="38" y="272"/>
                    <a:pt x="37" y="271"/>
                  </a:cubicBezTo>
                  <a:cubicBezTo>
                    <a:pt x="37" y="275"/>
                    <a:pt x="36" y="296"/>
                    <a:pt x="37" y="296"/>
                  </a:cubicBezTo>
                  <a:cubicBezTo>
                    <a:pt x="38" y="296"/>
                    <a:pt x="47" y="295"/>
                    <a:pt x="49" y="297"/>
                  </a:cubicBezTo>
                  <a:cubicBezTo>
                    <a:pt x="50" y="297"/>
                    <a:pt x="51" y="298"/>
                    <a:pt x="52" y="297"/>
                  </a:cubicBezTo>
                  <a:cubicBezTo>
                    <a:pt x="54" y="295"/>
                    <a:pt x="60" y="296"/>
                    <a:pt x="61" y="294"/>
                  </a:cubicBezTo>
                  <a:cubicBezTo>
                    <a:pt x="64" y="292"/>
                    <a:pt x="61" y="292"/>
                    <a:pt x="57" y="291"/>
                  </a:cubicBezTo>
                  <a:close/>
                  <a:moveTo>
                    <a:pt x="148" y="31"/>
                  </a:moveTo>
                  <a:cubicBezTo>
                    <a:pt x="147" y="31"/>
                    <a:pt x="145" y="31"/>
                    <a:pt x="143" y="31"/>
                  </a:cubicBezTo>
                  <a:cubicBezTo>
                    <a:pt x="143" y="31"/>
                    <a:pt x="143" y="31"/>
                    <a:pt x="143" y="31"/>
                  </a:cubicBezTo>
                  <a:cubicBezTo>
                    <a:pt x="143" y="35"/>
                    <a:pt x="141" y="43"/>
                    <a:pt x="139" y="43"/>
                  </a:cubicBezTo>
                  <a:cubicBezTo>
                    <a:pt x="137" y="43"/>
                    <a:pt x="135" y="46"/>
                    <a:pt x="133" y="45"/>
                  </a:cubicBezTo>
                  <a:cubicBezTo>
                    <a:pt x="131" y="45"/>
                    <a:pt x="129" y="48"/>
                    <a:pt x="127" y="47"/>
                  </a:cubicBezTo>
                  <a:cubicBezTo>
                    <a:pt x="125" y="45"/>
                    <a:pt x="121" y="47"/>
                    <a:pt x="120" y="46"/>
                  </a:cubicBezTo>
                  <a:cubicBezTo>
                    <a:pt x="118" y="45"/>
                    <a:pt x="113" y="46"/>
                    <a:pt x="113" y="44"/>
                  </a:cubicBezTo>
                  <a:cubicBezTo>
                    <a:pt x="113" y="43"/>
                    <a:pt x="116" y="43"/>
                    <a:pt x="116" y="40"/>
                  </a:cubicBezTo>
                  <a:cubicBezTo>
                    <a:pt x="116" y="36"/>
                    <a:pt x="122" y="31"/>
                    <a:pt x="121" y="30"/>
                  </a:cubicBezTo>
                  <a:cubicBezTo>
                    <a:pt x="120" y="28"/>
                    <a:pt x="109" y="25"/>
                    <a:pt x="107" y="23"/>
                  </a:cubicBezTo>
                  <a:cubicBezTo>
                    <a:pt x="105" y="20"/>
                    <a:pt x="104" y="19"/>
                    <a:pt x="99" y="19"/>
                  </a:cubicBezTo>
                  <a:cubicBezTo>
                    <a:pt x="94" y="19"/>
                    <a:pt x="94" y="16"/>
                    <a:pt x="91" y="14"/>
                  </a:cubicBezTo>
                  <a:cubicBezTo>
                    <a:pt x="88" y="11"/>
                    <a:pt x="83" y="6"/>
                    <a:pt x="81" y="3"/>
                  </a:cubicBezTo>
                  <a:cubicBezTo>
                    <a:pt x="78" y="3"/>
                    <a:pt x="74" y="2"/>
                    <a:pt x="73" y="3"/>
                  </a:cubicBezTo>
                  <a:cubicBezTo>
                    <a:pt x="72" y="5"/>
                    <a:pt x="71" y="10"/>
                    <a:pt x="69" y="7"/>
                  </a:cubicBezTo>
                  <a:cubicBezTo>
                    <a:pt x="68" y="5"/>
                    <a:pt x="64" y="5"/>
                    <a:pt x="60" y="4"/>
                  </a:cubicBezTo>
                  <a:cubicBezTo>
                    <a:pt x="57" y="4"/>
                    <a:pt x="58" y="0"/>
                    <a:pt x="54" y="4"/>
                  </a:cubicBezTo>
                  <a:cubicBezTo>
                    <a:pt x="52" y="6"/>
                    <a:pt x="50" y="7"/>
                    <a:pt x="49" y="8"/>
                  </a:cubicBezTo>
                  <a:cubicBezTo>
                    <a:pt x="49" y="12"/>
                    <a:pt x="48" y="16"/>
                    <a:pt x="47" y="18"/>
                  </a:cubicBezTo>
                  <a:cubicBezTo>
                    <a:pt x="46" y="19"/>
                    <a:pt x="38" y="22"/>
                    <a:pt x="38" y="24"/>
                  </a:cubicBezTo>
                  <a:cubicBezTo>
                    <a:pt x="38" y="26"/>
                    <a:pt x="39" y="28"/>
                    <a:pt x="38" y="30"/>
                  </a:cubicBezTo>
                  <a:cubicBezTo>
                    <a:pt x="37" y="31"/>
                    <a:pt x="41" y="36"/>
                    <a:pt x="38" y="37"/>
                  </a:cubicBezTo>
                  <a:cubicBezTo>
                    <a:pt x="37" y="39"/>
                    <a:pt x="40" y="41"/>
                    <a:pt x="39" y="43"/>
                  </a:cubicBezTo>
                  <a:cubicBezTo>
                    <a:pt x="38" y="43"/>
                    <a:pt x="35" y="44"/>
                    <a:pt x="35" y="46"/>
                  </a:cubicBezTo>
                  <a:cubicBezTo>
                    <a:pt x="35" y="47"/>
                    <a:pt x="35" y="51"/>
                    <a:pt x="32" y="52"/>
                  </a:cubicBezTo>
                  <a:cubicBezTo>
                    <a:pt x="30" y="53"/>
                    <a:pt x="29" y="56"/>
                    <a:pt x="29" y="59"/>
                  </a:cubicBezTo>
                  <a:cubicBezTo>
                    <a:pt x="29" y="61"/>
                    <a:pt x="26" y="59"/>
                    <a:pt x="27" y="63"/>
                  </a:cubicBezTo>
                  <a:cubicBezTo>
                    <a:pt x="28" y="66"/>
                    <a:pt x="29" y="69"/>
                    <a:pt x="27" y="70"/>
                  </a:cubicBezTo>
                  <a:cubicBezTo>
                    <a:pt x="25" y="71"/>
                    <a:pt x="26" y="76"/>
                    <a:pt x="24" y="76"/>
                  </a:cubicBezTo>
                  <a:cubicBezTo>
                    <a:pt x="23" y="76"/>
                    <a:pt x="22" y="81"/>
                    <a:pt x="24" y="84"/>
                  </a:cubicBezTo>
                  <a:cubicBezTo>
                    <a:pt x="26" y="87"/>
                    <a:pt x="26" y="89"/>
                    <a:pt x="26" y="92"/>
                  </a:cubicBezTo>
                  <a:cubicBezTo>
                    <a:pt x="26" y="94"/>
                    <a:pt x="29" y="95"/>
                    <a:pt x="28" y="98"/>
                  </a:cubicBezTo>
                  <a:cubicBezTo>
                    <a:pt x="27" y="101"/>
                    <a:pt x="27" y="104"/>
                    <a:pt x="26" y="104"/>
                  </a:cubicBezTo>
                  <a:cubicBezTo>
                    <a:pt x="25" y="105"/>
                    <a:pt x="26" y="109"/>
                    <a:pt x="24" y="110"/>
                  </a:cubicBezTo>
                  <a:cubicBezTo>
                    <a:pt x="22" y="111"/>
                    <a:pt x="26" y="117"/>
                    <a:pt x="24" y="119"/>
                  </a:cubicBezTo>
                  <a:cubicBezTo>
                    <a:pt x="23" y="120"/>
                    <a:pt x="18" y="121"/>
                    <a:pt x="18" y="127"/>
                  </a:cubicBezTo>
                  <a:cubicBezTo>
                    <a:pt x="18" y="131"/>
                    <a:pt x="19" y="134"/>
                    <a:pt x="18" y="136"/>
                  </a:cubicBezTo>
                  <a:cubicBezTo>
                    <a:pt x="18" y="138"/>
                    <a:pt x="21" y="138"/>
                    <a:pt x="20" y="141"/>
                  </a:cubicBezTo>
                  <a:cubicBezTo>
                    <a:pt x="20" y="143"/>
                    <a:pt x="16" y="141"/>
                    <a:pt x="16" y="143"/>
                  </a:cubicBezTo>
                  <a:cubicBezTo>
                    <a:pt x="16" y="145"/>
                    <a:pt x="17" y="149"/>
                    <a:pt x="15" y="149"/>
                  </a:cubicBezTo>
                  <a:cubicBezTo>
                    <a:pt x="15" y="149"/>
                    <a:pt x="14" y="151"/>
                    <a:pt x="14" y="153"/>
                  </a:cubicBezTo>
                  <a:cubicBezTo>
                    <a:pt x="14" y="157"/>
                    <a:pt x="12" y="157"/>
                    <a:pt x="12" y="159"/>
                  </a:cubicBezTo>
                  <a:cubicBezTo>
                    <a:pt x="12" y="160"/>
                    <a:pt x="14" y="162"/>
                    <a:pt x="14" y="164"/>
                  </a:cubicBezTo>
                  <a:cubicBezTo>
                    <a:pt x="14" y="165"/>
                    <a:pt x="15" y="172"/>
                    <a:pt x="13" y="172"/>
                  </a:cubicBezTo>
                  <a:cubicBezTo>
                    <a:pt x="11" y="172"/>
                    <a:pt x="11" y="178"/>
                    <a:pt x="12" y="179"/>
                  </a:cubicBezTo>
                  <a:cubicBezTo>
                    <a:pt x="13" y="180"/>
                    <a:pt x="13" y="182"/>
                    <a:pt x="13" y="184"/>
                  </a:cubicBezTo>
                  <a:cubicBezTo>
                    <a:pt x="12" y="185"/>
                    <a:pt x="15" y="187"/>
                    <a:pt x="14" y="189"/>
                  </a:cubicBezTo>
                  <a:cubicBezTo>
                    <a:pt x="12" y="190"/>
                    <a:pt x="13" y="193"/>
                    <a:pt x="15" y="192"/>
                  </a:cubicBezTo>
                  <a:cubicBezTo>
                    <a:pt x="18" y="191"/>
                    <a:pt x="19" y="196"/>
                    <a:pt x="17" y="196"/>
                  </a:cubicBezTo>
                  <a:cubicBezTo>
                    <a:pt x="15" y="196"/>
                    <a:pt x="12" y="196"/>
                    <a:pt x="14" y="197"/>
                  </a:cubicBezTo>
                  <a:cubicBezTo>
                    <a:pt x="16" y="199"/>
                    <a:pt x="18" y="201"/>
                    <a:pt x="15" y="202"/>
                  </a:cubicBezTo>
                  <a:cubicBezTo>
                    <a:pt x="12" y="203"/>
                    <a:pt x="15" y="205"/>
                    <a:pt x="14" y="208"/>
                  </a:cubicBezTo>
                  <a:cubicBezTo>
                    <a:pt x="14" y="211"/>
                    <a:pt x="16" y="213"/>
                    <a:pt x="14" y="214"/>
                  </a:cubicBezTo>
                  <a:cubicBezTo>
                    <a:pt x="12" y="214"/>
                    <a:pt x="15" y="218"/>
                    <a:pt x="12" y="219"/>
                  </a:cubicBezTo>
                  <a:cubicBezTo>
                    <a:pt x="8" y="219"/>
                    <a:pt x="11" y="222"/>
                    <a:pt x="8" y="224"/>
                  </a:cubicBezTo>
                  <a:cubicBezTo>
                    <a:pt x="6" y="226"/>
                    <a:pt x="11" y="228"/>
                    <a:pt x="9" y="229"/>
                  </a:cubicBezTo>
                  <a:cubicBezTo>
                    <a:pt x="6" y="231"/>
                    <a:pt x="8" y="235"/>
                    <a:pt x="5" y="235"/>
                  </a:cubicBezTo>
                  <a:cubicBezTo>
                    <a:pt x="4" y="235"/>
                    <a:pt x="2" y="238"/>
                    <a:pt x="2" y="239"/>
                  </a:cubicBezTo>
                  <a:cubicBezTo>
                    <a:pt x="2" y="241"/>
                    <a:pt x="0" y="244"/>
                    <a:pt x="2" y="247"/>
                  </a:cubicBezTo>
                  <a:cubicBezTo>
                    <a:pt x="4" y="249"/>
                    <a:pt x="2" y="251"/>
                    <a:pt x="4" y="251"/>
                  </a:cubicBezTo>
                  <a:cubicBezTo>
                    <a:pt x="4" y="252"/>
                    <a:pt x="11" y="251"/>
                    <a:pt x="10" y="253"/>
                  </a:cubicBezTo>
                  <a:cubicBezTo>
                    <a:pt x="9" y="256"/>
                    <a:pt x="9" y="262"/>
                    <a:pt x="11" y="262"/>
                  </a:cubicBezTo>
                  <a:cubicBezTo>
                    <a:pt x="12" y="262"/>
                    <a:pt x="12" y="265"/>
                    <a:pt x="14" y="265"/>
                  </a:cubicBezTo>
                  <a:cubicBezTo>
                    <a:pt x="15" y="265"/>
                    <a:pt x="24" y="264"/>
                    <a:pt x="27" y="265"/>
                  </a:cubicBezTo>
                  <a:cubicBezTo>
                    <a:pt x="28" y="265"/>
                    <a:pt x="30" y="266"/>
                    <a:pt x="31" y="267"/>
                  </a:cubicBezTo>
                  <a:cubicBezTo>
                    <a:pt x="33" y="266"/>
                    <a:pt x="38" y="269"/>
                    <a:pt x="38" y="268"/>
                  </a:cubicBezTo>
                  <a:cubicBezTo>
                    <a:pt x="39" y="267"/>
                    <a:pt x="34" y="263"/>
                    <a:pt x="34" y="262"/>
                  </a:cubicBezTo>
                  <a:cubicBezTo>
                    <a:pt x="34" y="260"/>
                    <a:pt x="33" y="257"/>
                    <a:pt x="33" y="256"/>
                  </a:cubicBezTo>
                  <a:cubicBezTo>
                    <a:pt x="33" y="254"/>
                    <a:pt x="33" y="251"/>
                    <a:pt x="35" y="249"/>
                  </a:cubicBezTo>
                  <a:cubicBezTo>
                    <a:pt x="38" y="247"/>
                    <a:pt x="38" y="246"/>
                    <a:pt x="38" y="246"/>
                  </a:cubicBezTo>
                  <a:cubicBezTo>
                    <a:pt x="40" y="246"/>
                    <a:pt x="43" y="244"/>
                    <a:pt x="43" y="240"/>
                  </a:cubicBezTo>
                  <a:cubicBezTo>
                    <a:pt x="43" y="237"/>
                    <a:pt x="45" y="235"/>
                    <a:pt x="49" y="232"/>
                  </a:cubicBezTo>
                  <a:cubicBezTo>
                    <a:pt x="52" y="229"/>
                    <a:pt x="58" y="226"/>
                    <a:pt x="57" y="225"/>
                  </a:cubicBezTo>
                  <a:cubicBezTo>
                    <a:pt x="57" y="224"/>
                    <a:pt x="59" y="219"/>
                    <a:pt x="59" y="218"/>
                  </a:cubicBezTo>
                  <a:cubicBezTo>
                    <a:pt x="59" y="216"/>
                    <a:pt x="53" y="216"/>
                    <a:pt x="51" y="215"/>
                  </a:cubicBezTo>
                  <a:cubicBezTo>
                    <a:pt x="49" y="215"/>
                    <a:pt x="43" y="211"/>
                    <a:pt x="46" y="204"/>
                  </a:cubicBezTo>
                  <a:cubicBezTo>
                    <a:pt x="49" y="199"/>
                    <a:pt x="56" y="198"/>
                    <a:pt x="59" y="198"/>
                  </a:cubicBezTo>
                  <a:cubicBezTo>
                    <a:pt x="60" y="197"/>
                    <a:pt x="59" y="194"/>
                    <a:pt x="60" y="193"/>
                  </a:cubicBezTo>
                  <a:cubicBezTo>
                    <a:pt x="61" y="192"/>
                    <a:pt x="62" y="190"/>
                    <a:pt x="62" y="189"/>
                  </a:cubicBezTo>
                  <a:cubicBezTo>
                    <a:pt x="62" y="186"/>
                    <a:pt x="62" y="181"/>
                    <a:pt x="65" y="181"/>
                  </a:cubicBezTo>
                  <a:cubicBezTo>
                    <a:pt x="68" y="180"/>
                    <a:pt x="69" y="178"/>
                    <a:pt x="67" y="178"/>
                  </a:cubicBezTo>
                  <a:cubicBezTo>
                    <a:pt x="65" y="178"/>
                    <a:pt x="64" y="176"/>
                    <a:pt x="67" y="176"/>
                  </a:cubicBezTo>
                  <a:cubicBezTo>
                    <a:pt x="71" y="175"/>
                    <a:pt x="69" y="178"/>
                    <a:pt x="72" y="178"/>
                  </a:cubicBezTo>
                  <a:cubicBezTo>
                    <a:pt x="73" y="178"/>
                    <a:pt x="77" y="174"/>
                    <a:pt x="74" y="172"/>
                  </a:cubicBezTo>
                  <a:cubicBezTo>
                    <a:pt x="72" y="170"/>
                    <a:pt x="71" y="173"/>
                    <a:pt x="69" y="174"/>
                  </a:cubicBezTo>
                  <a:cubicBezTo>
                    <a:pt x="68" y="174"/>
                    <a:pt x="67" y="171"/>
                    <a:pt x="65" y="171"/>
                  </a:cubicBezTo>
                  <a:cubicBezTo>
                    <a:pt x="63" y="171"/>
                    <a:pt x="64" y="167"/>
                    <a:pt x="64" y="165"/>
                  </a:cubicBezTo>
                  <a:cubicBezTo>
                    <a:pt x="63" y="165"/>
                    <a:pt x="62" y="161"/>
                    <a:pt x="63" y="159"/>
                  </a:cubicBezTo>
                  <a:cubicBezTo>
                    <a:pt x="65" y="157"/>
                    <a:pt x="71" y="162"/>
                    <a:pt x="75" y="162"/>
                  </a:cubicBezTo>
                  <a:cubicBezTo>
                    <a:pt x="81" y="163"/>
                    <a:pt x="84" y="160"/>
                    <a:pt x="84" y="158"/>
                  </a:cubicBezTo>
                  <a:cubicBezTo>
                    <a:pt x="84" y="156"/>
                    <a:pt x="82" y="153"/>
                    <a:pt x="84" y="151"/>
                  </a:cubicBezTo>
                  <a:cubicBezTo>
                    <a:pt x="87" y="149"/>
                    <a:pt x="85" y="148"/>
                    <a:pt x="84" y="145"/>
                  </a:cubicBezTo>
                  <a:cubicBezTo>
                    <a:pt x="83" y="142"/>
                    <a:pt x="85" y="141"/>
                    <a:pt x="87" y="142"/>
                  </a:cubicBezTo>
                  <a:cubicBezTo>
                    <a:pt x="88" y="143"/>
                    <a:pt x="98" y="143"/>
                    <a:pt x="105" y="141"/>
                  </a:cubicBezTo>
                  <a:cubicBezTo>
                    <a:pt x="114" y="140"/>
                    <a:pt x="119" y="137"/>
                    <a:pt x="120" y="134"/>
                  </a:cubicBezTo>
                  <a:cubicBezTo>
                    <a:pt x="120" y="132"/>
                    <a:pt x="126" y="127"/>
                    <a:pt x="127" y="125"/>
                  </a:cubicBezTo>
                  <a:cubicBezTo>
                    <a:pt x="128" y="123"/>
                    <a:pt x="127" y="120"/>
                    <a:pt x="124" y="119"/>
                  </a:cubicBezTo>
                  <a:cubicBezTo>
                    <a:pt x="120" y="119"/>
                    <a:pt x="120" y="116"/>
                    <a:pt x="122" y="113"/>
                  </a:cubicBezTo>
                  <a:cubicBezTo>
                    <a:pt x="124" y="111"/>
                    <a:pt x="121" y="109"/>
                    <a:pt x="118" y="109"/>
                  </a:cubicBezTo>
                  <a:cubicBezTo>
                    <a:pt x="115" y="108"/>
                    <a:pt x="110" y="106"/>
                    <a:pt x="113" y="104"/>
                  </a:cubicBezTo>
                  <a:cubicBezTo>
                    <a:pt x="115" y="103"/>
                    <a:pt x="115" y="103"/>
                    <a:pt x="116" y="104"/>
                  </a:cubicBezTo>
                  <a:cubicBezTo>
                    <a:pt x="116" y="102"/>
                    <a:pt x="117" y="101"/>
                    <a:pt x="117" y="100"/>
                  </a:cubicBezTo>
                  <a:cubicBezTo>
                    <a:pt x="116" y="100"/>
                    <a:pt x="114" y="100"/>
                    <a:pt x="114" y="95"/>
                  </a:cubicBezTo>
                  <a:cubicBezTo>
                    <a:pt x="114" y="91"/>
                    <a:pt x="116" y="92"/>
                    <a:pt x="116" y="86"/>
                  </a:cubicBezTo>
                  <a:cubicBezTo>
                    <a:pt x="117" y="80"/>
                    <a:pt x="118" y="77"/>
                    <a:pt x="118" y="73"/>
                  </a:cubicBezTo>
                  <a:cubicBezTo>
                    <a:pt x="118" y="70"/>
                    <a:pt x="124" y="67"/>
                    <a:pt x="128" y="61"/>
                  </a:cubicBezTo>
                  <a:cubicBezTo>
                    <a:pt x="130" y="56"/>
                    <a:pt x="138" y="50"/>
                    <a:pt x="140" y="48"/>
                  </a:cubicBezTo>
                  <a:cubicBezTo>
                    <a:pt x="143" y="46"/>
                    <a:pt x="149" y="44"/>
                    <a:pt x="149" y="43"/>
                  </a:cubicBezTo>
                  <a:cubicBezTo>
                    <a:pt x="150" y="41"/>
                    <a:pt x="149" y="32"/>
                    <a:pt x="148" y="31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031;p79"/>
            <p:cNvSpPr/>
            <p:nvPr/>
          </p:nvSpPr>
          <p:spPr>
            <a:xfrm>
              <a:off x="2978940" y="3707160"/>
              <a:ext cx="177779" cy="920760"/>
            </a:xfrm>
            <a:custGeom>
              <a:avLst/>
              <a:gdLst/>
              <a:ahLst/>
              <a:cxnLst/>
              <a:rect l="l" t="t" r="r" b="b"/>
              <a:pathLst>
                <a:path w="65" h="337" extrusionOk="0">
                  <a:moveTo>
                    <a:pt x="42" y="138"/>
                  </a:moveTo>
                  <a:cubicBezTo>
                    <a:pt x="43" y="137"/>
                    <a:pt x="43" y="134"/>
                    <a:pt x="44" y="132"/>
                  </a:cubicBezTo>
                  <a:cubicBezTo>
                    <a:pt x="45" y="129"/>
                    <a:pt x="42" y="128"/>
                    <a:pt x="42" y="125"/>
                  </a:cubicBezTo>
                  <a:cubicBezTo>
                    <a:pt x="42" y="122"/>
                    <a:pt x="41" y="121"/>
                    <a:pt x="39" y="118"/>
                  </a:cubicBezTo>
                  <a:cubicBezTo>
                    <a:pt x="37" y="115"/>
                    <a:pt x="38" y="110"/>
                    <a:pt x="39" y="110"/>
                  </a:cubicBezTo>
                  <a:cubicBezTo>
                    <a:pt x="41" y="110"/>
                    <a:pt x="40" y="105"/>
                    <a:pt x="43" y="104"/>
                  </a:cubicBezTo>
                  <a:cubicBezTo>
                    <a:pt x="45" y="103"/>
                    <a:pt x="44" y="99"/>
                    <a:pt x="43" y="97"/>
                  </a:cubicBezTo>
                  <a:cubicBezTo>
                    <a:pt x="41" y="93"/>
                    <a:pt x="45" y="95"/>
                    <a:pt x="45" y="93"/>
                  </a:cubicBezTo>
                  <a:cubicBezTo>
                    <a:pt x="45" y="90"/>
                    <a:pt x="46" y="86"/>
                    <a:pt x="48" y="86"/>
                  </a:cubicBezTo>
                  <a:cubicBezTo>
                    <a:pt x="50" y="85"/>
                    <a:pt x="50" y="81"/>
                    <a:pt x="50" y="80"/>
                  </a:cubicBezTo>
                  <a:cubicBezTo>
                    <a:pt x="50" y="78"/>
                    <a:pt x="53" y="77"/>
                    <a:pt x="55" y="76"/>
                  </a:cubicBezTo>
                  <a:cubicBezTo>
                    <a:pt x="56" y="74"/>
                    <a:pt x="52" y="73"/>
                    <a:pt x="54" y="71"/>
                  </a:cubicBezTo>
                  <a:cubicBezTo>
                    <a:pt x="57" y="70"/>
                    <a:pt x="52" y="64"/>
                    <a:pt x="54" y="63"/>
                  </a:cubicBezTo>
                  <a:cubicBezTo>
                    <a:pt x="55" y="61"/>
                    <a:pt x="54" y="60"/>
                    <a:pt x="54" y="58"/>
                  </a:cubicBezTo>
                  <a:cubicBezTo>
                    <a:pt x="54" y="56"/>
                    <a:pt x="62" y="52"/>
                    <a:pt x="63" y="51"/>
                  </a:cubicBezTo>
                  <a:cubicBezTo>
                    <a:pt x="63" y="49"/>
                    <a:pt x="64" y="46"/>
                    <a:pt x="64" y="42"/>
                  </a:cubicBezTo>
                  <a:cubicBezTo>
                    <a:pt x="63" y="44"/>
                    <a:pt x="60" y="45"/>
                    <a:pt x="60" y="44"/>
                  </a:cubicBezTo>
                  <a:cubicBezTo>
                    <a:pt x="59" y="42"/>
                    <a:pt x="60" y="37"/>
                    <a:pt x="58" y="36"/>
                  </a:cubicBezTo>
                  <a:cubicBezTo>
                    <a:pt x="56" y="34"/>
                    <a:pt x="57" y="30"/>
                    <a:pt x="55" y="29"/>
                  </a:cubicBezTo>
                  <a:cubicBezTo>
                    <a:pt x="53" y="28"/>
                    <a:pt x="50" y="24"/>
                    <a:pt x="52" y="23"/>
                  </a:cubicBezTo>
                  <a:cubicBezTo>
                    <a:pt x="54" y="22"/>
                    <a:pt x="52" y="19"/>
                    <a:pt x="54" y="17"/>
                  </a:cubicBezTo>
                  <a:cubicBezTo>
                    <a:pt x="56" y="16"/>
                    <a:pt x="53" y="16"/>
                    <a:pt x="51" y="13"/>
                  </a:cubicBezTo>
                  <a:cubicBezTo>
                    <a:pt x="49" y="11"/>
                    <a:pt x="52" y="7"/>
                    <a:pt x="50" y="5"/>
                  </a:cubicBezTo>
                  <a:cubicBezTo>
                    <a:pt x="47" y="3"/>
                    <a:pt x="47" y="0"/>
                    <a:pt x="46" y="2"/>
                  </a:cubicBezTo>
                  <a:cubicBezTo>
                    <a:pt x="45" y="3"/>
                    <a:pt x="45" y="7"/>
                    <a:pt x="43" y="8"/>
                  </a:cubicBezTo>
                  <a:cubicBezTo>
                    <a:pt x="42" y="8"/>
                    <a:pt x="42" y="9"/>
                    <a:pt x="41" y="9"/>
                  </a:cubicBezTo>
                  <a:cubicBezTo>
                    <a:pt x="41" y="11"/>
                    <a:pt x="40" y="14"/>
                    <a:pt x="41" y="16"/>
                  </a:cubicBezTo>
                  <a:cubicBezTo>
                    <a:pt x="42" y="18"/>
                    <a:pt x="43" y="30"/>
                    <a:pt x="42" y="35"/>
                  </a:cubicBezTo>
                  <a:cubicBezTo>
                    <a:pt x="41" y="39"/>
                    <a:pt x="40" y="43"/>
                    <a:pt x="39" y="46"/>
                  </a:cubicBezTo>
                  <a:cubicBezTo>
                    <a:pt x="37" y="49"/>
                    <a:pt x="41" y="49"/>
                    <a:pt x="40" y="50"/>
                  </a:cubicBezTo>
                  <a:cubicBezTo>
                    <a:pt x="38" y="51"/>
                    <a:pt x="39" y="55"/>
                    <a:pt x="39" y="61"/>
                  </a:cubicBezTo>
                  <a:cubicBezTo>
                    <a:pt x="39" y="65"/>
                    <a:pt x="36" y="74"/>
                    <a:pt x="36" y="77"/>
                  </a:cubicBezTo>
                  <a:cubicBezTo>
                    <a:pt x="36" y="80"/>
                    <a:pt x="34" y="82"/>
                    <a:pt x="34" y="85"/>
                  </a:cubicBezTo>
                  <a:cubicBezTo>
                    <a:pt x="34" y="88"/>
                    <a:pt x="32" y="90"/>
                    <a:pt x="30" y="91"/>
                  </a:cubicBezTo>
                  <a:cubicBezTo>
                    <a:pt x="28" y="93"/>
                    <a:pt x="34" y="98"/>
                    <a:pt x="33" y="100"/>
                  </a:cubicBezTo>
                  <a:cubicBezTo>
                    <a:pt x="33" y="103"/>
                    <a:pt x="30" y="104"/>
                    <a:pt x="30" y="109"/>
                  </a:cubicBezTo>
                  <a:cubicBezTo>
                    <a:pt x="32" y="114"/>
                    <a:pt x="30" y="122"/>
                    <a:pt x="30" y="124"/>
                  </a:cubicBezTo>
                  <a:cubicBezTo>
                    <a:pt x="30" y="126"/>
                    <a:pt x="28" y="126"/>
                    <a:pt x="29" y="130"/>
                  </a:cubicBezTo>
                  <a:cubicBezTo>
                    <a:pt x="29" y="134"/>
                    <a:pt x="26" y="134"/>
                    <a:pt x="26" y="139"/>
                  </a:cubicBezTo>
                  <a:cubicBezTo>
                    <a:pt x="25" y="144"/>
                    <a:pt x="22" y="151"/>
                    <a:pt x="21" y="155"/>
                  </a:cubicBezTo>
                  <a:cubicBezTo>
                    <a:pt x="19" y="159"/>
                    <a:pt x="19" y="160"/>
                    <a:pt x="17" y="160"/>
                  </a:cubicBezTo>
                  <a:cubicBezTo>
                    <a:pt x="15" y="160"/>
                    <a:pt x="14" y="163"/>
                    <a:pt x="16" y="166"/>
                  </a:cubicBezTo>
                  <a:cubicBezTo>
                    <a:pt x="17" y="170"/>
                    <a:pt x="15" y="172"/>
                    <a:pt x="17" y="176"/>
                  </a:cubicBezTo>
                  <a:cubicBezTo>
                    <a:pt x="19" y="179"/>
                    <a:pt x="18" y="180"/>
                    <a:pt x="17" y="183"/>
                  </a:cubicBezTo>
                  <a:cubicBezTo>
                    <a:pt x="16" y="186"/>
                    <a:pt x="15" y="186"/>
                    <a:pt x="15" y="189"/>
                  </a:cubicBezTo>
                  <a:cubicBezTo>
                    <a:pt x="15" y="193"/>
                    <a:pt x="12" y="195"/>
                    <a:pt x="14" y="198"/>
                  </a:cubicBezTo>
                  <a:cubicBezTo>
                    <a:pt x="15" y="202"/>
                    <a:pt x="15" y="203"/>
                    <a:pt x="13" y="203"/>
                  </a:cubicBezTo>
                  <a:cubicBezTo>
                    <a:pt x="12" y="203"/>
                    <a:pt x="11" y="206"/>
                    <a:pt x="10" y="211"/>
                  </a:cubicBezTo>
                  <a:cubicBezTo>
                    <a:pt x="10" y="216"/>
                    <a:pt x="10" y="216"/>
                    <a:pt x="13" y="216"/>
                  </a:cubicBezTo>
                  <a:cubicBezTo>
                    <a:pt x="18" y="216"/>
                    <a:pt x="14" y="202"/>
                    <a:pt x="17" y="202"/>
                  </a:cubicBezTo>
                  <a:cubicBezTo>
                    <a:pt x="19" y="202"/>
                    <a:pt x="17" y="200"/>
                    <a:pt x="20" y="199"/>
                  </a:cubicBezTo>
                  <a:cubicBezTo>
                    <a:pt x="23" y="199"/>
                    <a:pt x="20" y="202"/>
                    <a:pt x="22" y="202"/>
                  </a:cubicBezTo>
                  <a:cubicBezTo>
                    <a:pt x="24" y="203"/>
                    <a:pt x="25" y="204"/>
                    <a:pt x="23" y="206"/>
                  </a:cubicBezTo>
                  <a:cubicBezTo>
                    <a:pt x="20" y="208"/>
                    <a:pt x="23" y="210"/>
                    <a:pt x="22" y="212"/>
                  </a:cubicBezTo>
                  <a:cubicBezTo>
                    <a:pt x="21" y="214"/>
                    <a:pt x="19" y="216"/>
                    <a:pt x="20" y="218"/>
                  </a:cubicBezTo>
                  <a:cubicBezTo>
                    <a:pt x="21" y="220"/>
                    <a:pt x="19" y="220"/>
                    <a:pt x="18" y="222"/>
                  </a:cubicBezTo>
                  <a:cubicBezTo>
                    <a:pt x="18" y="225"/>
                    <a:pt x="20" y="226"/>
                    <a:pt x="19" y="226"/>
                  </a:cubicBezTo>
                  <a:cubicBezTo>
                    <a:pt x="18" y="227"/>
                    <a:pt x="20" y="229"/>
                    <a:pt x="19" y="230"/>
                  </a:cubicBezTo>
                  <a:cubicBezTo>
                    <a:pt x="17" y="230"/>
                    <a:pt x="18" y="232"/>
                    <a:pt x="19" y="233"/>
                  </a:cubicBezTo>
                  <a:cubicBezTo>
                    <a:pt x="20" y="236"/>
                    <a:pt x="17" y="234"/>
                    <a:pt x="15" y="236"/>
                  </a:cubicBezTo>
                  <a:cubicBezTo>
                    <a:pt x="13" y="237"/>
                    <a:pt x="17" y="239"/>
                    <a:pt x="16" y="241"/>
                  </a:cubicBezTo>
                  <a:cubicBezTo>
                    <a:pt x="14" y="243"/>
                    <a:pt x="12" y="240"/>
                    <a:pt x="11" y="239"/>
                  </a:cubicBezTo>
                  <a:cubicBezTo>
                    <a:pt x="10" y="238"/>
                    <a:pt x="12" y="236"/>
                    <a:pt x="14" y="234"/>
                  </a:cubicBezTo>
                  <a:cubicBezTo>
                    <a:pt x="16" y="232"/>
                    <a:pt x="12" y="228"/>
                    <a:pt x="11" y="229"/>
                  </a:cubicBezTo>
                  <a:cubicBezTo>
                    <a:pt x="8" y="230"/>
                    <a:pt x="12" y="232"/>
                    <a:pt x="12" y="234"/>
                  </a:cubicBezTo>
                  <a:cubicBezTo>
                    <a:pt x="12" y="237"/>
                    <a:pt x="9" y="234"/>
                    <a:pt x="9" y="236"/>
                  </a:cubicBezTo>
                  <a:cubicBezTo>
                    <a:pt x="9" y="239"/>
                    <a:pt x="6" y="238"/>
                    <a:pt x="4" y="240"/>
                  </a:cubicBezTo>
                  <a:cubicBezTo>
                    <a:pt x="3" y="241"/>
                    <a:pt x="7" y="243"/>
                    <a:pt x="5" y="243"/>
                  </a:cubicBezTo>
                  <a:cubicBezTo>
                    <a:pt x="3" y="244"/>
                    <a:pt x="0" y="245"/>
                    <a:pt x="0" y="247"/>
                  </a:cubicBezTo>
                  <a:cubicBezTo>
                    <a:pt x="0" y="249"/>
                    <a:pt x="2" y="249"/>
                    <a:pt x="2" y="248"/>
                  </a:cubicBezTo>
                  <a:cubicBezTo>
                    <a:pt x="2" y="246"/>
                    <a:pt x="5" y="245"/>
                    <a:pt x="6" y="248"/>
                  </a:cubicBezTo>
                  <a:cubicBezTo>
                    <a:pt x="6" y="250"/>
                    <a:pt x="8" y="248"/>
                    <a:pt x="10" y="248"/>
                  </a:cubicBezTo>
                  <a:cubicBezTo>
                    <a:pt x="12" y="249"/>
                    <a:pt x="12" y="252"/>
                    <a:pt x="11" y="252"/>
                  </a:cubicBezTo>
                  <a:cubicBezTo>
                    <a:pt x="9" y="252"/>
                    <a:pt x="8" y="255"/>
                    <a:pt x="8" y="257"/>
                  </a:cubicBezTo>
                  <a:cubicBezTo>
                    <a:pt x="9" y="259"/>
                    <a:pt x="13" y="257"/>
                    <a:pt x="15" y="257"/>
                  </a:cubicBezTo>
                  <a:cubicBezTo>
                    <a:pt x="17" y="258"/>
                    <a:pt x="16" y="261"/>
                    <a:pt x="15" y="260"/>
                  </a:cubicBezTo>
                  <a:cubicBezTo>
                    <a:pt x="14" y="259"/>
                    <a:pt x="12" y="257"/>
                    <a:pt x="11" y="259"/>
                  </a:cubicBezTo>
                  <a:cubicBezTo>
                    <a:pt x="9" y="261"/>
                    <a:pt x="7" y="260"/>
                    <a:pt x="6" y="259"/>
                  </a:cubicBezTo>
                  <a:cubicBezTo>
                    <a:pt x="4" y="259"/>
                    <a:pt x="0" y="262"/>
                    <a:pt x="1" y="264"/>
                  </a:cubicBezTo>
                  <a:cubicBezTo>
                    <a:pt x="2" y="265"/>
                    <a:pt x="2" y="267"/>
                    <a:pt x="4" y="267"/>
                  </a:cubicBezTo>
                  <a:cubicBezTo>
                    <a:pt x="5" y="267"/>
                    <a:pt x="7" y="266"/>
                    <a:pt x="7" y="265"/>
                  </a:cubicBezTo>
                  <a:cubicBezTo>
                    <a:pt x="8" y="263"/>
                    <a:pt x="11" y="262"/>
                    <a:pt x="11" y="265"/>
                  </a:cubicBezTo>
                  <a:cubicBezTo>
                    <a:pt x="11" y="268"/>
                    <a:pt x="7" y="267"/>
                    <a:pt x="7" y="269"/>
                  </a:cubicBezTo>
                  <a:cubicBezTo>
                    <a:pt x="6" y="269"/>
                    <a:pt x="5" y="271"/>
                    <a:pt x="2" y="272"/>
                  </a:cubicBezTo>
                  <a:cubicBezTo>
                    <a:pt x="0" y="274"/>
                    <a:pt x="2" y="277"/>
                    <a:pt x="4" y="276"/>
                  </a:cubicBezTo>
                  <a:cubicBezTo>
                    <a:pt x="6" y="275"/>
                    <a:pt x="4" y="278"/>
                    <a:pt x="6" y="278"/>
                  </a:cubicBezTo>
                  <a:cubicBezTo>
                    <a:pt x="9" y="279"/>
                    <a:pt x="9" y="277"/>
                    <a:pt x="9" y="275"/>
                  </a:cubicBezTo>
                  <a:cubicBezTo>
                    <a:pt x="8" y="273"/>
                    <a:pt x="10" y="269"/>
                    <a:pt x="12" y="271"/>
                  </a:cubicBezTo>
                  <a:cubicBezTo>
                    <a:pt x="13" y="273"/>
                    <a:pt x="11" y="275"/>
                    <a:pt x="11" y="277"/>
                  </a:cubicBezTo>
                  <a:cubicBezTo>
                    <a:pt x="11" y="279"/>
                    <a:pt x="10" y="281"/>
                    <a:pt x="10" y="282"/>
                  </a:cubicBezTo>
                  <a:cubicBezTo>
                    <a:pt x="10" y="284"/>
                    <a:pt x="7" y="283"/>
                    <a:pt x="8" y="285"/>
                  </a:cubicBezTo>
                  <a:cubicBezTo>
                    <a:pt x="8" y="287"/>
                    <a:pt x="3" y="286"/>
                    <a:pt x="5" y="287"/>
                  </a:cubicBezTo>
                  <a:cubicBezTo>
                    <a:pt x="7" y="289"/>
                    <a:pt x="4" y="291"/>
                    <a:pt x="5" y="292"/>
                  </a:cubicBezTo>
                  <a:cubicBezTo>
                    <a:pt x="6" y="293"/>
                    <a:pt x="7" y="290"/>
                    <a:pt x="9" y="291"/>
                  </a:cubicBezTo>
                  <a:cubicBezTo>
                    <a:pt x="11" y="292"/>
                    <a:pt x="11" y="292"/>
                    <a:pt x="12" y="291"/>
                  </a:cubicBezTo>
                  <a:cubicBezTo>
                    <a:pt x="15" y="290"/>
                    <a:pt x="16" y="293"/>
                    <a:pt x="14" y="293"/>
                  </a:cubicBezTo>
                  <a:cubicBezTo>
                    <a:pt x="12" y="293"/>
                    <a:pt x="10" y="296"/>
                    <a:pt x="11" y="296"/>
                  </a:cubicBezTo>
                  <a:cubicBezTo>
                    <a:pt x="12" y="297"/>
                    <a:pt x="14" y="295"/>
                    <a:pt x="15" y="297"/>
                  </a:cubicBezTo>
                  <a:cubicBezTo>
                    <a:pt x="16" y="299"/>
                    <a:pt x="17" y="299"/>
                    <a:pt x="18" y="296"/>
                  </a:cubicBezTo>
                  <a:cubicBezTo>
                    <a:pt x="18" y="294"/>
                    <a:pt x="22" y="296"/>
                    <a:pt x="23" y="298"/>
                  </a:cubicBezTo>
                  <a:cubicBezTo>
                    <a:pt x="23" y="300"/>
                    <a:pt x="18" y="301"/>
                    <a:pt x="16" y="301"/>
                  </a:cubicBezTo>
                  <a:cubicBezTo>
                    <a:pt x="13" y="300"/>
                    <a:pt x="12" y="303"/>
                    <a:pt x="13" y="306"/>
                  </a:cubicBezTo>
                  <a:cubicBezTo>
                    <a:pt x="15" y="307"/>
                    <a:pt x="17" y="306"/>
                    <a:pt x="19" y="304"/>
                  </a:cubicBezTo>
                  <a:cubicBezTo>
                    <a:pt x="21" y="302"/>
                    <a:pt x="30" y="302"/>
                    <a:pt x="30" y="304"/>
                  </a:cubicBezTo>
                  <a:cubicBezTo>
                    <a:pt x="31" y="306"/>
                    <a:pt x="26" y="305"/>
                    <a:pt x="25" y="306"/>
                  </a:cubicBezTo>
                  <a:cubicBezTo>
                    <a:pt x="25" y="306"/>
                    <a:pt x="22" y="307"/>
                    <a:pt x="21" y="306"/>
                  </a:cubicBezTo>
                  <a:cubicBezTo>
                    <a:pt x="21" y="305"/>
                    <a:pt x="17" y="306"/>
                    <a:pt x="17" y="309"/>
                  </a:cubicBezTo>
                  <a:cubicBezTo>
                    <a:pt x="17" y="311"/>
                    <a:pt x="14" y="311"/>
                    <a:pt x="17" y="312"/>
                  </a:cubicBezTo>
                  <a:cubicBezTo>
                    <a:pt x="20" y="313"/>
                    <a:pt x="19" y="308"/>
                    <a:pt x="24" y="309"/>
                  </a:cubicBezTo>
                  <a:cubicBezTo>
                    <a:pt x="28" y="309"/>
                    <a:pt x="31" y="305"/>
                    <a:pt x="33" y="307"/>
                  </a:cubicBezTo>
                  <a:cubicBezTo>
                    <a:pt x="34" y="310"/>
                    <a:pt x="28" y="312"/>
                    <a:pt x="27" y="310"/>
                  </a:cubicBezTo>
                  <a:cubicBezTo>
                    <a:pt x="25" y="309"/>
                    <a:pt x="23" y="312"/>
                    <a:pt x="23" y="314"/>
                  </a:cubicBezTo>
                  <a:cubicBezTo>
                    <a:pt x="24" y="317"/>
                    <a:pt x="18" y="314"/>
                    <a:pt x="15" y="313"/>
                  </a:cubicBezTo>
                  <a:cubicBezTo>
                    <a:pt x="12" y="313"/>
                    <a:pt x="13" y="316"/>
                    <a:pt x="16" y="318"/>
                  </a:cubicBezTo>
                  <a:cubicBezTo>
                    <a:pt x="18" y="320"/>
                    <a:pt x="20" y="318"/>
                    <a:pt x="23" y="319"/>
                  </a:cubicBezTo>
                  <a:cubicBezTo>
                    <a:pt x="25" y="321"/>
                    <a:pt x="25" y="323"/>
                    <a:pt x="27" y="321"/>
                  </a:cubicBezTo>
                  <a:cubicBezTo>
                    <a:pt x="29" y="319"/>
                    <a:pt x="27" y="320"/>
                    <a:pt x="25" y="319"/>
                  </a:cubicBezTo>
                  <a:cubicBezTo>
                    <a:pt x="25" y="318"/>
                    <a:pt x="25" y="316"/>
                    <a:pt x="29" y="317"/>
                  </a:cubicBezTo>
                  <a:cubicBezTo>
                    <a:pt x="32" y="318"/>
                    <a:pt x="36" y="316"/>
                    <a:pt x="35" y="312"/>
                  </a:cubicBezTo>
                  <a:cubicBezTo>
                    <a:pt x="34" y="307"/>
                    <a:pt x="37" y="306"/>
                    <a:pt x="41" y="305"/>
                  </a:cubicBezTo>
                  <a:cubicBezTo>
                    <a:pt x="45" y="304"/>
                    <a:pt x="43" y="307"/>
                    <a:pt x="40" y="308"/>
                  </a:cubicBezTo>
                  <a:cubicBezTo>
                    <a:pt x="37" y="309"/>
                    <a:pt x="37" y="310"/>
                    <a:pt x="39" y="313"/>
                  </a:cubicBezTo>
                  <a:cubicBezTo>
                    <a:pt x="41" y="315"/>
                    <a:pt x="44" y="311"/>
                    <a:pt x="46" y="313"/>
                  </a:cubicBezTo>
                  <a:cubicBezTo>
                    <a:pt x="48" y="315"/>
                    <a:pt x="42" y="315"/>
                    <a:pt x="42" y="316"/>
                  </a:cubicBezTo>
                  <a:cubicBezTo>
                    <a:pt x="41" y="318"/>
                    <a:pt x="45" y="320"/>
                    <a:pt x="42" y="321"/>
                  </a:cubicBezTo>
                  <a:cubicBezTo>
                    <a:pt x="39" y="323"/>
                    <a:pt x="40" y="316"/>
                    <a:pt x="39" y="316"/>
                  </a:cubicBezTo>
                  <a:cubicBezTo>
                    <a:pt x="37" y="315"/>
                    <a:pt x="36" y="316"/>
                    <a:pt x="37" y="320"/>
                  </a:cubicBezTo>
                  <a:cubicBezTo>
                    <a:pt x="39" y="324"/>
                    <a:pt x="36" y="320"/>
                    <a:pt x="34" y="318"/>
                  </a:cubicBezTo>
                  <a:cubicBezTo>
                    <a:pt x="32" y="317"/>
                    <a:pt x="30" y="319"/>
                    <a:pt x="32" y="321"/>
                  </a:cubicBezTo>
                  <a:cubicBezTo>
                    <a:pt x="34" y="323"/>
                    <a:pt x="28" y="321"/>
                    <a:pt x="28" y="324"/>
                  </a:cubicBezTo>
                  <a:cubicBezTo>
                    <a:pt x="28" y="328"/>
                    <a:pt x="30" y="325"/>
                    <a:pt x="34" y="326"/>
                  </a:cubicBezTo>
                  <a:cubicBezTo>
                    <a:pt x="37" y="326"/>
                    <a:pt x="35" y="330"/>
                    <a:pt x="37" y="332"/>
                  </a:cubicBezTo>
                  <a:cubicBezTo>
                    <a:pt x="39" y="334"/>
                    <a:pt x="37" y="327"/>
                    <a:pt x="40" y="327"/>
                  </a:cubicBezTo>
                  <a:cubicBezTo>
                    <a:pt x="42" y="326"/>
                    <a:pt x="40" y="331"/>
                    <a:pt x="45" y="333"/>
                  </a:cubicBezTo>
                  <a:cubicBezTo>
                    <a:pt x="50" y="335"/>
                    <a:pt x="46" y="332"/>
                    <a:pt x="48" y="330"/>
                  </a:cubicBezTo>
                  <a:cubicBezTo>
                    <a:pt x="50" y="329"/>
                    <a:pt x="53" y="336"/>
                    <a:pt x="56" y="336"/>
                  </a:cubicBezTo>
                  <a:cubicBezTo>
                    <a:pt x="58" y="337"/>
                    <a:pt x="56" y="333"/>
                    <a:pt x="54" y="331"/>
                  </a:cubicBezTo>
                  <a:cubicBezTo>
                    <a:pt x="53" y="330"/>
                    <a:pt x="56" y="330"/>
                    <a:pt x="59" y="331"/>
                  </a:cubicBezTo>
                  <a:cubicBezTo>
                    <a:pt x="62" y="332"/>
                    <a:pt x="63" y="332"/>
                    <a:pt x="63" y="330"/>
                  </a:cubicBezTo>
                  <a:cubicBezTo>
                    <a:pt x="64" y="330"/>
                    <a:pt x="64" y="330"/>
                    <a:pt x="65" y="330"/>
                  </a:cubicBezTo>
                  <a:cubicBezTo>
                    <a:pt x="63" y="329"/>
                    <a:pt x="54" y="330"/>
                    <a:pt x="52" y="330"/>
                  </a:cubicBezTo>
                  <a:cubicBezTo>
                    <a:pt x="51" y="330"/>
                    <a:pt x="52" y="309"/>
                    <a:pt x="52" y="305"/>
                  </a:cubicBezTo>
                  <a:cubicBezTo>
                    <a:pt x="52" y="305"/>
                    <a:pt x="52" y="305"/>
                    <a:pt x="52" y="305"/>
                  </a:cubicBezTo>
                  <a:cubicBezTo>
                    <a:pt x="50" y="305"/>
                    <a:pt x="45" y="306"/>
                    <a:pt x="46" y="302"/>
                  </a:cubicBezTo>
                  <a:cubicBezTo>
                    <a:pt x="47" y="301"/>
                    <a:pt x="47" y="301"/>
                    <a:pt x="47" y="301"/>
                  </a:cubicBezTo>
                  <a:cubicBezTo>
                    <a:pt x="46" y="300"/>
                    <a:pt x="44" y="299"/>
                    <a:pt x="43" y="299"/>
                  </a:cubicBezTo>
                  <a:cubicBezTo>
                    <a:pt x="39" y="298"/>
                    <a:pt x="31" y="299"/>
                    <a:pt x="29" y="299"/>
                  </a:cubicBezTo>
                  <a:cubicBezTo>
                    <a:pt x="29" y="299"/>
                    <a:pt x="29" y="299"/>
                    <a:pt x="29" y="299"/>
                  </a:cubicBezTo>
                  <a:cubicBezTo>
                    <a:pt x="27" y="299"/>
                    <a:pt x="27" y="295"/>
                    <a:pt x="26" y="295"/>
                  </a:cubicBezTo>
                  <a:cubicBezTo>
                    <a:pt x="25" y="295"/>
                    <a:pt x="25" y="290"/>
                    <a:pt x="25" y="287"/>
                  </a:cubicBezTo>
                  <a:cubicBezTo>
                    <a:pt x="26" y="284"/>
                    <a:pt x="20" y="286"/>
                    <a:pt x="19" y="285"/>
                  </a:cubicBezTo>
                  <a:cubicBezTo>
                    <a:pt x="17" y="284"/>
                    <a:pt x="19" y="282"/>
                    <a:pt x="17" y="281"/>
                  </a:cubicBezTo>
                  <a:cubicBezTo>
                    <a:pt x="15" y="278"/>
                    <a:pt x="17" y="275"/>
                    <a:pt x="17" y="273"/>
                  </a:cubicBezTo>
                  <a:cubicBezTo>
                    <a:pt x="17" y="271"/>
                    <a:pt x="19" y="269"/>
                    <a:pt x="21" y="269"/>
                  </a:cubicBezTo>
                  <a:cubicBezTo>
                    <a:pt x="24" y="269"/>
                    <a:pt x="22" y="265"/>
                    <a:pt x="25" y="263"/>
                  </a:cubicBezTo>
                  <a:cubicBezTo>
                    <a:pt x="26" y="262"/>
                    <a:pt x="22" y="259"/>
                    <a:pt x="24" y="257"/>
                  </a:cubicBezTo>
                  <a:cubicBezTo>
                    <a:pt x="26" y="256"/>
                    <a:pt x="24" y="253"/>
                    <a:pt x="27" y="253"/>
                  </a:cubicBezTo>
                  <a:cubicBezTo>
                    <a:pt x="30" y="252"/>
                    <a:pt x="27" y="248"/>
                    <a:pt x="29" y="247"/>
                  </a:cubicBezTo>
                  <a:cubicBezTo>
                    <a:pt x="32" y="246"/>
                    <a:pt x="29" y="245"/>
                    <a:pt x="29" y="242"/>
                  </a:cubicBezTo>
                  <a:cubicBezTo>
                    <a:pt x="30" y="239"/>
                    <a:pt x="27" y="237"/>
                    <a:pt x="31" y="236"/>
                  </a:cubicBezTo>
                  <a:cubicBezTo>
                    <a:pt x="34" y="234"/>
                    <a:pt x="32" y="232"/>
                    <a:pt x="29" y="231"/>
                  </a:cubicBezTo>
                  <a:cubicBezTo>
                    <a:pt x="27" y="230"/>
                    <a:pt x="30" y="230"/>
                    <a:pt x="33" y="230"/>
                  </a:cubicBezTo>
                  <a:cubicBezTo>
                    <a:pt x="35" y="230"/>
                    <a:pt x="34" y="225"/>
                    <a:pt x="31" y="226"/>
                  </a:cubicBezTo>
                  <a:cubicBezTo>
                    <a:pt x="28" y="227"/>
                    <a:pt x="27" y="224"/>
                    <a:pt x="29" y="222"/>
                  </a:cubicBezTo>
                  <a:cubicBezTo>
                    <a:pt x="31" y="220"/>
                    <a:pt x="27" y="219"/>
                    <a:pt x="28" y="218"/>
                  </a:cubicBezTo>
                  <a:cubicBezTo>
                    <a:pt x="28" y="216"/>
                    <a:pt x="28" y="214"/>
                    <a:pt x="27" y="213"/>
                  </a:cubicBezTo>
                  <a:cubicBezTo>
                    <a:pt x="26" y="212"/>
                    <a:pt x="26" y="206"/>
                    <a:pt x="28" y="206"/>
                  </a:cubicBezTo>
                  <a:cubicBezTo>
                    <a:pt x="30" y="206"/>
                    <a:pt x="29" y="199"/>
                    <a:pt x="29" y="197"/>
                  </a:cubicBezTo>
                  <a:cubicBezTo>
                    <a:pt x="29" y="196"/>
                    <a:pt x="27" y="194"/>
                    <a:pt x="27" y="193"/>
                  </a:cubicBezTo>
                  <a:cubicBezTo>
                    <a:pt x="27" y="191"/>
                    <a:pt x="29" y="191"/>
                    <a:pt x="29" y="187"/>
                  </a:cubicBezTo>
                  <a:cubicBezTo>
                    <a:pt x="29" y="184"/>
                    <a:pt x="30" y="183"/>
                    <a:pt x="31" y="183"/>
                  </a:cubicBezTo>
                  <a:cubicBezTo>
                    <a:pt x="33" y="183"/>
                    <a:pt x="32" y="179"/>
                    <a:pt x="32" y="177"/>
                  </a:cubicBezTo>
                  <a:cubicBezTo>
                    <a:pt x="32" y="175"/>
                    <a:pt x="36" y="177"/>
                    <a:pt x="36" y="174"/>
                  </a:cubicBezTo>
                  <a:cubicBezTo>
                    <a:pt x="37" y="171"/>
                    <a:pt x="34" y="171"/>
                    <a:pt x="34" y="170"/>
                  </a:cubicBezTo>
                  <a:cubicBezTo>
                    <a:pt x="35" y="168"/>
                    <a:pt x="34" y="165"/>
                    <a:pt x="34" y="160"/>
                  </a:cubicBezTo>
                  <a:cubicBezTo>
                    <a:pt x="34" y="155"/>
                    <a:pt x="38" y="154"/>
                    <a:pt x="39" y="153"/>
                  </a:cubicBezTo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032;p79"/>
            <p:cNvSpPr/>
            <p:nvPr/>
          </p:nvSpPr>
          <p:spPr>
            <a:xfrm>
              <a:off x="3242252" y="3747410"/>
              <a:ext cx="179457" cy="182812"/>
            </a:xfrm>
            <a:custGeom>
              <a:avLst/>
              <a:gdLst/>
              <a:ahLst/>
              <a:cxnLst/>
              <a:rect l="l" t="t" r="r" b="b"/>
              <a:pathLst>
                <a:path w="66" h="67" extrusionOk="0">
                  <a:moveTo>
                    <a:pt x="63" y="36"/>
                  </a:moveTo>
                  <a:cubicBezTo>
                    <a:pt x="61" y="36"/>
                    <a:pt x="59" y="38"/>
                    <a:pt x="58" y="38"/>
                  </a:cubicBezTo>
                  <a:cubicBezTo>
                    <a:pt x="57" y="38"/>
                    <a:pt x="54" y="32"/>
                    <a:pt x="54" y="30"/>
                  </a:cubicBezTo>
                  <a:cubicBezTo>
                    <a:pt x="53" y="27"/>
                    <a:pt x="50" y="23"/>
                    <a:pt x="49" y="24"/>
                  </a:cubicBezTo>
                  <a:cubicBezTo>
                    <a:pt x="47" y="24"/>
                    <a:pt x="48" y="23"/>
                    <a:pt x="42" y="23"/>
                  </a:cubicBezTo>
                  <a:cubicBezTo>
                    <a:pt x="38" y="23"/>
                    <a:pt x="38" y="22"/>
                    <a:pt x="38" y="17"/>
                  </a:cubicBezTo>
                  <a:cubicBezTo>
                    <a:pt x="39" y="11"/>
                    <a:pt x="35" y="9"/>
                    <a:pt x="38" y="8"/>
                  </a:cubicBezTo>
                  <a:cubicBezTo>
                    <a:pt x="38" y="7"/>
                    <a:pt x="38" y="6"/>
                    <a:pt x="37" y="3"/>
                  </a:cubicBezTo>
                  <a:cubicBezTo>
                    <a:pt x="37" y="4"/>
                    <a:pt x="36" y="4"/>
                    <a:pt x="36" y="4"/>
                  </a:cubicBezTo>
                  <a:cubicBezTo>
                    <a:pt x="34" y="4"/>
                    <a:pt x="32" y="1"/>
                    <a:pt x="28" y="1"/>
                  </a:cubicBezTo>
                  <a:cubicBezTo>
                    <a:pt x="25" y="1"/>
                    <a:pt x="22" y="0"/>
                    <a:pt x="20" y="2"/>
                  </a:cubicBezTo>
                  <a:cubicBezTo>
                    <a:pt x="18" y="3"/>
                    <a:pt x="13" y="1"/>
                    <a:pt x="11" y="3"/>
                  </a:cubicBezTo>
                  <a:cubicBezTo>
                    <a:pt x="8" y="5"/>
                    <a:pt x="5" y="9"/>
                    <a:pt x="5" y="11"/>
                  </a:cubicBezTo>
                  <a:cubicBezTo>
                    <a:pt x="5" y="11"/>
                    <a:pt x="4" y="22"/>
                    <a:pt x="3" y="22"/>
                  </a:cubicBezTo>
                  <a:cubicBezTo>
                    <a:pt x="2" y="22"/>
                    <a:pt x="1" y="22"/>
                    <a:pt x="0" y="22"/>
                  </a:cubicBezTo>
                  <a:cubicBezTo>
                    <a:pt x="2" y="24"/>
                    <a:pt x="8" y="30"/>
                    <a:pt x="11" y="33"/>
                  </a:cubicBezTo>
                  <a:cubicBezTo>
                    <a:pt x="14" y="35"/>
                    <a:pt x="14" y="37"/>
                    <a:pt x="19" y="37"/>
                  </a:cubicBezTo>
                  <a:cubicBezTo>
                    <a:pt x="24" y="38"/>
                    <a:pt x="25" y="39"/>
                    <a:pt x="27" y="42"/>
                  </a:cubicBezTo>
                  <a:cubicBezTo>
                    <a:pt x="29" y="44"/>
                    <a:pt x="40" y="47"/>
                    <a:pt x="41" y="49"/>
                  </a:cubicBezTo>
                  <a:cubicBezTo>
                    <a:pt x="42" y="50"/>
                    <a:pt x="36" y="55"/>
                    <a:pt x="36" y="59"/>
                  </a:cubicBezTo>
                  <a:cubicBezTo>
                    <a:pt x="36" y="62"/>
                    <a:pt x="33" y="62"/>
                    <a:pt x="33" y="63"/>
                  </a:cubicBezTo>
                  <a:cubicBezTo>
                    <a:pt x="33" y="65"/>
                    <a:pt x="38" y="64"/>
                    <a:pt x="40" y="65"/>
                  </a:cubicBezTo>
                  <a:cubicBezTo>
                    <a:pt x="41" y="66"/>
                    <a:pt x="45" y="64"/>
                    <a:pt x="47" y="66"/>
                  </a:cubicBezTo>
                  <a:cubicBezTo>
                    <a:pt x="50" y="67"/>
                    <a:pt x="51" y="64"/>
                    <a:pt x="53" y="64"/>
                  </a:cubicBezTo>
                  <a:cubicBezTo>
                    <a:pt x="55" y="65"/>
                    <a:pt x="57" y="62"/>
                    <a:pt x="60" y="62"/>
                  </a:cubicBezTo>
                  <a:cubicBezTo>
                    <a:pt x="62" y="62"/>
                    <a:pt x="63" y="54"/>
                    <a:pt x="63" y="50"/>
                  </a:cubicBezTo>
                  <a:cubicBezTo>
                    <a:pt x="63" y="48"/>
                    <a:pt x="66" y="38"/>
                    <a:pt x="63" y="36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033;p79"/>
            <p:cNvSpPr/>
            <p:nvPr/>
          </p:nvSpPr>
          <p:spPr>
            <a:xfrm>
              <a:off x="2772649" y="3121830"/>
              <a:ext cx="68764" cy="55347"/>
            </a:xfrm>
            <a:custGeom>
              <a:avLst/>
              <a:gdLst/>
              <a:ahLst/>
              <a:cxnLst/>
              <a:rect l="l" t="t" r="r" b="b"/>
              <a:pathLst>
                <a:path w="25" h="20" extrusionOk="0">
                  <a:moveTo>
                    <a:pt x="24" y="16"/>
                  </a:moveTo>
                  <a:cubicBezTo>
                    <a:pt x="23" y="15"/>
                    <a:pt x="23" y="13"/>
                    <a:pt x="25" y="11"/>
                  </a:cubicBezTo>
                  <a:cubicBezTo>
                    <a:pt x="22" y="8"/>
                    <a:pt x="20" y="4"/>
                    <a:pt x="18" y="2"/>
                  </a:cubicBezTo>
                  <a:cubicBezTo>
                    <a:pt x="16" y="2"/>
                    <a:pt x="15" y="2"/>
                    <a:pt x="14" y="1"/>
                  </a:cubicBezTo>
                  <a:cubicBezTo>
                    <a:pt x="12" y="0"/>
                    <a:pt x="8" y="1"/>
                    <a:pt x="7" y="0"/>
                  </a:cubicBezTo>
                  <a:cubicBezTo>
                    <a:pt x="6" y="0"/>
                    <a:pt x="4" y="0"/>
                    <a:pt x="2" y="0"/>
                  </a:cubicBezTo>
                  <a:cubicBezTo>
                    <a:pt x="3" y="1"/>
                    <a:pt x="3" y="2"/>
                    <a:pt x="2" y="3"/>
                  </a:cubicBezTo>
                  <a:cubicBezTo>
                    <a:pt x="0" y="4"/>
                    <a:pt x="0" y="7"/>
                    <a:pt x="4" y="9"/>
                  </a:cubicBezTo>
                  <a:cubicBezTo>
                    <a:pt x="8" y="10"/>
                    <a:pt x="7" y="8"/>
                    <a:pt x="8" y="8"/>
                  </a:cubicBezTo>
                  <a:cubicBezTo>
                    <a:pt x="10" y="8"/>
                    <a:pt x="9" y="11"/>
                    <a:pt x="11" y="11"/>
                  </a:cubicBezTo>
                  <a:cubicBezTo>
                    <a:pt x="13" y="11"/>
                    <a:pt x="17" y="13"/>
                    <a:pt x="17" y="16"/>
                  </a:cubicBezTo>
                  <a:cubicBezTo>
                    <a:pt x="17" y="19"/>
                    <a:pt x="18" y="20"/>
                    <a:pt x="21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3" y="18"/>
                    <a:pt x="24" y="17"/>
                    <a:pt x="24" y="16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034;p79"/>
            <p:cNvSpPr/>
            <p:nvPr/>
          </p:nvSpPr>
          <p:spPr>
            <a:xfrm>
              <a:off x="2833025" y="3148664"/>
              <a:ext cx="117402" cy="58700"/>
            </a:xfrm>
            <a:custGeom>
              <a:avLst/>
              <a:gdLst/>
              <a:ahLst/>
              <a:cxnLst/>
              <a:rect l="l" t="t" r="r" b="b"/>
              <a:pathLst>
                <a:path w="43" h="21" extrusionOk="0">
                  <a:moveTo>
                    <a:pt x="39" y="6"/>
                  </a:moveTo>
                  <a:cubicBezTo>
                    <a:pt x="37" y="2"/>
                    <a:pt x="31" y="2"/>
                    <a:pt x="29" y="0"/>
                  </a:cubicBezTo>
                  <a:cubicBezTo>
                    <a:pt x="26" y="0"/>
                    <a:pt x="22" y="1"/>
                    <a:pt x="19" y="5"/>
                  </a:cubicBezTo>
                  <a:cubicBezTo>
                    <a:pt x="15" y="9"/>
                    <a:pt x="9" y="6"/>
                    <a:pt x="7" y="4"/>
                  </a:cubicBezTo>
                  <a:cubicBezTo>
                    <a:pt x="6" y="4"/>
                    <a:pt x="4" y="2"/>
                    <a:pt x="3" y="1"/>
                  </a:cubicBezTo>
                  <a:cubicBezTo>
                    <a:pt x="1" y="3"/>
                    <a:pt x="1" y="5"/>
                    <a:pt x="2" y="6"/>
                  </a:cubicBezTo>
                  <a:cubicBezTo>
                    <a:pt x="2" y="7"/>
                    <a:pt x="1" y="8"/>
                    <a:pt x="0" y="10"/>
                  </a:cubicBezTo>
                  <a:cubicBezTo>
                    <a:pt x="4" y="11"/>
                    <a:pt x="9" y="11"/>
                    <a:pt x="10" y="14"/>
                  </a:cubicBezTo>
                  <a:cubicBezTo>
                    <a:pt x="12" y="17"/>
                    <a:pt x="14" y="15"/>
                    <a:pt x="16" y="18"/>
                  </a:cubicBezTo>
                  <a:cubicBezTo>
                    <a:pt x="17" y="21"/>
                    <a:pt x="20" y="18"/>
                    <a:pt x="21" y="16"/>
                  </a:cubicBezTo>
                  <a:cubicBezTo>
                    <a:pt x="22" y="14"/>
                    <a:pt x="20" y="14"/>
                    <a:pt x="20" y="12"/>
                  </a:cubicBezTo>
                  <a:cubicBezTo>
                    <a:pt x="19" y="11"/>
                    <a:pt x="22" y="11"/>
                    <a:pt x="23" y="9"/>
                  </a:cubicBezTo>
                  <a:cubicBezTo>
                    <a:pt x="24" y="6"/>
                    <a:pt x="29" y="5"/>
                    <a:pt x="31" y="6"/>
                  </a:cubicBezTo>
                  <a:cubicBezTo>
                    <a:pt x="33" y="7"/>
                    <a:pt x="35" y="9"/>
                    <a:pt x="33" y="11"/>
                  </a:cubicBezTo>
                  <a:cubicBezTo>
                    <a:pt x="31" y="13"/>
                    <a:pt x="35" y="16"/>
                    <a:pt x="38" y="19"/>
                  </a:cubicBezTo>
                  <a:cubicBezTo>
                    <a:pt x="40" y="17"/>
                    <a:pt x="42" y="14"/>
                    <a:pt x="43" y="14"/>
                  </a:cubicBezTo>
                  <a:cubicBezTo>
                    <a:pt x="43" y="13"/>
                    <a:pt x="43" y="12"/>
                    <a:pt x="43" y="11"/>
                  </a:cubicBezTo>
                  <a:cubicBezTo>
                    <a:pt x="43" y="11"/>
                    <a:pt x="41" y="9"/>
                    <a:pt x="39" y="6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035;p79"/>
            <p:cNvSpPr/>
            <p:nvPr/>
          </p:nvSpPr>
          <p:spPr>
            <a:xfrm>
              <a:off x="2913530" y="3089963"/>
              <a:ext cx="243189" cy="345495"/>
            </a:xfrm>
            <a:custGeom>
              <a:avLst/>
              <a:gdLst/>
              <a:ahLst/>
              <a:cxnLst/>
              <a:rect l="l" t="t" r="r" b="b"/>
              <a:pathLst>
                <a:path w="89" h="127" extrusionOk="0">
                  <a:moveTo>
                    <a:pt x="13" y="93"/>
                  </a:moveTo>
                  <a:cubicBezTo>
                    <a:pt x="16" y="94"/>
                    <a:pt x="19" y="94"/>
                    <a:pt x="19" y="93"/>
                  </a:cubicBezTo>
                  <a:cubicBezTo>
                    <a:pt x="20" y="92"/>
                    <a:pt x="22" y="94"/>
                    <a:pt x="25" y="96"/>
                  </a:cubicBezTo>
                  <a:cubicBezTo>
                    <a:pt x="25" y="96"/>
                    <a:pt x="25" y="96"/>
                    <a:pt x="25" y="97"/>
                  </a:cubicBezTo>
                  <a:cubicBezTo>
                    <a:pt x="27" y="96"/>
                    <a:pt x="30" y="96"/>
                    <a:pt x="32" y="96"/>
                  </a:cubicBezTo>
                  <a:cubicBezTo>
                    <a:pt x="34" y="98"/>
                    <a:pt x="33" y="103"/>
                    <a:pt x="36" y="103"/>
                  </a:cubicBezTo>
                  <a:cubicBezTo>
                    <a:pt x="38" y="103"/>
                    <a:pt x="41" y="106"/>
                    <a:pt x="40" y="108"/>
                  </a:cubicBezTo>
                  <a:cubicBezTo>
                    <a:pt x="40" y="109"/>
                    <a:pt x="44" y="110"/>
                    <a:pt x="43" y="112"/>
                  </a:cubicBezTo>
                  <a:cubicBezTo>
                    <a:pt x="43" y="115"/>
                    <a:pt x="51" y="114"/>
                    <a:pt x="52" y="113"/>
                  </a:cubicBezTo>
                  <a:cubicBezTo>
                    <a:pt x="53" y="112"/>
                    <a:pt x="55" y="112"/>
                    <a:pt x="56" y="113"/>
                  </a:cubicBezTo>
                  <a:cubicBezTo>
                    <a:pt x="58" y="114"/>
                    <a:pt x="60" y="112"/>
                    <a:pt x="62" y="112"/>
                  </a:cubicBezTo>
                  <a:cubicBezTo>
                    <a:pt x="62" y="113"/>
                    <a:pt x="68" y="115"/>
                    <a:pt x="67" y="117"/>
                  </a:cubicBezTo>
                  <a:cubicBezTo>
                    <a:pt x="65" y="119"/>
                    <a:pt x="62" y="122"/>
                    <a:pt x="62" y="123"/>
                  </a:cubicBezTo>
                  <a:cubicBezTo>
                    <a:pt x="63" y="124"/>
                    <a:pt x="66" y="125"/>
                    <a:pt x="67" y="127"/>
                  </a:cubicBezTo>
                  <a:cubicBezTo>
                    <a:pt x="67" y="127"/>
                    <a:pt x="67" y="127"/>
                    <a:pt x="68" y="127"/>
                  </a:cubicBezTo>
                  <a:cubicBezTo>
                    <a:pt x="70" y="126"/>
                    <a:pt x="71" y="119"/>
                    <a:pt x="71" y="117"/>
                  </a:cubicBezTo>
                  <a:cubicBezTo>
                    <a:pt x="71" y="114"/>
                    <a:pt x="72" y="109"/>
                    <a:pt x="72" y="107"/>
                  </a:cubicBezTo>
                  <a:cubicBezTo>
                    <a:pt x="74" y="102"/>
                    <a:pt x="67" y="99"/>
                    <a:pt x="67" y="95"/>
                  </a:cubicBezTo>
                  <a:cubicBezTo>
                    <a:pt x="67" y="90"/>
                    <a:pt x="70" y="93"/>
                    <a:pt x="73" y="90"/>
                  </a:cubicBezTo>
                  <a:cubicBezTo>
                    <a:pt x="75" y="88"/>
                    <a:pt x="72" y="87"/>
                    <a:pt x="71" y="87"/>
                  </a:cubicBezTo>
                  <a:cubicBezTo>
                    <a:pt x="70" y="87"/>
                    <a:pt x="68" y="84"/>
                    <a:pt x="69" y="83"/>
                  </a:cubicBezTo>
                  <a:cubicBezTo>
                    <a:pt x="69" y="82"/>
                    <a:pt x="77" y="83"/>
                    <a:pt x="80" y="83"/>
                  </a:cubicBezTo>
                  <a:cubicBezTo>
                    <a:pt x="83" y="83"/>
                    <a:pt x="88" y="80"/>
                    <a:pt x="88" y="80"/>
                  </a:cubicBezTo>
                  <a:cubicBezTo>
                    <a:pt x="88" y="79"/>
                    <a:pt x="89" y="77"/>
                    <a:pt x="87" y="76"/>
                  </a:cubicBezTo>
                  <a:cubicBezTo>
                    <a:pt x="85" y="74"/>
                    <a:pt x="86" y="72"/>
                    <a:pt x="87" y="70"/>
                  </a:cubicBezTo>
                  <a:cubicBezTo>
                    <a:pt x="89" y="69"/>
                    <a:pt x="87" y="67"/>
                    <a:pt x="85" y="65"/>
                  </a:cubicBezTo>
                  <a:cubicBezTo>
                    <a:pt x="83" y="62"/>
                    <a:pt x="84" y="55"/>
                    <a:pt x="87" y="51"/>
                  </a:cubicBezTo>
                  <a:cubicBezTo>
                    <a:pt x="88" y="47"/>
                    <a:pt x="82" y="48"/>
                    <a:pt x="77" y="48"/>
                  </a:cubicBezTo>
                  <a:cubicBezTo>
                    <a:pt x="74" y="49"/>
                    <a:pt x="70" y="47"/>
                    <a:pt x="67" y="44"/>
                  </a:cubicBezTo>
                  <a:cubicBezTo>
                    <a:pt x="64" y="41"/>
                    <a:pt x="61" y="43"/>
                    <a:pt x="54" y="43"/>
                  </a:cubicBezTo>
                  <a:cubicBezTo>
                    <a:pt x="48" y="43"/>
                    <a:pt x="49" y="36"/>
                    <a:pt x="49" y="33"/>
                  </a:cubicBezTo>
                  <a:cubicBezTo>
                    <a:pt x="49" y="31"/>
                    <a:pt x="47" y="30"/>
                    <a:pt x="47" y="28"/>
                  </a:cubicBezTo>
                  <a:cubicBezTo>
                    <a:pt x="47" y="26"/>
                    <a:pt x="45" y="26"/>
                    <a:pt x="43" y="27"/>
                  </a:cubicBezTo>
                  <a:cubicBezTo>
                    <a:pt x="41" y="27"/>
                    <a:pt x="43" y="24"/>
                    <a:pt x="44" y="23"/>
                  </a:cubicBezTo>
                  <a:cubicBezTo>
                    <a:pt x="45" y="21"/>
                    <a:pt x="45" y="20"/>
                    <a:pt x="45" y="18"/>
                  </a:cubicBezTo>
                  <a:cubicBezTo>
                    <a:pt x="45" y="15"/>
                    <a:pt x="49" y="12"/>
                    <a:pt x="51" y="9"/>
                  </a:cubicBezTo>
                  <a:cubicBezTo>
                    <a:pt x="52" y="8"/>
                    <a:pt x="53" y="8"/>
                    <a:pt x="54" y="7"/>
                  </a:cubicBezTo>
                  <a:cubicBezTo>
                    <a:pt x="54" y="6"/>
                    <a:pt x="55" y="6"/>
                    <a:pt x="56" y="6"/>
                  </a:cubicBezTo>
                  <a:cubicBezTo>
                    <a:pt x="59" y="5"/>
                    <a:pt x="61" y="4"/>
                    <a:pt x="58" y="2"/>
                  </a:cubicBezTo>
                  <a:cubicBezTo>
                    <a:pt x="54" y="0"/>
                    <a:pt x="52" y="5"/>
                    <a:pt x="49" y="5"/>
                  </a:cubicBezTo>
                  <a:cubicBezTo>
                    <a:pt x="46" y="5"/>
                    <a:pt x="45" y="8"/>
                    <a:pt x="43" y="9"/>
                  </a:cubicBezTo>
                  <a:cubicBezTo>
                    <a:pt x="40" y="10"/>
                    <a:pt x="36" y="9"/>
                    <a:pt x="36" y="11"/>
                  </a:cubicBezTo>
                  <a:cubicBezTo>
                    <a:pt x="36" y="14"/>
                    <a:pt x="35" y="11"/>
                    <a:pt x="33" y="11"/>
                  </a:cubicBezTo>
                  <a:cubicBezTo>
                    <a:pt x="30" y="10"/>
                    <a:pt x="25" y="15"/>
                    <a:pt x="25" y="18"/>
                  </a:cubicBezTo>
                  <a:cubicBezTo>
                    <a:pt x="25" y="19"/>
                    <a:pt x="26" y="22"/>
                    <a:pt x="23" y="24"/>
                  </a:cubicBezTo>
                  <a:cubicBezTo>
                    <a:pt x="19" y="27"/>
                    <a:pt x="17" y="31"/>
                    <a:pt x="15" y="33"/>
                  </a:cubicBezTo>
                  <a:cubicBezTo>
                    <a:pt x="15" y="33"/>
                    <a:pt x="14" y="33"/>
                    <a:pt x="13" y="33"/>
                  </a:cubicBezTo>
                  <a:cubicBezTo>
                    <a:pt x="13" y="34"/>
                    <a:pt x="13" y="35"/>
                    <a:pt x="12" y="36"/>
                  </a:cubicBezTo>
                  <a:cubicBezTo>
                    <a:pt x="12" y="36"/>
                    <a:pt x="10" y="39"/>
                    <a:pt x="8" y="41"/>
                  </a:cubicBezTo>
                  <a:cubicBezTo>
                    <a:pt x="9" y="42"/>
                    <a:pt x="10" y="43"/>
                    <a:pt x="10" y="43"/>
                  </a:cubicBezTo>
                  <a:cubicBezTo>
                    <a:pt x="12" y="45"/>
                    <a:pt x="11" y="47"/>
                    <a:pt x="12" y="49"/>
                  </a:cubicBezTo>
                  <a:cubicBezTo>
                    <a:pt x="12" y="50"/>
                    <a:pt x="12" y="52"/>
                    <a:pt x="12" y="53"/>
                  </a:cubicBezTo>
                  <a:cubicBezTo>
                    <a:pt x="11" y="54"/>
                    <a:pt x="12" y="63"/>
                    <a:pt x="12" y="65"/>
                  </a:cubicBezTo>
                  <a:cubicBezTo>
                    <a:pt x="14" y="66"/>
                    <a:pt x="12" y="68"/>
                    <a:pt x="12" y="71"/>
                  </a:cubicBezTo>
                  <a:cubicBezTo>
                    <a:pt x="10" y="74"/>
                    <a:pt x="8" y="76"/>
                    <a:pt x="5" y="76"/>
                  </a:cubicBezTo>
                  <a:cubicBezTo>
                    <a:pt x="2" y="76"/>
                    <a:pt x="2" y="81"/>
                    <a:pt x="1" y="81"/>
                  </a:cubicBezTo>
                  <a:cubicBezTo>
                    <a:pt x="0" y="81"/>
                    <a:pt x="0" y="83"/>
                    <a:pt x="0" y="83"/>
                  </a:cubicBezTo>
                  <a:cubicBezTo>
                    <a:pt x="2" y="86"/>
                    <a:pt x="8" y="89"/>
                    <a:pt x="9" y="89"/>
                  </a:cubicBezTo>
                  <a:cubicBezTo>
                    <a:pt x="11" y="89"/>
                    <a:pt x="12" y="91"/>
                    <a:pt x="13" y="93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036;p79"/>
            <p:cNvSpPr/>
            <p:nvPr/>
          </p:nvSpPr>
          <p:spPr>
            <a:xfrm>
              <a:off x="3104725" y="3546152"/>
              <a:ext cx="248220" cy="283441"/>
            </a:xfrm>
            <a:custGeom>
              <a:avLst/>
              <a:gdLst/>
              <a:ahLst/>
              <a:cxnLst/>
              <a:rect l="l" t="t" r="r" b="b"/>
              <a:pathLst>
                <a:path w="91" h="104" extrusionOk="0">
                  <a:moveTo>
                    <a:pt x="90" y="63"/>
                  </a:moveTo>
                  <a:cubicBezTo>
                    <a:pt x="89" y="60"/>
                    <a:pt x="86" y="59"/>
                    <a:pt x="86" y="56"/>
                  </a:cubicBezTo>
                  <a:cubicBezTo>
                    <a:pt x="86" y="52"/>
                    <a:pt x="85" y="51"/>
                    <a:pt x="79" y="52"/>
                  </a:cubicBezTo>
                  <a:cubicBezTo>
                    <a:pt x="75" y="52"/>
                    <a:pt x="72" y="51"/>
                    <a:pt x="71" y="49"/>
                  </a:cubicBezTo>
                  <a:cubicBezTo>
                    <a:pt x="71" y="45"/>
                    <a:pt x="68" y="43"/>
                    <a:pt x="71" y="42"/>
                  </a:cubicBezTo>
                  <a:cubicBezTo>
                    <a:pt x="73" y="41"/>
                    <a:pt x="69" y="39"/>
                    <a:pt x="69" y="37"/>
                  </a:cubicBezTo>
                  <a:cubicBezTo>
                    <a:pt x="70" y="34"/>
                    <a:pt x="68" y="33"/>
                    <a:pt x="66" y="31"/>
                  </a:cubicBezTo>
                  <a:cubicBezTo>
                    <a:pt x="65" y="30"/>
                    <a:pt x="58" y="32"/>
                    <a:pt x="58" y="29"/>
                  </a:cubicBezTo>
                  <a:cubicBezTo>
                    <a:pt x="58" y="27"/>
                    <a:pt x="54" y="26"/>
                    <a:pt x="52" y="26"/>
                  </a:cubicBezTo>
                  <a:cubicBezTo>
                    <a:pt x="50" y="26"/>
                    <a:pt x="51" y="24"/>
                    <a:pt x="49" y="24"/>
                  </a:cubicBezTo>
                  <a:cubicBezTo>
                    <a:pt x="47" y="24"/>
                    <a:pt x="47" y="23"/>
                    <a:pt x="44" y="23"/>
                  </a:cubicBezTo>
                  <a:cubicBezTo>
                    <a:pt x="40" y="24"/>
                    <a:pt x="38" y="22"/>
                    <a:pt x="35" y="18"/>
                  </a:cubicBezTo>
                  <a:cubicBezTo>
                    <a:pt x="31" y="13"/>
                    <a:pt x="32" y="5"/>
                    <a:pt x="33" y="3"/>
                  </a:cubicBezTo>
                  <a:cubicBezTo>
                    <a:pt x="33" y="0"/>
                    <a:pt x="28" y="2"/>
                    <a:pt x="26" y="2"/>
                  </a:cubicBezTo>
                  <a:cubicBezTo>
                    <a:pt x="23" y="2"/>
                    <a:pt x="20" y="5"/>
                    <a:pt x="17" y="7"/>
                  </a:cubicBezTo>
                  <a:cubicBezTo>
                    <a:pt x="13" y="9"/>
                    <a:pt x="12" y="9"/>
                    <a:pt x="11" y="10"/>
                  </a:cubicBezTo>
                  <a:cubicBezTo>
                    <a:pt x="9" y="12"/>
                    <a:pt x="6" y="12"/>
                    <a:pt x="4" y="12"/>
                  </a:cubicBezTo>
                  <a:cubicBezTo>
                    <a:pt x="3" y="12"/>
                    <a:pt x="2" y="11"/>
                    <a:pt x="1" y="11"/>
                  </a:cubicBezTo>
                  <a:cubicBezTo>
                    <a:pt x="2" y="14"/>
                    <a:pt x="6" y="19"/>
                    <a:pt x="7" y="22"/>
                  </a:cubicBezTo>
                  <a:cubicBezTo>
                    <a:pt x="8" y="24"/>
                    <a:pt x="5" y="24"/>
                    <a:pt x="4" y="25"/>
                  </a:cubicBezTo>
                  <a:cubicBezTo>
                    <a:pt x="3" y="26"/>
                    <a:pt x="5" y="34"/>
                    <a:pt x="5" y="36"/>
                  </a:cubicBezTo>
                  <a:cubicBezTo>
                    <a:pt x="5" y="37"/>
                    <a:pt x="2" y="41"/>
                    <a:pt x="3" y="42"/>
                  </a:cubicBezTo>
                  <a:cubicBezTo>
                    <a:pt x="5" y="43"/>
                    <a:pt x="1" y="47"/>
                    <a:pt x="1" y="49"/>
                  </a:cubicBezTo>
                  <a:cubicBezTo>
                    <a:pt x="1" y="50"/>
                    <a:pt x="4" y="50"/>
                    <a:pt x="4" y="52"/>
                  </a:cubicBezTo>
                  <a:cubicBezTo>
                    <a:pt x="4" y="53"/>
                    <a:pt x="2" y="57"/>
                    <a:pt x="1" y="58"/>
                  </a:cubicBezTo>
                  <a:cubicBezTo>
                    <a:pt x="0" y="59"/>
                    <a:pt x="0" y="60"/>
                    <a:pt x="0" y="61"/>
                  </a:cubicBezTo>
                  <a:cubicBezTo>
                    <a:pt x="1" y="61"/>
                    <a:pt x="1" y="62"/>
                    <a:pt x="3" y="64"/>
                  </a:cubicBezTo>
                  <a:cubicBezTo>
                    <a:pt x="6" y="66"/>
                    <a:pt x="2" y="70"/>
                    <a:pt x="5" y="73"/>
                  </a:cubicBezTo>
                  <a:cubicBezTo>
                    <a:pt x="7" y="75"/>
                    <a:pt x="10" y="75"/>
                    <a:pt x="8" y="76"/>
                  </a:cubicBezTo>
                  <a:cubicBezTo>
                    <a:pt x="6" y="78"/>
                    <a:pt x="8" y="81"/>
                    <a:pt x="6" y="82"/>
                  </a:cubicBezTo>
                  <a:cubicBezTo>
                    <a:pt x="4" y="83"/>
                    <a:pt x="7" y="87"/>
                    <a:pt x="9" y="88"/>
                  </a:cubicBezTo>
                  <a:cubicBezTo>
                    <a:pt x="11" y="89"/>
                    <a:pt x="10" y="93"/>
                    <a:pt x="12" y="95"/>
                  </a:cubicBezTo>
                  <a:cubicBezTo>
                    <a:pt x="13" y="97"/>
                    <a:pt x="13" y="101"/>
                    <a:pt x="13" y="103"/>
                  </a:cubicBezTo>
                  <a:cubicBezTo>
                    <a:pt x="14" y="104"/>
                    <a:pt x="20" y="100"/>
                    <a:pt x="24" y="97"/>
                  </a:cubicBezTo>
                  <a:cubicBezTo>
                    <a:pt x="27" y="93"/>
                    <a:pt x="26" y="97"/>
                    <a:pt x="30" y="97"/>
                  </a:cubicBezTo>
                  <a:cubicBezTo>
                    <a:pt x="34" y="98"/>
                    <a:pt x="38" y="98"/>
                    <a:pt x="38" y="100"/>
                  </a:cubicBezTo>
                  <a:cubicBezTo>
                    <a:pt x="40" y="103"/>
                    <a:pt x="42" y="98"/>
                    <a:pt x="43" y="96"/>
                  </a:cubicBezTo>
                  <a:cubicBezTo>
                    <a:pt x="44" y="95"/>
                    <a:pt x="51" y="97"/>
                    <a:pt x="53" y="96"/>
                  </a:cubicBezTo>
                  <a:cubicBezTo>
                    <a:pt x="54" y="96"/>
                    <a:pt x="55" y="86"/>
                    <a:pt x="55" y="85"/>
                  </a:cubicBezTo>
                  <a:cubicBezTo>
                    <a:pt x="55" y="83"/>
                    <a:pt x="58" y="79"/>
                    <a:pt x="61" y="77"/>
                  </a:cubicBezTo>
                  <a:cubicBezTo>
                    <a:pt x="63" y="75"/>
                    <a:pt x="68" y="77"/>
                    <a:pt x="70" y="76"/>
                  </a:cubicBezTo>
                  <a:cubicBezTo>
                    <a:pt x="72" y="74"/>
                    <a:pt x="76" y="75"/>
                    <a:pt x="78" y="75"/>
                  </a:cubicBezTo>
                  <a:cubicBezTo>
                    <a:pt x="82" y="75"/>
                    <a:pt x="84" y="78"/>
                    <a:pt x="86" y="78"/>
                  </a:cubicBezTo>
                  <a:cubicBezTo>
                    <a:pt x="88" y="78"/>
                    <a:pt x="89" y="75"/>
                    <a:pt x="89" y="73"/>
                  </a:cubicBezTo>
                  <a:cubicBezTo>
                    <a:pt x="89" y="70"/>
                    <a:pt x="91" y="66"/>
                    <a:pt x="90" y="63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037;p79"/>
            <p:cNvSpPr/>
            <p:nvPr/>
          </p:nvSpPr>
          <p:spPr>
            <a:xfrm>
              <a:off x="2863214" y="3351601"/>
              <a:ext cx="263315" cy="379038"/>
            </a:xfrm>
            <a:custGeom>
              <a:avLst/>
              <a:gdLst/>
              <a:ahLst/>
              <a:cxnLst/>
              <a:rect l="l" t="t" r="r" b="b"/>
              <a:pathLst>
                <a:path w="97" h="139" extrusionOk="0">
                  <a:moveTo>
                    <a:pt x="89" y="133"/>
                  </a:moveTo>
                  <a:cubicBezTo>
                    <a:pt x="89" y="132"/>
                    <a:pt x="89" y="132"/>
                    <a:pt x="89" y="132"/>
                  </a:cubicBezTo>
                  <a:cubicBezTo>
                    <a:pt x="89" y="131"/>
                    <a:pt x="89" y="130"/>
                    <a:pt x="90" y="129"/>
                  </a:cubicBezTo>
                  <a:cubicBezTo>
                    <a:pt x="92" y="128"/>
                    <a:pt x="94" y="124"/>
                    <a:pt x="94" y="123"/>
                  </a:cubicBezTo>
                  <a:cubicBezTo>
                    <a:pt x="94" y="122"/>
                    <a:pt x="91" y="122"/>
                    <a:pt x="91" y="120"/>
                  </a:cubicBezTo>
                  <a:cubicBezTo>
                    <a:pt x="91" y="118"/>
                    <a:pt x="94" y="114"/>
                    <a:pt x="93" y="113"/>
                  </a:cubicBezTo>
                  <a:cubicBezTo>
                    <a:pt x="92" y="112"/>
                    <a:pt x="94" y="109"/>
                    <a:pt x="94" y="107"/>
                  </a:cubicBezTo>
                  <a:cubicBezTo>
                    <a:pt x="94" y="105"/>
                    <a:pt x="93" y="97"/>
                    <a:pt x="94" y="97"/>
                  </a:cubicBezTo>
                  <a:cubicBezTo>
                    <a:pt x="94" y="96"/>
                    <a:pt x="97" y="95"/>
                    <a:pt x="96" y="93"/>
                  </a:cubicBezTo>
                  <a:cubicBezTo>
                    <a:pt x="95" y="90"/>
                    <a:pt x="92" y="85"/>
                    <a:pt x="91" y="82"/>
                  </a:cubicBezTo>
                  <a:cubicBezTo>
                    <a:pt x="88" y="82"/>
                    <a:pt x="85" y="82"/>
                    <a:pt x="83" y="83"/>
                  </a:cubicBezTo>
                  <a:cubicBezTo>
                    <a:pt x="82" y="84"/>
                    <a:pt x="82" y="75"/>
                    <a:pt x="82" y="73"/>
                  </a:cubicBezTo>
                  <a:cubicBezTo>
                    <a:pt x="82" y="70"/>
                    <a:pt x="80" y="72"/>
                    <a:pt x="79" y="73"/>
                  </a:cubicBezTo>
                  <a:cubicBezTo>
                    <a:pt x="78" y="75"/>
                    <a:pt x="74" y="74"/>
                    <a:pt x="70" y="74"/>
                  </a:cubicBezTo>
                  <a:cubicBezTo>
                    <a:pt x="67" y="74"/>
                    <a:pt x="69" y="70"/>
                    <a:pt x="67" y="71"/>
                  </a:cubicBezTo>
                  <a:cubicBezTo>
                    <a:pt x="65" y="71"/>
                    <a:pt x="63" y="70"/>
                    <a:pt x="63" y="67"/>
                  </a:cubicBezTo>
                  <a:cubicBezTo>
                    <a:pt x="63" y="65"/>
                    <a:pt x="61" y="63"/>
                    <a:pt x="60" y="61"/>
                  </a:cubicBezTo>
                  <a:cubicBezTo>
                    <a:pt x="58" y="59"/>
                    <a:pt x="57" y="56"/>
                    <a:pt x="58" y="55"/>
                  </a:cubicBezTo>
                  <a:cubicBezTo>
                    <a:pt x="59" y="53"/>
                    <a:pt x="57" y="52"/>
                    <a:pt x="59" y="49"/>
                  </a:cubicBezTo>
                  <a:cubicBezTo>
                    <a:pt x="61" y="48"/>
                    <a:pt x="63" y="48"/>
                    <a:pt x="62" y="46"/>
                  </a:cubicBezTo>
                  <a:cubicBezTo>
                    <a:pt x="61" y="43"/>
                    <a:pt x="65" y="42"/>
                    <a:pt x="65" y="39"/>
                  </a:cubicBezTo>
                  <a:cubicBezTo>
                    <a:pt x="65" y="36"/>
                    <a:pt x="69" y="36"/>
                    <a:pt x="71" y="35"/>
                  </a:cubicBezTo>
                  <a:cubicBezTo>
                    <a:pt x="74" y="32"/>
                    <a:pt x="78" y="34"/>
                    <a:pt x="81" y="31"/>
                  </a:cubicBezTo>
                  <a:cubicBezTo>
                    <a:pt x="82" y="29"/>
                    <a:pt x="84" y="31"/>
                    <a:pt x="86" y="31"/>
                  </a:cubicBezTo>
                  <a:cubicBezTo>
                    <a:pt x="85" y="29"/>
                    <a:pt x="82" y="28"/>
                    <a:pt x="82" y="27"/>
                  </a:cubicBezTo>
                  <a:cubicBezTo>
                    <a:pt x="82" y="25"/>
                    <a:pt x="84" y="23"/>
                    <a:pt x="86" y="21"/>
                  </a:cubicBezTo>
                  <a:cubicBezTo>
                    <a:pt x="87" y="19"/>
                    <a:pt x="82" y="17"/>
                    <a:pt x="81" y="16"/>
                  </a:cubicBezTo>
                  <a:cubicBezTo>
                    <a:pt x="79" y="16"/>
                    <a:pt x="77" y="18"/>
                    <a:pt x="75" y="17"/>
                  </a:cubicBezTo>
                  <a:cubicBezTo>
                    <a:pt x="74" y="16"/>
                    <a:pt x="72" y="16"/>
                    <a:pt x="71" y="17"/>
                  </a:cubicBezTo>
                  <a:cubicBezTo>
                    <a:pt x="70" y="18"/>
                    <a:pt x="62" y="19"/>
                    <a:pt x="62" y="16"/>
                  </a:cubicBezTo>
                  <a:cubicBezTo>
                    <a:pt x="63" y="14"/>
                    <a:pt x="59" y="13"/>
                    <a:pt x="59" y="11"/>
                  </a:cubicBezTo>
                  <a:cubicBezTo>
                    <a:pt x="60" y="10"/>
                    <a:pt x="58" y="7"/>
                    <a:pt x="55" y="7"/>
                  </a:cubicBezTo>
                  <a:cubicBezTo>
                    <a:pt x="52" y="7"/>
                    <a:pt x="53" y="2"/>
                    <a:pt x="51" y="0"/>
                  </a:cubicBezTo>
                  <a:cubicBezTo>
                    <a:pt x="49" y="0"/>
                    <a:pt x="46" y="0"/>
                    <a:pt x="45" y="1"/>
                  </a:cubicBezTo>
                  <a:cubicBezTo>
                    <a:pt x="46" y="4"/>
                    <a:pt x="47" y="5"/>
                    <a:pt x="46" y="6"/>
                  </a:cubicBezTo>
                  <a:cubicBezTo>
                    <a:pt x="44" y="8"/>
                    <a:pt x="46" y="9"/>
                    <a:pt x="42" y="14"/>
                  </a:cubicBezTo>
                  <a:cubicBezTo>
                    <a:pt x="38" y="19"/>
                    <a:pt x="31" y="21"/>
                    <a:pt x="27" y="22"/>
                  </a:cubicBezTo>
                  <a:cubicBezTo>
                    <a:pt x="24" y="23"/>
                    <a:pt x="22" y="29"/>
                    <a:pt x="21" y="34"/>
                  </a:cubicBezTo>
                  <a:cubicBezTo>
                    <a:pt x="19" y="38"/>
                    <a:pt x="17" y="36"/>
                    <a:pt x="15" y="34"/>
                  </a:cubicBezTo>
                  <a:cubicBezTo>
                    <a:pt x="13" y="31"/>
                    <a:pt x="11" y="35"/>
                    <a:pt x="10" y="33"/>
                  </a:cubicBezTo>
                  <a:cubicBezTo>
                    <a:pt x="8" y="30"/>
                    <a:pt x="9" y="30"/>
                    <a:pt x="10" y="29"/>
                  </a:cubicBezTo>
                  <a:cubicBezTo>
                    <a:pt x="10" y="28"/>
                    <a:pt x="10" y="26"/>
                    <a:pt x="9" y="24"/>
                  </a:cubicBezTo>
                  <a:cubicBezTo>
                    <a:pt x="6" y="25"/>
                    <a:pt x="3" y="29"/>
                    <a:pt x="2" y="31"/>
                  </a:cubicBezTo>
                  <a:cubicBezTo>
                    <a:pt x="0" y="34"/>
                    <a:pt x="4" y="39"/>
                    <a:pt x="5" y="41"/>
                  </a:cubicBezTo>
                  <a:cubicBezTo>
                    <a:pt x="5" y="44"/>
                    <a:pt x="3" y="42"/>
                    <a:pt x="2" y="44"/>
                  </a:cubicBezTo>
                  <a:cubicBezTo>
                    <a:pt x="2" y="46"/>
                    <a:pt x="8" y="48"/>
                    <a:pt x="10" y="50"/>
                  </a:cubicBezTo>
                  <a:cubicBezTo>
                    <a:pt x="13" y="52"/>
                    <a:pt x="15" y="58"/>
                    <a:pt x="18" y="60"/>
                  </a:cubicBezTo>
                  <a:cubicBezTo>
                    <a:pt x="21" y="62"/>
                    <a:pt x="21" y="65"/>
                    <a:pt x="23" y="72"/>
                  </a:cubicBezTo>
                  <a:cubicBezTo>
                    <a:pt x="26" y="78"/>
                    <a:pt x="31" y="89"/>
                    <a:pt x="34" y="94"/>
                  </a:cubicBezTo>
                  <a:cubicBezTo>
                    <a:pt x="38" y="98"/>
                    <a:pt x="40" y="102"/>
                    <a:pt x="39" y="103"/>
                  </a:cubicBezTo>
                  <a:cubicBezTo>
                    <a:pt x="38" y="104"/>
                    <a:pt x="39" y="108"/>
                    <a:pt x="42" y="110"/>
                  </a:cubicBezTo>
                  <a:cubicBezTo>
                    <a:pt x="45" y="111"/>
                    <a:pt x="46" y="114"/>
                    <a:pt x="54" y="118"/>
                  </a:cubicBezTo>
                  <a:cubicBezTo>
                    <a:pt x="60" y="122"/>
                    <a:pt x="73" y="128"/>
                    <a:pt x="75" y="131"/>
                  </a:cubicBezTo>
                  <a:cubicBezTo>
                    <a:pt x="77" y="134"/>
                    <a:pt x="82" y="137"/>
                    <a:pt x="84" y="138"/>
                  </a:cubicBezTo>
                  <a:cubicBezTo>
                    <a:pt x="84" y="139"/>
                    <a:pt x="84" y="139"/>
                    <a:pt x="84" y="139"/>
                  </a:cubicBezTo>
                  <a:cubicBezTo>
                    <a:pt x="85" y="139"/>
                    <a:pt x="85" y="138"/>
                    <a:pt x="86" y="138"/>
                  </a:cubicBezTo>
                  <a:cubicBezTo>
                    <a:pt x="88" y="137"/>
                    <a:pt x="88" y="134"/>
                    <a:pt x="89" y="133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038;p79"/>
            <p:cNvSpPr/>
            <p:nvPr/>
          </p:nvSpPr>
          <p:spPr>
            <a:xfrm>
              <a:off x="3025900" y="3100027"/>
              <a:ext cx="281763" cy="238157"/>
            </a:xfrm>
            <a:custGeom>
              <a:avLst/>
              <a:gdLst/>
              <a:ahLst/>
              <a:cxnLst/>
              <a:rect l="l" t="t" r="r" b="b"/>
              <a:pathLst>
                <a:path w="103" h="87" extrusionOk="0">
                  <a:moveTo>
                    <a:pt x="10" y="5"/>
                  </a:moveTo>
                  <a:cubicBezTo>
                    <a:pt x="9" y="8"/>
                    <a:pt x="4" y="11"/>
                    <a:pt x="4" y="14"/>
                  </a:cubicBezTo>
                  <a:cubicBezTo>
                    <a:pt x="4" y="16"/>
                    <a:pt x="4" y="17"/>
                    <a:pt x="3" y="19"/>
                  </a:cubicBezTo>
                  <a:cubicBezTo>
                    <a:pt x="2" y="20"/>
                    <a:pt x="0" y="23"/>
                    <a:pt x="2" y="23"/>
                  </a:cubicBezTo>
                  <a:cubicBezTo>
                    <a:pt x="4" y="22"/>
                    <a:pt x="6" y="22"/>
                    <a:pt x="6" y="24"/>
                  </a:cubicBezTo>
                  <a:cubicBezTo>
                    <a:pt x="6" y="26"/>
                    <a:pt x="9" y="27"/>
                    <a:pt x="9" y="29"/>
                  </a:cubicBezTo>
                  <a:cubicBezTo>
                    <a:pt x="9" y="32"/>
                    <a:pt x="7" y="39"/>
                    <a:pt x="13" y="39"/>
                  </a:cubicBezTo>
                  <a:cubicBezTo>
                    <a:pt x="20" y="39"/>
                    <a:pt x="23" y="37"/>
                    <a:pt x="26" y="39"/>
                  </a:cubicBezTo>
                  <a:cubicBezTo>
                    <a:pt x="29" y="43"/>
                    <a:pt x="33" y="45"/>
                    <a:pt x="36" y="44"/>
                  </a:cubicBezTo>
                  <a:cubicBezTo>
                    <a:pt x="41" y="44"/>
                    <a:pt x="47" y="43"/>
                    <a:pt x="45" y="47"/>
                  </a:cubicBezTo>
                  <a:cubicBezTo>
                    <a:pt x="43" y="51"/>
                    <a:pt x="42" y="58"/>
                    <a:pt x="44" y="61"/>
                  </a:cubicBezTo>
                  <a:cubicBezTo>
                    <a:pt x="45" y="63"/>
                    <a:pt x="48" y="64"/>
                    <a:pt x="46" y="66"/>
                  </a:cubicBezTo>
                  <a:cubicBezTo>
                    <a:pt x="45" y="68"/>
                    <a:pt x="44" y="70"/>
                    <a:pt x="46" y="72"/>
                  </a:cubicBezTo>
                  <a:cubicBezTo>
                    <a:pt x="48" y="73"/>
                    <a:pt x="47" y="75"/>
                    <a:pt x="47" y="76"/>
                  </a:cubicBezTo>
                  <a:cubicBezTo>
                    <a:pt x="47" y="76"/>
                    <a:pt x="47" y="76"/>
                    <a:pt x="46" y="76"/>
                  </a:cubicBezTo>
                  <a:cubicBezTo>
                    <a:pt x="49" y="79"/>
                    <a:pt x="50" y="82"/>
                    <a:pt x="52" y="84"/>
                  </a:cubicBezTo>
                  <a:cubicBezTo>
                    <a:pt x="55" y="86"/>
                    <a:pt x="55" y="87"/>
                    <a:pt x="56" y="86"/>
                  </a:cubicBezTo>
                  <a:cubicBezTo>
                    <a:pt x="58" y="85"/>
                    <a:pt x="59" y="84"/>
                    <a:pt x="60" y="85"/>
                  </a:cubicBezTo>
                  <a:cubicBezTo>
                    <a:pt x="62" y="86"/>
                    <a:pt x="64" y="84"/>
                    <a:pt x="66" y="82"/>
                  </a:cubicBezTo>
                  <a:cubicBezTo>
                    <a:pt x="68" y="80"/>
                    <a:pt x="69" y="82"/>
                    <a:pt x="70" y="79"/>
                  </a:cubicBezTo>
                  <a:cubicBezTo>
                    <a:pt x="71" y="77"/>
                    <a:pt x="72" y="76"/>
                    <a:pt x="75" y="76"/>
                  </a:cubicBezTo>
                  <a:cubicBezTo>
                    <a:pt x="77" y="75"/>
                    <a:pt x="77" y="73"/>
                    <a:pt x="76" y="73"/>
                  </a:cubicBezTo>
                  <a:cubicBezTo>
                    <a:pt x="74" y="73"/>
                    <a:pt x="72" y="75"/>
                    <a:pt x="72" y="72"/>
                  </a:cubicBezTo>
                  <a:cubicBezTo>
                    <a:pt x="72" y="68"/>
                    <a:pt x="69" y="69"/>
                    <a:pt x="69" y="67"/>
                  </a:cubicBezTo>
                  <a:cubicBezTo>
                    <a:pt x="69" y="64"/>
                    <a:pt x="69" y="63"/>
                    <a:pt x="67" y="62"/>
                  </a:cubicBezTo>
                  <a:cubicBezTo>
                    <a:pt x="64" y="60"/>
                    <a:pt x="70" y="59"/>
                    <a:pt x="72" y="61"/>
                  </a:cubicBezTo>
                  <a:cubicBezTo>
                    <a:pt x="73" y="62"/>
                    <a:pt x="78" y="61"/>
                    <a:pt x="79" y="63"/>
                  </a:cubicBezTo>
                  <a:cubicBezTo>
                    <a:pt x="79" y="64"/>
                    <a:pt x="81" y="65"/>
                    <a:pt x="81" y="63"/>
                  </a:cubicBezTo>
                  <a:cubicBezTo>
                    <a:pt x="81" y="61"/>
                    <a:pt x="84" y="60"/>
                    <a:pt x="86" y="60"/>
                  </a:cubicBezTo>
                  <a:cubicBezTo>
                    <a:pt x="89" y="61"/>
                    <a:pt x="93" y="57"/>
                    <a:pt x="95" y="56"/>
                  </a:cubicBezTo>
                  <a:cubicBezTo>
                    <a:pt x="96" y="56"/>
                    <a:pt x="97" y="54"/>
                    <a:pt x="97" y="53"/>
                  </a:cubicBezTo>
                  <a:cubicBezTo>
                    <a:pt x="96" y="51"/>
                    <a:pt x="93" y="49"/>
                    <a:pt x="92" y="48"/>
                  </a:cubicBezTo>
                  <a:cubicBezTo>
                    <a:pt x="91" y="46"/>
                    <a:pt x="93" y="46"/>
                    <a:pt x="93" y="44"/>
                  </a:cubicBezTo>
                  <a:cubicBezTo>
                    <a:pt x="93" y="41"/>
                    <a:pt x="93" y="40"/>
                    <a:pt x="97" y="40"/>
                  </a:cubicBezTo>
                  <a:cubicBezTo>
                    <a:pt x="100" y="39"/>
                    <a:pt x="100" y="38"/>
                    <a:pt x="98" y="36"/>
                  </a:cubicBezTo>
                  <a:cubicBezTo>
                    <a:pt x="96" y="35"/>
                    <a:pt x="99" y="32"/>
                    <a:pt x="101" y="31"/>
                  </a:cubicBezTo>
                  <a:cubicBezTo>
                    <a:pt x="102" y="30"/>
                    <a:pt x="103" y="29"/>
                    <a:pt x="103" y="27"/>
                  </a:cubicBezTo>
                  <a:cubicBezTo>
                    <a:pt x="100" y="27"/>
                    <a:pt x="94" y="27"/>
                    <a:pt x="92" y="27"/>
                  </a:cubicBezTo>
                  <a:cubicBezTo>
                    <a:pt x="90" y="27"/>
                    <a:pt x="94" y="23"/>
                    <a:pt x="94" y="20"/>
                  </a:cubicBezTo>
                  <a:cubicBezTo>
                    <a:pt x="94" y="17"/>
                    <a:pt x="87" y="17"/>
                    <a:pt x="83" y="16"/>
                  </a:cubicBezTo>
                  <a:cubicBezTo>
                    <a:pt x="80" y="15"/>
                    <a:pt x="81" y="13"/>
                    <a:pt x="84" y="12"/>
                  </a:cubicBezTo>
                  <a:cubicBezTo>
                    <a:pt x="88" y="12"/>
                    <a:pt x="82" y="10"/>
                    <a:pt x="79" y="10"/>
                  </a:cubicBezTo>
                  <a:cubicBezTo>
                    <a:pt x="74" y="11"/>
                    <a:pt x="68" y="14"/>
                    <a:pt x="64" y="15"/>
                  </a:cubicBezTo>
                  <a:cubicBezTo>
                    <a:pt x="60" y="17"/>
                    <a:pt x="54" y="10"/>
                    <a:pt x="50" y="11"/>
                  </a:cubicBezTo>
                  <a:cubicBezTo>
                    <a:pt x="45" y="13"/>
                    <a:pt x="40" y="13"/>
                    <a:pt x="40" y="10"/>
                  </a:cubicBezTo>
                  <a:cubicBezTo>
                    <a:pt x="41" y="6"/>
                    <a:pt x="39" y="3"/>
                    <a:pt x="34" y="3"/>
                  </a:cubicBezTo>
                  <a:cubicBezTo>
                    <a:pt x="31" y="4"/>
                    <a:pt x="32" y="0"/>
                    <a:pt x="28" y="0"/>
                  </a:cubicBezTo>
                  <a:cubicBezTo>
                    <a:pt x="25" y="0"/>
                    <a:pt x="28" y="3"/>
                    <a:pt x="26" y="4"/>
                  </a:cubicBezTo>
                  <a:cubicBezTo>
                    <a:pt x="24" y="5"/>
                    <a:pt x="17" y="7"/>
                    <a:pt x="16" y="10"/>
                  </a:cubicBezTo>
                  <a:cubicBezTo>
                    <a:pt x="16" y="14"/>
                    <a:pt x="20" y="18"/>
                    <a:pt x="19" y="21"/>
                  </a:cubicBezTo>
                  <a:cubicBezTo>
                    <a:pt x="17" y="24"/>
                    <a:pt x="12" y="22"/>
                    <a:pt x="10" y="18"/>
                  </a:cubicBezTo>
                  <a:cubicBezTo>
                    <a:pt x="9" y="15"/>
                    <a:pt x="15" y="11"/>
                    <a:pt x="14" y="9"/>
                  </a:cubicBezTo>
                  <a:cubicBezTo>
                    <a:pt x="13" y="7"/>
                    <a:pt x="12" y="5"/>
                    <a:pt x="13" y="3"/>
                  </a:cubicBezTo>
                  <a:cubicBezTo>
                    <a:pt x="12" y="4"/>
                    <a:pt x="11" y="4"/>
                    <a:pt x="10" y="5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039;p79"/>
            <p:cNvSpPr/>
            <p:nvPr/>
          </p:nvSpPr>
          <p:spPr>
            <a:xfrm>
              <a:off x="3339528" y="3220782"/>
              <a:ext cx="87212" cy="92244"/>
            </a:xfrm>
            <a:custGeom>
              <a:avLst/>
              <a:gdLst/>
              <a:ahLst/>
              <a:cxnLst/>
              <a:rect l="l" t="t" r="r" b="b"/>
              <a:pathLst>
                <a:path w="32" h="34" extrusionOk="0">
                  <a:moveTo>
                    <a:pt x="8" y="6"/>
                  </a:moveTo>
                  <a:cubicBezTo>
                    <a:pt x="9" y="9"/>
                    <a:pt x="7" y="10"/>
                    <a:pt x="5" y="10"/>
                  </a:cubicBezTo>
                  <a:cubicBezTo>
                    <a:pt x="2" y="10"/>
                    <a:pt x="3" y="16"/>
                    <a:pt x="1" y="17"/>
                  </a:cubicBezTo>
                  <a:cubicBezTo>
                    <a:pt x="0" y="18"/>
                    <a:pt x="7" y="21"/>
                    <a:pt x="8" y="24"/>
                  </a:cubicBezTo>
                  <a:cubicBezTo>
                    <a:pt x="9" y="26"/>
                    <a:pt x="11" y="30"/>
                    <a:pt x="13" y="33"/>
                  </a:cubicBezTo>
                  <a:cubicBezTo>
                    <a:pt x="14" y="34"/>
                    <a:pt x="15" y="34"/>
                    <a:pt x="16" y="34"/>
                  </a:cubicBezTo>
                  <a:cubicBezTo>
                    <a:pt x="18" y="32"/>
                    <a:pt x="16" y="28"/>
                    <a:pt x="19" y="29"/>
                  </a:cubicBezTo>
                  <a:cubicBezTo>
                    <a:pt x="22" y="29"/>
                    <a:pt x="27" y="27"/>
                    <a:pt x="28" y="29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9" y="28"/>
                    <a:pt x="30" y="27"/>
                    <a:pt x="30" y="26"/>
                  </a:cubicBezTo>
                  <a:cubicBezTo>
                    <a:pt x="31" y="25"/>
                    <a:pt x="31" y="20"/>
                    <a:pt x="29" y="16"/>
                  </a:cubicBezTo>
                  <a:cubicBezTo>
                    <a:pt x="28" y="13"/>
                    <a:pt x="29" y="8"/>
                    <a:pt x="31" y="7"/>
                  </a:cubicBezTo>
                  <a:cubicBezTo>
                    <a:pt x="31" y="7"/>
                    <a:pt x="32" y="6"/>
                    <a:pt x="32" y="4"/>
                  </a:cubicBezTo>
                  <a:cubicBezTo>
                    <a:pt x="30" y="3"/>
                    <a:pt x="28" y="2"/>
                    <a:pt x="25" y="2"/>
                  </a:cubicBezTo>
                  <a:cubicBezTo>
                    <a:pt x="21" y="2"/>
                    <a:pt x="17" y="4"/>
                    <a:pt x="15" y="2"/>
                  </a:cubicBezTo>
                  <a:cubicBezTo>
                    <a:pt x="14" y="0"/>
                    <a:pt x="12" y="0"/>
                    <a:pt x="10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4"/>
                    <a:pt x="8" y="6"/>
                    <a:pt x="8" y="6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040;p79"/>
            <p:cNvSpPr/>
            <p:nvPr/>
          </p:nvSpPr>
          <p:spPr>
            <a:xfrm>
              <a:off x="3274119" y="3177177"/>
              <a:ext cx="98953" cy="147590"/>
            </a:xfrm>
            <a:custGeom>
              <a:avLst/>
              <a:gdLst/>
              <a:ahLst/>
              <a:cxnLst/>
              <a:rect l="l" t="t" r="r" b="b"/>
              <a:pathLst>
                <a:path w="36" h="54" extrusionOk="0">
                  <a:moveTo>
                    <a:pt x="10" y="3"/>
                  </a:moveTo>
                  <a:cubicBezTo>
                    <a:pt x="8" y="4"/>
                    <a:pt x="5" y="7"/>
                    <a:pt x="7" y="8"/>
                  </a:cubicBezTo>
                  <a:cubicBezTo>
                    <a:pt x="9" y="10"/>
                    <a:pt x="9" y="12"/>
                    <a:pt x="6" y="12"/>
                  </a:cubicBezTo>
                  <a:cubicBezTo>
                    <a:pt x="2" y="12"/>
                    <a:pt x="2" y="13"/>
                    <a:pt x="2" y="16"/>
                  </a:cubicBezTo>
                  <a:cubicBezTo>
                    <a:pt x="2" y="18"/>
                    <a:pt x="0" y="18"/>
                    <a:pt x="1" y="20"/>
                  </a:cubicBezTo>
                  <a:cubicBezTo>
                    <a:pt x="2" y="21"/>
                    <a:pt x="5" y="23"/>
                    <a:pt x="6" y="25"/>
                  </a:cubicBezTo>
                  <a:cubicBezTo>
                    <a:pt x="7" y="24"/>
                    <a:pt x="8" y="23"/>
                    <a:pt x="9" y="24"/>
                  </a:cubicBezTo>
                  <a:cubicBezTo>
                    <a:pt x="12" y="24"/>
                    <a:pt x="10" y="29"/>
                    <a:pt x="12" y="30"/>
                  </a:cubicBezTo>
                  <a:cubicBezTo>
                    <a:pt x="14" y="32"/>
                    <a:pt x="14" y="35"/>
                    <a:pt x="12" y="36"/>
                  </a:cubicBezTo>
                  <a:cubicBezTo>
                    <a:pt x="11" y="38"/>
                    <a:pt x="11" y="46"/>
                    <a:pt x="14" y="49"/>
                  </a:cubicBezTo>
                  <a:cubicBezTo>
                    <a:pt x="18" y="54"/>
                    <a:pt x="22" y="53"/>
                    <a:pt x="23" y="52"/>
                  </a:cubicBezTo>
                  <a:cubicBezTo>
                    <a:pt x="24" y="51"/>
                    <a:pt x="26" y="52"/>
                    <a:pt x="27" y="50"/>
                  </a:cubicBezTo>
                  <a:cubicBezTo>
                    <a:pt x="28" y="48"/>
                    <a:pt x="29" y="51"/>
                    <a:pt x="31" y="48"/>
                  </a:cubicBezTo>
                  <a:cubicBezTo>
                    <a:pt x="32" y="47"/>
                    <a:pt x="35" y="48"/>
                    <a:pt x="36" y="48"/>
                  </a:cubicBezTo>
                  <a:cubicBezTo>
                    <a:pt x="35" y="46"/>
                    <a:pt x="33" y="42"/>
                    <a:pt x="32" y="40"/>
                  </a:cubicBezTo>
                  <a:cubicBezTo>
                    <a:pt x="31" y="37"/>
                    <a:pt x="24" y="34"/>
                    <a:pt x="25" y="33"/>
                  </a:cubicBezTo>
                  <a:cubicBezTo>
                    <a:pt x="27" y="32"/>
                    <a:pt x="26" y="26"/>
                    <a:pt x="29" y="26"/>
                  </a:cubicBezTo>
                  <a:cubicBezTo>
                    <a:pt x="31" y="26"/>
                    <a:pt x="33" y="25"/>
                    <a:pt x="32" y="23"/>
                  </a:cubicBezTo>
                  <a:cubicBezTo>
                    <a:pt x="32" y="22"/>
                    <a:pt x="32" y="20"/>
                    <a:pt x="33" y="18"/>
                  </a:cubicBezTo>
                  <a:cubicBezTo>
                    <a:pt x="31" y="18"/>
                    <a:pt x="28" y="12"/>
                    <a:pt x="26" y="12"/>
                  </a:cubicBezTo>
                  <a:cubicBezTo>
                    <a:pt x="24" y="12"/>
                    <a:pt x="22" y="11"/>
                    <a:pt x="23" y="8"/>
                  </a:cubicBezTo>
                  <a:cubicBezTo>
                    <a:pt x="23" y="5"/>
                    <a:pt x="18" y="4"/>
                    <a:pt x="15" y="1"/>
                  </a:cubicBezTo>
                  <a:cubicBezTo>
                    <a:pt x="14" y="0"/>
                    <a:pt x="13" y="0"/>
                    <a:pt x="12" y="0"/>
                  </a:cubicBezTo>
                  <a:cubicBezTo>
                    <a:pt x="12" y="1"/>
                    <a:pt x="11" y="2"/>
                    <a:pt x="10" y="3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041;p79"/>
            <p:cNvSpPr/>
            <p:nvPr/>
          </p:nvSpPr>
          <p:spPr>
            <a:xfrm>
              <a:off x="3416678" y="3230844"/>
              <a:ext cx="65410" cy="80504"/>
            </a:xfrm>
            <a:custGeom>
              <a:avLst/>
              <a:gdLst/>
              <a:ahLst/>
              <a:cxnLst/>
              <a:rect l="l" t="t" r="r" b="b"/>
              <a:pathLst>
                <a:path w="24" h="29" extrusionOk="0">
                  <a:moveTo>
                    <a:pt x="1" y="12"/>
                  </a:moveTo>
                  <a:cubicBezTo>
                    <a:pt x="3" y="16"/>
                    <a:pt x="3" y="21"/>
                    <a:pt x="2" y="22"/>
                  </a:cubicBezTo>
                  <a:cubicBezTo>
                    <a:pt x="2" y="23"/>
                    <a:pt x="1" y="24"/>
                    <a:pt x="0" y="26"/>
                  </a:cubicBezTo>
                  <a:cubicBezTo>
                    <a:pt x="1" y="27"/>
                    <a:pt x="3" y="28"/>
                    <a:pt x="7" y="27"/>
                  </a:cubicBezTo>
                  <a:cubicBezTo>
                    <a:pt x="12" y="26"/>
                    <a:pt x="13" y="29"/>
                    <a:pt x="15" y="24"/>
                  </a:cubicBezTo>
                  <a:cubicBezTo>
                    <a:pt x="16" y="20"/>
                    <a:pt x="21" y="15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1" y="10"/>
                    <a:pt x="15" y="3"/>
                    <a:pt x="11" y="2"/>
                  </a:cubicBezTo>
                  <a:cubicBezTo>
                    <a:pt x="9" y="2"/>
                    <a:pt x="7" y="1"/>
                    <a:pt x="4" y="0"/>
                  </a:cubicBezTo>
                  <a:cubicBezTo>
                    <a:pt x="4" y="2"/>
                    <a:pt x="3" y="3"/>
                    <a:pt x="3" y="3"/>
                  </a:cubicBezTo>
                  <a:cubicBezTo>
                    <a:pt x="1" y="4"/>
                    <a:pt x="0" y="9"/>
                    <a:pt x="1" y="12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042;p79"/>
            <p:cNvSpPr/>
            <p:nvPr/>
          </p:nvSpPr>
          <p:spPr>
            <a:xfrm>
              <a:off x="2796129" y="2860193"/>
              <a:ext cx="216354" cy="75473"/>
            </a:xfrm>
            <a:custGeom>
              <a:avLst/>
              <a:gdLst/>
              <a:ahLst/>
              <a:cxnLst/>
              <a:rect l="l" t="t" r="r" b="b"/>
              <a:pathLst>
                <a:path w="79" h="28" extrusionOk="0">
                  <a:moveTo>
                    <a:pt x="64" y="18"/>
                  </a:moveTo>
                  <a:cubicBezTo>
                    <a:pt x="59" y="18"/>
                    <a:pt x="44" y="6"/>
                    <a:pt x="29" y="3"/>
                  </a:cubicBezTo>
                  <a:cubicBezTo>
                    <a:pt x="13" y="0"/>
                    <a:pt x="0" y="10"/>
                    <a:pt x="2" y="12"/>
                  </a:cubicBezTo>
                  <a:cubicBezTo>
                    <a:pt x="4" y="15"/>
                    <a:pt x="11" y="9"/>
                    <a:pt x="15" y="6"/>
                  </a:cubicBezTo>
                  <a:cubicBezTo>
                    <a:pt x="19" y="4"/>
                    <a:pt x="21" y="7"/>
                    <a:pt x="22" y="9"/>
                  </a:cubicBezTo>
                  <a:cubicBezTo>
                    <a:pt x="22" y="11"/>
                    <a:pt x="27" y="12"/>
                    <a:pt x="34" y="12"/>
                  </a:cubicBezTo>
                  <a:cubicBezTo>
                    <a:pt x="43" y="12"/>
                    <a:pt x="44" y="18"/>
                    <a:pt x="50" y="20"/>
                  </a:cubicBezTo>
                  <a:cubicBezTo>
                    <a:pt x="57" y="22"/>
                    <a:pt x="50" y="25"/>
                    <a:pt x="54" y="26"/>
                  </a:cubicBezTo>
                  <a:cubicBezTo>
                    <a:pt x="57" y="28"/>
                    <a:pt x="77" y="28"/>
                    <a:pt x="78" y="26"/>
                  </a:cubicBezTo>
                  <a:cubicBezTo>
                    <a:pt x="79" y="24"/>
                    <a:pt x="69" y="18"/>
                    <a:pt x="64" y="18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043;p79"/>
            <p:cNvSpPr/>
            <p:nvPr/>
          </p:nvSpPr>
          <p:spPr>
            <a:xfrm>
              <a:off x="2920237" y="2960823"/>
              <a:ext cx="51993" cy="25158"/>
            </a:xfrm>
            <a:custGeom>
              <a:avLst/>
              <a:gdLst/>
              <a:ahLst/>
              <a:cxnLst/>
              <a:rect l="l" t="t" r="r" b="b"/>
              <a:pathLst>
                <a:path w="19" h="9" extrusionOk="0">
                  <a:moveTo>
                    <a:pt x="2" y="3"/>
                  </a:moveTo>
                  <a:cubicBezTo>
                    <a:pt x="4" y="6"/>
                    <a:pt x="16" y="9"/>
                    <a:pt x="18" y="6"/>
                  </a:cubicBezTo>
                  <a:cubicBezTo>
                    <a:pt x="19" y="3"/>
                    <a:pt x="0" y="0"/>
                    <a:pt x="2" y="3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044;p79"/>
            <p:cNvSpPr/>
            <p:nvPr/>
          </p:nvSpPr>
          <p:spPr>
            <a:xfrm>
              <a:off x="3148333" y="2957468"/>
              <a:ext cx="46961" cy="28512"/>
            </a:xfrm>
            <a:custGeom>
              <a:avLst/>
              <a:gdLst/>
              <a:ahLst/>
              <a:cxnLst/>
              <a:rect l="l" t="t" r="r" b="b"/>
              <a:pathLst>
                <a:path w="17" h="10" extrusionOk="0">
                  <a:moveTo>
                    <a:pt x="3" y="5"/>
                  </a:moveTo>
                  <a:cubicBezTo>
                    <a:pt x="6" y="10"/>
                    <a:pt x="14" y="7"/>
                    <a:pt x="15" y="5"/>
                  </a:cubicBezTo>
                  <a:cubicBezTo>
                    <a:pt x="17" y="2"/>
                    <a:pt x="0" y="0"/>
                    <a:pt x="3" y="5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045;p79"/>
            <p:cNvSpPr/>
            <p:nvPr/>
          </p:nvSpPr>
          <p:spPr>
            <a:xfrm>
              <a:off x="2869922" y="3316381"/>
              <a:ext cx="120756" cy="139205"/>
            </a:xfrm>
            <a:custGeom>
              <a:avLst/>
              <a:gdLst/>
              <a:ahLst/>
              <a:cxnLst/>
              <a:rect l="l" t="t" r="r" b="b"/>
              <a:pathLst>
                <a:path w="44" h="51" extrusionOk="0">
                  <a:moveTo>
                    <a:pt x="41" y="13"/>
                  </a:moveTo>
                  <a:cubicBezTo>
                    <a:pt x="38" y="11"/>
                    <a:pt x="36" y="9"/>
                    <a:pt x="35" y="10"/>
                  </a:cubicBezTo>
                  <a:cubicBezTo>
                    <a:pt x="35" y="11"/>
                    <a:pt x="32" y="11"/>
                    <a:pt x="30" y="10"/>
                  </a:cubicBezTo>
                  <a:cubicBezTo>
                    <a:pt x="28" y="8"/>
                    <a:pt x="27" y="6"/>
                    <a:pt x="25" y="6"/>
                  </a:cubicBezTo>
                  <a:cubicBezTo>
                    <a:pt x="24" y="6"/>
                    <a:pt x="18" y="3"/>
                    <a:pt x="16" y="0"/>
                  </a:cubicBezTo>
                  <a:cubicBezTo>
                    <a:pt x="16" y="1"/>
                    <a:pt x="16" y="1"/>
                    <a:pt x="16" y="2"/>
                  </a:cubicBezTo>
                  <a:cubicBezTo>
                    <a:pt x="17" y="3"/>
                    <a:pt x="14" y="4"/>
                    <a:pt x="11" y="4"/>
                  </a:cubicBezTo>
                  <a:cubicBezTo>
                    <a:pt x="8" y="5"/>
                    <a:pt x="8" y="8"/>
                    <a:pt x="8" y="10"/>
                  </a:cubicBezTo>
                  <a:cubicBezTo>
                    <a:pt x="8" y="12"/>
                    <a:pt x="6" y="12"/>
                    <a:pt x="6" y="14"/>
                  </a:cubicBezTo>
                  <a:cubicBezTo>
                    <a:pt x="5" y="17"/>
                    <a:pt x="6" y="17"/>
                    <a:pt x="3" y="18"/>
                  </a:cubicBezTo>
                  <a:cubicBezTo>
                    <a:pt x="1" y="20"/>
                    <a:pt x="0" y="21"/>
                    <a:pt x="2" y="23"/>
                  </a:cubicBezTo>
                  <a:cubicBezTo>
                    <a:pt x="3" y="25"/>
                    <a:pt x="2" y="27"/>
                    <a:pt x="1" y="28"/>
                  </a:cubicBezTo>
                  <a:cubicBezTo>
                    <a:pt x="1" y="30"/>
                    <a:pt x="3" y="30"/>
                    <a:pt x="6" y="32"/>
                  </a:cubicBezTo>
                  <a:cubicBezTo>
                    <a:pt x="7" y="34"/>
                    <a:pt x="8" y="31"/>
                    <a:pt x="9" y="32"/>
                  </a:cubicBezTo>
                  <a:cubicBezTo>
                    <a:pt x="10" y="34"/>
                    <a:pt x="8" y="37"/>
                    <a:pt x="6" y="37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6" y="39"/>
                    <a:pt x="7" y="41"/>
                    <a:pt x="6" y="42"/>
                  </a:cubicBezTo>
                  <a:cubicBezTo>
                    <a:pt x="6" y="43"/>
                    <a:pt x="5" y="43"/>
                    <a:pt x="6" y="45"/>
                  </a:cubicBezTo>
                  <a:cubicBezTo>
                    <a:pt x="8" y="47"/>
                    <a:pt x="10" y="43"/>
                    <a:pt x="12" y="46"/>
                  </a:cubicBezTo>
                  <a:cubicBezTo>
                    <a:pt x="14" y="49"/>
                    <a:pt x="16" y="51"/>
                    <a:pt x="18" y="46"/>
                  </a:cubicBezTo>
                  <a:cubicBezTo>
                    <a:pt x="19" y="42"/>
                    <a:pt x="21" y="35"/>
                    <a:pt x="24" y="34"/>
                  </a:cubicBezTo>
                  <a:cubicBezTo>
                    <a:pt x="28" y="33"/>
                    <a:pt x="35" y="32"/>
                    <a:pt x="39" y="27"/>
                  </a:cubicBezTo>
                  <a:cubicBezTo>
                    <a:pt x="42" y="21"/>
                    <a:pt x="41" y="21"/>
                    <a:pt x="42" y="19"/>
                  </a:cubicBezTo>
                  <a:cubicBezTo>
                    <a:pt x="44" y="18"/>
                    <a:pt x="43" y="17"/>
                    <a:pt x="41" y="13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046;p79"/>
            <p:cNvSpPr/>
            <p:nvPr/>
          </p:nvSpPr>
          <p:spPr>
            <a:xfrm>
              <a:off x="3046026" y="1015318"/>
              <a:ext cx="1237745" cy="929147"/>
            </a:xfrm>
            <a:custGeom>
              <a:avLst/>
              <a:gdLst/>
              <a:ahLst/>
              <a:cxnLst/>
              <a:rect l="l" t="t" r="r" b="b"/>
              <a:pathLst>
                <a:path w="454" h="340" extrusionOk="0">
                  <a:moveTo>
                    <a:pt x="429" y="32"/>
                  </a:moveTo>
                  <a:cubicBezTo>
                    <a:pt x="420" y="32"/>
                    <a:pt x="414" y="34"/>
                    <a:pt x="413" y="39"/>
                  </a:cubicBezTo>
                  <a:cubicBezTo>
                    <a:pt x="413" y="45"/>
                    <a:pt x="403" y="38"/>
                    <a:pt x="398" y="40"/>
                  </a:cubicBezTo>
                  <a:cubicBezTo>
                    <a:pt x="394" y="42"/>
                    <a:pt x="396" y="36"/>
                    <a:pt x="392" y="37"/>
                  </a:cubicBezTo>
                  <a:cubicBezTo>
                    <a:pt x="387" y="39"/>
                    <a:pt x="383" y="45"/>
                    <a:pt x="377" y="48"/>
                  </a:cubicBezTo>
                  <a:cubicBezTo>
                    <a:pt x="371" y="49"/>
                    <a:pt x="368" y="55"/>
                    <a:pt x="365" y="55"/>
                  </a:cubicBezTo>
                  <a:cubicBezTo>
                    <a:pt x="361" y="56"/>
                    <a:pt x="371" y="45"/>
                    <a:pt x="377" y="40"/>
                  </a:cubicBezTo>
                  <a:cubicBezTo>
                    <a:pt x="383" y="35"/>
                    <a:pt x="380" y="28"/>
                    <a:pt x="372" y="29"/>
                  </a:cubicBezTo>
                  <a:cubicBezTo>
                    <a:pt x="365" y="30"/>
                    <a:pt x="367" y="35"/>
                    <a:pt x="363" y="35"/>
                  </a:cubicBezTo>
                  <a:cubicBezTo>
                    <a:pt x="359" y="36"/>
                    <a:pt x="340" y="46"/>
                    <a:pt x="339" y="43"/>
                  </a:cubicBezTo>
                  <a:cubicBezTo>
                    <a:pt x="338" y="39"/>
                    <a:pt x="355" y="35"/>
                    <a:pt x="355" y="33"/>
                  </a:cubicBezTo>
                  <a:cubicBezTo>
                    <a:pt x="354" y="31"/>
                    <a:pt x="334" y="31"/>
                    <a:pt x="324" y="32"/>
                  </a:cubicBezTo>
                  <a:cubicBezTo>
                    <a:pt x="315" y="34"/>
                    <a:pt x="299" y="38"/>
                    <a:pt x="299" y="36"/>
                  </a:cubicBezTo>
                  <a:cubicBezTo>
                    <a:pt x="299" y="34"/>
                    <a:pt x="318" y="30"/>
                    <a:pt x="327" y="28"/>
                  </a:cubicBezTo>
                  <a:cubicBezTo>
                    <a:pt x="337" y="27"/>
                    <a:pt x="355" y="29"/>
                    <a:pt x="362" y="26"/>
                  </a:cubicBezTo>
                  <a:cubicBezTo>
                    <a:pt x="370" y="23"/>
                    <a:pt x="381" y="23"/>
                    <a:pt x="383" y="21"/>
                  </a:cubicBezTo>
                  <a:cubicBezTo>
                    <a:pt x="385" y="18"/>
                    <a:pt x="374" y="14"/>
                    <a:pt x="369" y="15"/>
                  </a:cubicBezTo>
                  <a:cubicBezTo>
                    <a:pt x="364" y="15"/>
                    <a:pt x="359" y="14"/>
                    <a:pt x="359" y="12"/>
                  </a:cubicBezTo>
                  <a:cubicBezTo>
                    <a:pt x="359" y="9"/>
                    <a:pt x="351" y="9"/>
                    <a:pt x="350" y="7"/>
                  </a:cubicBezTo>
                  <a:cubicBezTo>
                    <a:pt x="349" y="4"/>
                    <a:pt x="333" y="6"/>
                    <a:pt x="329" y="4"/>
                  </a:cubicBezTo>
                  <a:cubicBezTo>
                    <a:pt x="325" y="1"/>
                    <a:pt x="315" y="0"/>
                    <a:pt x="307" y="1"/>
                  </a:cubicBezTo>
                  <a:cubicBezTo>
                    <a:pt x="298" y="2"/>
                    <a:pt x="280" y="1"/>
                    <a:pt x="275" y="2"/>
                  </a:cubicBezTo>
                  <a:cubicBezTo>
                    <a:pt x="272" y="2"/>
                    <a:pt x="269" y="4"/>
                    <a:pt x="265" y="4"/>
                  </a:cubicBezTo>
                  <a:cubicBezTo>
                    <a:pt x="262" y="3"/>
                    <a:pt x="255" y="5"/>
                    <a:pt x="258" y="8"/>
                  </a:cubicBezTo>
                  <a:cubicBezTo>
                    <a:pt x="262" y="12"/>
                    <a:pt x="251" y="13"/>
                    <a:pt x="252" y="11"/>
                  </a:cubicBezTo>
                  <a:cubicBezTo>
                    <a:pt x="253" y="7"/>
                    <a:pt x="244" y="5"/>
                    <a:pt x="241" y="8"/>
                  </a:cubicBezTo>
                  <a:cubicBezTo>
                    <a:pt x="238" y="11"/>
                    <a:pt x="223" y="5"/>
                    <a:pt x="221" y="8"/>
                  </a:cubicBezTo>
                  <a:cubicBezTo>
                    <a:pt x="218" y="11"/>
                    <a:pt x="202" y="10"/>
                    <a:pt x="196" y="11"/>
                  </a:cubicBezTo>
                  <a:cubicBezTo>
                    <a:pt x="191" y="12"/>
                    <a:pt x="204" y="15"/>
                    <a:pt x="203" y="17"/>
                  </a:cubicBezTo>
                  <a:cubicBezTo>
                    <a:pt x="203" y="20"/>
                    <a:pt x="187" y="17"/>
                    <a:pt x="191" y="22"/>
                  </a:cubicBezTo>
                  <a:cubicBezTo>
                    <a:pt x="194" y="25"/>
                    <a:pt x="204" y="28"/>
                    <a:pt x="210" y="34"/>
                  </a:cubicBezTo>
                  <a:cubicBezTo>
                    <a:pt x="215" y="38"/>
                    <a:pt x="205" y="36"/>
                    <a:pt x="200" y="32"/>
                  </a:cubicBezTo>
                  <a:cubicBezTo>
                    <a:pt x="194" y="28"/>
                    <a:pt x="187" y="29"/>
                    <a:pt x="183" y="25"/>
                  </a:cubicBezTo>
                  <a:cubicBezTo>
                    <a:pt x="179" y="22"/>
                    <a:pt x="167" y="19"/>
                    <a:pt x="164" y="21"/>
                  </a:cubicBezTo>
                  <a:cubicBezTo>
                    <a:pt x="159" y="24"/>
                    <a:pt x="172" y="28"/>
                    <a:pt x="172" y="31"/>
                  </a:cubicBezTo>
                  <a:cubicBezTo>
                    <a:pt x="172" y="35"/>
                    <a:pt x="164" y="31"/>
                    <a:pt x="162" y="32"/>
                  </a:cubicBezTo>
                  <a:cubicBezTo>
                    <a:pt x="160" y="33"/>
                    <a:pt x="153" y="25"/>
                    <a:pt x="148" y="25"/>
                  </a:cubicBezTo>
                  <a:cubicBezTo>
                    <a:pt x="144" y="25"/>
                    <a:pt x="148" y="28"/>
                    <a:pt x="148" y="34"/>
                  </a:cubicBezTo>
                  <a:cubicBezTo>
                    <a:pt x="148" y="39"/>
                    <a:pt x="139" y="43"/>
                    <a:pt x="142" y="39"/>
                  </a:cubicBezTo>
                  <a:cubicBezTo>
                    <a:pt x="144" y="35"/>
                    <a:pt x="143" y="25"/>
                    <a:pt x="138" y="24"/>
                  </a:cubicBezTo>
                  <a:cubicBezTo>
                    <a:pt x="133" y="22"/>
                    <a:pt x="121" y="27"/>
                    <a:pt x="115" y="27"/>
                  </a:cubicBezTo>
                  <a:cubicBezTo>
                    <a:pt x="109" y="27"/>
                    <a:pt x="101" y="29"/>
                    <a:pt x="107" y="32"/>
                  </a:cubicBezTo>
                  <a:cubicBezTo>
                    <a:pt x="111" y="35"/>
                    <a:pt x="106" y="37"/>
                    <a:pt x="101" y="34"/>
                  </a:cubicBezTo>
                  <a:cubicBezTo>
                    <a:pt x="96" y="30"/>
                    <a:pt x="82" y="34"/>
                    <a:pt x="84" y="36"/>
                  </a:cubicBezTo>
                  <a:cubicBezTo>
                    <a:pt x="88" y="38"/>
                    <a:pt x="89" y="44"/>
                    <a:pt x="87" y="47"/>
                  </a:cubicBezTo>
                  <a:cubicBezTo>
                    <a:pt x="84" y="49"/>
                    <a:pt x="79" y="44"/>
                    <a:pt x="72" y="45"/>
                  </a:cubicBezTo>
                  <a:cubicBezTo>
                    <a:pt x="67" y="45"/>
                    <a:pt x="37" y="60"/>
                    <a:pt x="39" y="63"/>
                  </a:cubicBezTo>
                  <a:cubicBezTo>
                    <a:pt x="41" y="67"/>
                    <a:pt x="53" y="63"/>
                    <a:pt x="57" y="66"/>
                  </a:cubicBezTo>
                  <a:cubicBezTo>
                    <a:pt x="61" y="68"/>
                    <a:pt x="56" y="76"/>
                    <a:pt x="51" y="80"/>
                  </a:cubicBezTo>
                  <a:cubicBezTo>
                    <a:pt x="47" y="83"/>
                    <a:pt x="28" y="80"/>
                    <a:pt x="28" y="84"/>
                  </a:cubicBezTo>
                  <a:cubicBezTo>
                    <a:pt x="27" y="87"/>
                    <a:pt x="0" y="88"/>
                    <a:pt x="0" y="95"/>
                  </a:cubicBezTo>
                  <a:cubicBezTo>
                    <a:pt x="0" y="97"/>
                    <a:pt x="0" y="99"/>
                    <a:pt x="4" y="100"/>
                  </a:cubicBezTo>
                  <a:cubicBezTo>
                    <a:pt x="8" y="101"/>
                    <a:pt x="12" y="99"/>
                    <a:pt x="16" y="104"/>
                  </a:cubicBezTo>
                  <a:cubicBezTo>
                    <a:pt x="20" y="108"/>
                    <a:pt x="30" y="108"/>
                    <a:pt x="36" y="105"/>
                  </a:cubicBezTo>
                  <a:cubicBezTo>
                    <a:pt x="43" y="102"/>
                    <a:pt x="48" y="106"/>
                    <a:pt x="48" y="109"/>
                  </a:cubicBezTo>
                  <a:cubicBezTo>
                    <a:pt x="48" y="113"/>
                    <a:pt x="33" y="108"/>
                    <a:pt x="28" y="111"/>
                  </a:cubicBezTo>
                  <a:cubicBezTo>
                    <a:pt x="24" y="114"/>
                    <a:pt x="9" y="111"/>
                    <a:pt x="10" y="114"/>
                  </a:cubicBezTo>
                  <a:cubicBezTo>
                    <a:pt x="11" y="118"/>
                    <a:pt x="17" y="117"/>
                    <a:pt x="24" y="118"/>
                  </a:cubicBezTo>
                  <a:cubicBezTo>
                    <a:pt x="29" y="119"/>
                    <a:pt x="24" y="121"/>
                    <a:pt x="24" y="124"/>
                  </a:cubicBezTo>
                  <a:cubicBezTo>
                    <a:pt x="24" y="126"/>
                    <a:pt x="26" y="126"/>
                    <a:pt x="32" y="129"/>
                  </a:cubicBezTo>
                  <a:cubicBezTo>
                    <a:pt x="38" y="132"/>
                    <a:pt x="48" y="133"/>
                    <a:pt x="44" y="130"/>
                  </a:cubicBezTo>
                  <a:cubicBezTo>
                    <a:pt x="41" y="127"/>
                    <a:pt x="50" y="127"/>
                    <a:pt x="52" y="129"/>
                  </a:cubicBezTo>
                  <a:cubicBezTo>
                    <a:pt x="53" y="131"/>
                    <a:pt x="58" y="126"/>
                    <a:pt x="61" y="127"/>
                  </a:cubicBezTo>
                  <a:cubicBezTo>
                    <a:pt x="66" y="129"/>
                    <a:pt x="67" y="123"/>
                    <a:pt x="71" y="125"/>
                  </a:cubicBezTo>
                  <a:cubicBezTo>
                    <a:pt x="74" y="128"/>
                    <a:pt x="89" y="129"/>
                    <a:pt x="95" y="132"/>
                  </a:cubicBezTo>
                  <a:cubicBezTo>
                    <a:pt x="100" y="134"/>
                    <a:pt x="107" y="135"/>
                    <a:pt x="107" y="140"/>
                  </a:cubicBezTo>
                  <a:cubicBezTo>
                    <a:pt x="106" y="144"/>
                    <a:pt x="111" y="147"/>
                    <a:pt x="117" y="149"/>
                  </a:cubicBezTo>
                  <a:cubicBezTo>
                    <a:pt x="122" y="152"/>
                    <a:pt x="124" y="157"/>
                    <a:pt x="123" y="161"/>
                  </a:cubicBezTo>
                  <a:cubicBezTo>
                    <a:pt x="123" y="165"/>
                    <a:pt x="130" y="168"/>
                    <a:pt x="129" y="169"/>
                  </a:cubicBezTo>
                  <a:cubicBezTo>
                    <a:pt x="128" y="171"/>
                    <a:pt x="129" y="174"/>
                    <a:pt x="132" y="178"/>
                  </a:cubicBezTo>
                  <a:cubicBezTo>
                    <a:pt x="136" y="181"/>
                    <a:pt x="126" y="183"/>
                    <a:pt x="129" y="187"/>
                  </a:cubicBezTo>
                  <a:cubicBezTo>
                    <a:pt x="131" y="190"/>
                    <a:pt x="125" y="195"/>
                    <a:pt x="132" y="196"/>
                  </a:cubicBezTo>
                  <a:cubicBezTo>
                    <a:pt x="139" y="198"/>
                    <a:pt x="138" y="192"/>
                    <a:pt x="143" y="192"/>
                  </a:cubicBezTo>
                  <a:cubicBezTo>
                    <a:pt x="149" y="192"/>
                    <a:pt x="143" y="196"/>
                    <a:pt x="146" y="199"/>
                  </a:cubicBezTo>
                  <a:cubicBezTo>
                    <a:pt x="149" y="202"/>
                    <a:pt x="155" y="202"/>
                    <a:pt x="160" y="206"/>
                  </a:cubicBezTo>
                  <a:cubicBezTo>
                    <a:pt x="166" y="211"/>
                    <a:pt x="162" y="213"/>
                    <a:pt x="157" y="209"/>
                  </a:cubicBezTo>
                  <a:cubicBezTo>
                    <a:pt x="152" y="206"/>
                    <a:pt x="138" y="206"/>
                    <a:pt x="138" y="207"/>
                  </a:cubicBezTo>
                  <a:cubicBezTo>
                    <a:pt x="138" y="209"/>
                    <a:pt x="154" y="218"/>
                    <a:pt x="157" y="217"/>
                  </a:cubicBezTo>
                  <a:cubicBezTo>
                    <a:pt x="161" y="216"/>
                    <a:pt x="167" y="222"/>
                    <a:pt x="164" y="225"/>
                  </a:cubicBezTo>
                  <a:cubicBezTo>
                    <a:pt x="162" y="227"/>
                    <a:pt x="163" y="232"/>
                    <a:pt x="163" y="235"/>
                  </a:cubicBezTo>
                  <a:cubicBezTo>
                    <a:pt x="162" y="238"/>
                    <a:pt x="156" y="235"/>
                    <a:pt x="153" y="235"/>
                  </a:cubicBezTo>
                  <a:cubicBezTo>
                    <a:pt x="150" y="236"/>
                    <a:pt x="147" y="237"/>
                    <a:pt x="147" y="241"/>
                  </a:cubicBezTo>
                  <a:cubicBezTo>
                    <a:pt x="147" y="244"/>
                    <a:pt x="142" y="247"/>
                    <a:pt x="141" y="252"/>
                  </a:cubicBezTo>
                  <a:cubicBezTo>
                    <a:pt x="141" y="256"/>
                    <a:pt x="145" y="256"/>
                    <a:pt x="148" y="258"/>
                  </a:cubicBezTo>
                  <a:cubicBezTo>
                    <a:pt x="151" y="260"/>
                    <a:pt x="143" y="261"/>
                    <a:pt x="143" y="265"/>
                  </a:cubicBezTo>
                  <a:cubicBezTo>
                    <a:pt x="143" y="268"/>
                    <a:pt x="150" y="274"/>
                    <a:pt x="153" y="276"/>
                  </a:cubicBezTo>
                  <a:cubicBezTo>
                    <a:pt x="155" y="277"/>
                    <a:pt x="153" y="284"/>
                    <a:pt x="155" y="288"/>
                  </a:cubicBezTo>
                  <a:cubicBezTo>
                    <a:pt x="155" y="291"/>
                    <a:pt x="159" y="287"/>
                    <a:pt x="158" y="292"/>
                  </a:cubicBezTo>
                  <a:cubicBezTo>
                    <a:pt x="158" y="297"/>
                    <a:pt x="162" y="297"/>
                    <a:pt x="162" y="300"/>
                  </a:cubicBezTo>
                  <a:cubicBezTo>
                    <a:pt x="163" y="302"/>
                    <a:pt x="169" y="302"/>
                    <a:pt x="168" y="306"/>
                  </a:cubicBezTo>
                  <a:cubicBezTo>
                    <a:pt x="167" y="310"/>
                    <a:pt x="170" y="313"/>
                    <a:pt x="171" y="314"/>
                  </a:cubicBezTo>
                  <a:cubicBezTo>
                    <a:pt x="173" y="317"/>
                    <a:pt x="179" y="321"/>
                    <a:pt x="179" y="324"/>
                  </a:cubicBezTo>
                  <a:cubicBezTo>
                    <a:pt x="181" y="326"/>
                    <a:pt x="184" y="330"/>
                    <a:pt x="188" y="329"/>
                  </a:cubicBezTo>
                  <a:cubicBezTo>
                    <a:pt x="192" y="328"/>
                    <a:pt x="192" y="332"/>
                    <a:pt x="195" y="331"/>
                  </a:cubicBezTo>
                  <a:cubicBezTo>
                    <a:pt x="199" y="331"/>
                    <a:pt x="203" y="333"/>
                    <a:pt x="204" y="335"/>
                  </a:cubicBezTo>
                  <a:cubicBezTo>
                    <a:pt x="205" y="338"/>
                    <a:pt x="215" y="339"/>
                    <a:pt x="217" y="340"/>
                  </a:cubicBezTo>
                  <a:cubicBezTo>
                    <a:pt x="220" y="340"/>
                    <a:pt x="220" y="336"/>
                    <a:pt x="223" y="335"/>
                  </a:cubicBezTo>
                  <a:cubicBezTo>
                    <a:pt x="225" y="333"/>
                    <a:pt x="224" y="324"/>
                    <a:pt x="227" y="323"/>
                  </a:cubicBezTo>
                  <a:cubicBezTo>
                    <a:pt x="228" y="322"/>
                    <a:pt x="227" y="312"/>
                    <a:pt x="226" y="311"/>
                  </a:cubicBezTo>
                  <a:cubicBezTo>
                    <a:pt x="224" y="310"/>
                    <a:pt x="225" y="307"/>
                    <a:pt x="229" y="307"/>
                  </a:cubicBezTo>
                  <a:cubicBezTo>
                    <a:pt x="235" y="308"/>
                    <a:pt x="233" y="303"/>
                    <a:pt x="235" y="302"/>
                  </a:cubicBezTo>
                  <a:cubicBezTo>
                    <a:pt x="238" y="302"/>
                    <a:pt x="237" y="297"/>
                    <a:pt x="239" y="297"/>
                  </a:cubicBezTo>
                  <a:cubicBezTo>
                    <a:pt x="240" y="296"/>
                    <a:pt x="239" y="293"/>
                    <a:pt x="239" y="291"/>
                  </a:cubicBezTo>
                  <a:cubicBezTo>
                    <a:pt x="237" y="290"/>
                    <a:pt x="239" y="289"/>
                    <a:pt x="241" y="288"/>
                  </a:cubicBezTo>
                  <a:cubicBezTo>
                    <a:pt x="244" y="288"/>
                    <a:pt x="243" y="284"/>
                    <a:pt x="239" y="282"/>
                  </a:cubicBezTo>
                  <a:cubicBezTo>
                    <a:pt x="237" y="281"/>
                    <a:pt x="238" y="278"/>
                    <a:pt x="241" y="279"/>
                  </a:cubicBezTo>
                  <a:cubicBezTo>
                    <a:pt x="244" y="282"/>
                    <a:pt x="247" y="280"/>
                    <a:pt x="245" y="278"/>
                  </a:cubicBezTo>
                  <a:cubicBezTo>
                    <a:pt x="243" y="275"/>
                    <a:pt x="248" y="274"/>
                    <a:pt x="252" y="273"/>
                  </a:cubicBezTo>
                  <a:cubicBezTo>
                    <a:pt x="257" y="273"/>
                    <a:pt x="259" y="270"/>
                    <a:pt x="258" y="266"/>
                  </a:cubicBezTo>
                  <a:cubicBezTo>
                    <a:pt x="257" y="264"/>
                    <a:pt x="263" y="264"/>
                    <a:pt x="262" y="266"/>
                  </a:cubicBezTo>
                  <a:cubicBezTo>
                    <a:pt x="261" y="269"/>
                    <a:pt x="262" y="273"/>
                    <a:pt x="263" y="270"/>
                  </a:cubicBezTo>
                  <a:cubicBezTo>
                    <a:pt x="265" y="268"/>
                    <a:pt x="270" y="270"/>
                    <a:pt x="277" y="267"/>
                  </a:cubicBezTo>
                  <a:cubicBezTo>
                    <a:pt x="285" y="266"/>
                    <a:pt x="292" y="259"/>
                    <a:pt x="294" y="254"/>
                  </a:cubicBezTo>
                  <a:cubicBezTo>
                    <a:pt x="296" y="247"/>
                    <a:pt x="304" y="248"/>
                    <a:pt x="303" y="244"/>
                  </a:cubicBezTo>
                  <a:cubicBezTo>
                    <a:pt x="302" y="241"/>
                    <a:pt x="304" y="239"/>
                    <a:pt x="310" y="242"/>
                  </a:cubicBezTo>
                  <a:cubicBezTo>
                    <a:pt x="315" y="244"/>
                    <a:pt x="311" y="240"/>
                    <a:pt x="317" y="240"/>
                  </a:cubicBezTo>
                  <a:cubicBezTo>
                    <a:pt x="323" y="240"/>
                    <a:pt x="323" y="237"/>
                    <a:pt x="328" y="237"/>
                  </a:cubicBezTo>
                  <a:cubicBezTo>
                    <a:pt x="335" y="237"/>
                    <a:pt x="349" y="234"/>
                    <a:pt x="355" y="230"/>
                  </a:cubicBezTo>
                  <a:cubicBezTo>
                    <a:pt x="360" y="226"/>
                    <a:pt x="371" y="222"/>
                    <a:pt x="376" y="219"/>
                  </a:cubicBezTo>
                  <a:cubicBezTo>
                    <a:pt x="381" y="216"/>
                    <a:pt x="382" y="214"/>
                    <a:pt x="379" y="215"/>
                  </a:cubicBezTo>
                  <a:cubicBezTo>
                    <a:pt x="376" y="217"/>
                    <a:pt x="370" y="217"/>
                    <a:pt x="366" y="216"/>
                  </a:cubicBezTo>
                  <a:cubicBezTo>
                    <a:pt x="361" y="215"/>
                    <a:pt x="354" y="211"/>
                    <a:pt x="349" y="214"/>
                  </a:cubicBezTo>
                  <a:cubicBezTo>
                    <a:pt x="344" y="217"/>
                    <a:pt x="347" y="210"/>
                    <a:pt x="351" y="209"/>
                  </a:cubicBezTo>
                  <a:cubicBezTo>
                    <a:pt x="356" y="208"/>
                    <a:pt x="354" y="206"/>
                    <a:pt x="353" y="202"/>
                  </a:cubicBezTo>
                  <a:cubicBezTo>
                    <a:pt x="351" y="197"/>
                    <a:pt x="359" y="201"/>
                    <a:pt x="363" y="206"/>
                  </a:cubicBezTo>
                  <a:cubicBezTo>
                    <a:pt x="367" y="210"/>
                    <a:pt x="373" y="213"/>
                    <a:pt x="380" y="211"/>
                  </a:cubicBezTo>
                  <a:cubicBezTo>
                    <a:pt x="385" y="209"/>
                    <a:pt x="380" y="205"/>
                    <a:pt x="382" y="201"/>
                  </a:cubicBezTo>
                  <a:cubicBezTo>
                    <a:pt x="384" y="198"/>
                    <a:pt x="364" y="188"/>
                    <a:pt x="362" y="184"/>
                  </a:cubicBezTo>
                  <a:cubicBezTo>
                    <a:pt x="361" y="181"/>
                    <a:pt x="368" y="183"/>
                    <a:pt x="373" y="185"/>
                  </a:cubicBezTo>
                  <a:cubicBezTo>
                    <a:pt x="380" y="188"/>
                    <a:pt x="381" y="181"/>
                    <a:pt x="381" y="178"/>
                  </a:cubicBezTo>
                  <a:cubicBezTo>
                    <a:pt x="381" y="174"/>
                    <a:pt x="369" y="174"/>
                    <a:pt x="363" y="178"/>
                  </a:cubicBezTo>
                  <a:cubicBezTo>
                    <a:pt x="358" y="181"/>
                    <a:pt x="352" y="173"/>
                    <a:pt x="359" y="172"/>
                  </a:cubicBezTo>
                  <a:cubicBezTo>
                    <a:pt x="367" y="171"/>
                    <a:pt x="360" y="169"/>
                    <a:pt x="362" y="167"/>
                  </a:cubicBezTo>
                  <a:cubicBezTo>
                    <a:pt x="365" y="164"/>
                    <a:pt x="374" y="173"/>
                    <a:pt x="379" y="171"/>
                  </a:cubicBezTo>
                  <a:cubicBezTo>
                    <a:pt x="383" y="169"/>
                    <a:pt x="387" y="171"/>
                    <a:pt x="392" y="169"/>
                  </a:cubicBezTo>
                  <a:cubicBezTo>
                    <a:pt x="395" y="165"/>
                    <a:pt x="384" y="162"/>
                    <a:pt x="382" y="159"/>
                  </a:cubicBezTo>
                  <a:cubicBezTo>
                    <a:pt x="379" y="156"/>
                    <a:pt x="394" y="157"/>
                    <a:pt x="398" y="157"/>
                  </a:cubicBezTo>
                  <a:cubicBezTo>
                    <a:pt x="403" y="157"/>
                    <a:pt x="404" y="151"/>
                    <a:pt x="400" y="152"/>
                  </a:cubicBezTo>
                  <a:cubicBezTo>
                    <a:pt x="396" y="154"/>
                    <a:pt x="384" y="148"/>
                    <a:pt x="386" y="144"/>
                  </a:cubicBezTo>
                  <a:cubicBezTo>
                    <a:pt x="389" y="140"/>
                    <a:pt x="394" y="145"/>
                    <a:pt x="399" y="142"/>
                  </a:cubicBezTo>
                  <a:cubicBezTo>
                    <a:pt x="405" y="139"/>
                    <a:pt x="400" y="128"/>
                    <a:pt x="396" y="128"/>
                  </a:cubicBezTo>
                  <a:cubicBezTo>
                    <a:pt x="392" y="128"/>
                    <a:pt x="383" y="127"/>
                    <a:pt x="383" y="125"/>
                  </a:cubicBezTo>
                  <a:cubicBezTo>
                    <a:pt x="383" y="123"/>
                    <a:pt x="375" y="121"/>
                    <a:pt x="377" y="120"/>
                  </a:cubicBezTo>
                  <a:cubicBezTo>
                    <a:pt x="380" y="117"/>
                    <a:pt x="383" y="121"/>
                    <a:pt x="387" y="118"/>
                  </a:cubicBezTo>
                  <a:cubicBezTo>
                    <a:pt x="393" y="114"/>
                    <a:pt x="403" y="119"/>
                    <a:pt x="407" y="118"/>
                  </a:cubicBezTo>
                  <a:cubicBezTo>
                    <a:pt x="412" y="117"/>
                    <a:pt x="406" y="109"/>
                    <a:pt x="403" y="110"/>
                  </a:cubicBezTo>
                  <a:cubicBezTo>
                    <a:pt x="400" y="111"/>
                    <a:pt x="392" y="112"/>
                    <a:pt x="391" y="108"/>
                  </a:cubicBezTo>
                  <a:cubicBezTo>
                    <a:pt x="390" y="103"/>
                    <a:pt x="399" y="108"/>
                    <a:pt x="401" y="105"/>
                  </a:cubicBezTo>
                  <a:cubicBezTo>
                    <a:pt x="403" y="103"/>
                    <a:pt x="388" y="97"/>
                    <a:pt x="386" y="102"/>
                  </a:cubicBezTo>
                  <a:cubicBezTo>
                    <a:pt x="383" y="107"/>
                    <a:pt x="376" y="105"/>
                    <a:pt x="380" y="102"/>
                  </a:cubicBezTo>
                  <a:cubicBezTo>
                    <a:pt x="384" y="99"/>
                    <a:pt x="385" y="92"/>
                    <a:pt x="384" y="88"/>
                  </a:cubicBezTo>
                  <a:cubicBezTo>
                    <a:pt x="384" y="85"/>
                    <a:pt x="399" y="85"/>
                    <a:pt x="398" y="78"/>
                  </a:cubicBezTo>
                  <a:cubicBezTo>
                    <a:pt x="396" y="73"/>
                    <a:pt x="405" y="71"/>
                    <a:pt x="410" y="71"/>
                  </a:cubicBezTo>
                  <a:cubicBezTo>
                    <a:pt x="415" y="71"/>
                    <a:pt x="410" y="64"/>
                    <a:pt x="405" y="65"/>
                  </a:cubicBezTo>
                  <a:cubicBezTo>
                    <a:pt x="400" y="66"/>
                    <a:pt x="395" y="71"/>
                    <a:pt x="393" y="69"/>
                  </a:cubicBezTo>
                  <a:cubicBezTo>
                    <a:pt x="390" y="67"/>
                    <a:pt x="398" y="62"/>
                    <a:pt x="403" y="62"/>
                  </a:cubicBezTo>
                  <a:cubicBezTo>
                    <a:pt x="407" y="62"/>
                    <a:pt x="418" y="62"/>
                    <a:pt x="421" y="61"/>
                  </a:cubicBezTo>
                  <a:cubicBezTo>
                    <a:pt x="425" y="58"/>
                    <a:pt x="415" y="56"/>
                    <a:pt x="407" y="57"/>
                  </a:cubicBezTo>
                  <a:cubicBezTo>
                    <a:pt x="401" y="58"/>
                    <a:pt x="401" y="55"/>
                    <a:pt x="411" y="54"/>
                  </a:cubicBezTo>
                  <a:cubicBezTo>
                    <a:pt x="422" y="54"/>
                    <a:pt x="420" y="52"/>
                    <a:pt x="428" y="51"/>
                  </a:cubicBezTo>
                  <a:cubicBezTo>
                    <a:pt x="435" y="50"/>
                    <a:pt x="432" y="48"/>
                    <a:pt x="437" y="47"/>
                  </a:cubicBezTo>
                  <a:cubicBezTo>
                    <a:pt x="442" y="47"/>
                    <a:pt x="454" y="42"/>
                    <a:pt x="454" y="39"/>
                  </a:cubicBezTo>
                  <a:cubicBezTo>
                    <a:pt x="454" y="37"/>
                    <a:pt x="437" y="32"/>
                    <a:pt x="429" y="32"/>
                  </a:cubicBezTo>
                  <a:close/>
                  <a:moveTo>
                    <a:pt x="155" y="223"/>
                  </a:moveTo>
                  <a:cubicBezTo>
                    <a:pt x="155" y="219"/>
                    <a:pt x="151" y="222"/>
                    <a:pt x="149" y="218"/>
                  </a:cubicBezTo>
                  <a:cubicBezTo>
                    <a:pt x="147" y="214"/>
                    <a:pt x="136" y="212"/>
                    <a:pt x="134" y="215"/>
                  </a:cubicBezTo>
                  <a:cubicBezTo>
                    <a:pt x="134" y="217"/>
                    <a:pt x="131" y="218"/>
                    <a:pt x="133" y="221"/>
                  </a:cubicBezTo>
                  <a:cubicBezTo>
                    <a:pt x="136" y="225"/>
                    <a:pt x="138" y="223"/>
                    <a:pt x="142" y="227"/>
                  </a:cubicBezTo>
                  <a:cubicBezTo>
                    <a:pt x="145" y="230"/>
                    <a:pt x="155" y="227"/>
                    <a:pt x="155" y="223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047;p79"/>
            <p:cNvSpPr/>
            <p:nvPr/>
          </p:nvSpPr>
          <p:spPr>
            <a:xfrm>
              <a:off x="1650628" y="1035443"/>
              <a:ext cx="1806303" cy="1392043"/>
            </a:xfrm>
            <a:custGeom>
              <a:avLst/>
              <a:gdLst/>
              <a:ahLst/>
              <a:cxnLst/>
              <a:rect l="l" t="t" r="r" b="b"/>
              <a:pathLst>
                <a:path w="662" h="510" extrusionOk="0">
                  <a:moveTo>
                    <a:pt x="130" y="447"/>
                  </a:moveTo>
                  <a:cubicBezTo>
                    <a:pt x="129" y="444"/>
                    <a:pt x="123" y="445"/>
                    <a:pt x="122" y="443"/>
                  </a:cubicBezTo>
                  <a:cubicBezTo>
                    <a:pt x="121" y="441"/>
                    <a:pt x="117" y="433"/>
                    <a:pt x="114" y="433"/>
                  </a:cubicBezTo>
                  <a:cubicBezTo>
                    <a:pt x="111" y="433"/>
                    <a:pt x="107" y="433"/>
                    <a:pt x="104" y="431"/>
                  </a:cubicBezTo>
                  <a:cubicBezTo>
                    <a:pt x="101" y="429"/>
                    <a:pt x="98" y="429"/>
                    <a:pt x="96" y="430"/>
                  </a:cubicBezTo>
                  <a:cubicBezTo>
                    <a:pt x="94" y="431"/>
                    <a:pt x="98" y="431"/>
                    <a:pt x="98" y="433"/>
                  </a:cubicBezTo>
                  <a:cubicBezTo>
                    <a:pt x="98" y="435"/>
                    <a:pt x="100" y="436"/>
                    <a:pt x="102" y="436"/>
                  </a:cubicBezTo>
                  <a:cubicBezTo>
                    <a:pt x="104" y="435"/>
                    <a:pt x="105" y="440"/>
                    <a:pt x="106" y="440"/>
                  </a:cubicBezTo>
                  <a:cubicBezTo>
                    <a:pt x="109" y="440"/>
                    <a:pt x="109" y="443"/>
                    <a:pt x="112" y="443"/>
                  </a:cubicBezTo>
                  <a:cubicBezTo>
                    <a:pt x="114" y="443"/>
                    <a:pt x="115" y="445"/>
                    <a:pt x="116" y="447"/>
                  </a:cubicBezTo>
                  <a:cubicBezTo>
                    <a:pt x="117" y="449"/>
                    <a:pt x="119" y="447"/>
                    <a:pt x="119" y="449"/>
                  </a:cubicBezTo>
                  <a:cubicBezTo>
                    <a:pt x="119" y="450"/>
                    <a:pt x="122" y="451"/>
                    <a:pt x="123" y="453"/>
                  </a:cubicBezTo>
                  <a:cubicBezTo>
                    <a:pt x="128" y="454"/>
                    <a:pt x="131" y="454"/>
                    <a:pt x="134" y="453"/>
                  </a:cubicBezTo>
                  <a:cubicBezTo>
                    <a:pt x="135" y="452"/>
                    <a:pt x="135" y="451"/>
                    <a:pt x="135" y="450"/>
                  </a:cubicBezTo>
                  <a:cubicBezTo>
                    <a:pt x="137" y="448"/>
                    <a:pt x="133" y="449"/>
                    <a:pt x="130" y="447"/>
                  </a:cubicBezTo>
                  <a:close/>
                  <a:moveTo>
                    <a:pt x="125" y="185"/>
                  </a:moveTo>
                  <a:cubicBezTo>
                    <a:pt x="131" y="186"/>
                    <a:pt x="131" y="197"/>
                    <a:pt x="136" y="197"/>
                  </a:cubicBezTo>
                  <a:cubicBezTo>
                    <a:pt x="139" y="197"/>
                    <a:pt x="136" y="194"/>
                    <a:pt x="141" y="194"/>
                  </a:cubicBezTo>
                  <a:cubicBezTo>
                    <a:pt x="145" y="194"/>
                    <a:pt x="144" y="191"/>
                    <a:pt x="148" y="192"/>
                  </a:cubicBezTo>
                  <a:cubicBezTo>
                    <a:pt x="152" y="192"/>
                    <a:pt x="155" y="190"/>
                    <a:pt x="155" y="186"/>
                  </a:cubicBezTo>
                  <a:cubicBezTo>
                    <a:pt x="155" y="181"/>
                    <a:pt x="158" y="180"/>
                    <a:pt x="162" y="179"/>
                  </a:cubicBezTo>
                  <a:cubicBezTo>
                    <a:pt x="166" y="178"/>
                    <a:pt x="163" y="173"/>
                    <a:pt x="168" y="172"/>
                  </a:cubicBezTo>
                  <a:cubicBezTo>
                    <a:pt x="174" y="170"/>
                    <a:pt x="189" y="163"/>
                    <a:pt x="191" y="162"/>
                  </a:cubicBezTo>
                  <a:cubicBezTo>
                    <a:pt x="194" y="160"/>
                    <a:pt x="189" y="157"/>
                    <a:pt x="182" y="153"/>
                  </a:cubicBezTo>
                  <a:cubicBezTo>
                    <a:pt x="177" y="149"/>
                    <a:pt x="172" y="149"/>
                    <a:pt x="167" y="151"/>
                  </a:cubicBezTo>
                  <a:cubicBezTo>
                    <a:pt x="163" y="155"/>
                    <a:pt x="166" y="149"/>
                    <a:pt x="163" y="150"/>
                  </a:cubicBezTo>
                  <a:cubicBezTo>
                    <a:pt x="159" y="151"/>
                    <a:pt x="149" y="148"/>
                    <a:pt x="148" y="146"/>
                  </a:cubicBezTo>
                  <a:cubicBezTo>
                    <a:pt x="146" y="144"/>
                    <a:pt x="129" y="149"/>
                    <a:pt x="125" y="149"/>
                  </a:cubicBezTo>
                  <a:cubicBezTo>
                    <a:pt x="120" y="149"/>
                    <a:pt x="125" y="154"/>
                    <a:pt x="128" y="156"/>
                  </a:cubicBezTo>
                  <a:cubicBezTo>
                    <a:pt x="130" y="159"/>
                    <a:pt x="120" y="166"/>
                    <a:pt x="122" y="167"/>
                  </a:cubicBezTo>
                  <a:cubicBezTo>
                    <a:pt x="125" y="169"/>
                    <a:pt x="120" y="174"/>
                    <a:pt x="116" y="179"/>
                  </a:cubicBezTo>
                  <a:cubicBezTo>
                    <a:pt x="111" y="184"/>
                    <a:pt x="119" y="184"/>
                    <a:pt x="125" y="185"/>
                  </a:cubicBezTo>
                  <a:close/>
                  <a:moveTo>
                    <a:pt x="290" y="212"/>
                  </a:moveTo>
                  <a:cubicBezTo>
                    <a:pt x="292" y="210"/>
                    <a:pt x="300" y="217"/>
                    <a:pt x="300" y="211"/>
                  </a:cubicBezTo>
                  <a:cubicBezTo>
                    <a:pt x="300" y="207"/>
                    <a:pt x="291" y="204"/>
                    <a:pt x="287" y="202"/>
                  </a:cubicBezTo>
                  <a:cubicBezTo>
                    <a:pt x="283" y="199"/>
                    <a:pt x="282" y="200"/>
                    <a:pt x="275" y="196"/>
                  </a:cubicBezTo>
                  <a:cubicBezTo>
                    <a:pt x="269" y="191"/>
                    <a:pt x="277" y="189"/>
                    <a:pt x="273" y="186"/>
                  </a:cubicBezTo>
                  <a:cubicBezTo>
                    <a:pt x="268" y="182"/>
                    <a:pt x="266" y="172"/>
                    <a:pt x="269" y="169"/>
                  </a:cubicBezTo>
                  <a:cubicBezTo>
                    <a:pt x="273" y="165"/>
                    <a:pt x="276" y="161"/>
                    <a:pt x="271" y="158"/>
                  </a:cubicBezTo>
                  <a:cubicBezTo>
                    <a:pt x="264" y="156"/>
                    <a:pt x="255" y="160"/>
                    <a:pt x="256" y="162"/>
                  </a:cubicBezTo>
                  <a:cubicBezTo>
                    <a:pt x="257" y="162"/>
                    <a:pt x="265" y="167"/>
                    <a:pt x="265" y="169"/>
                  </a:cubicBezTo>
                  <a:cubicBezTo>
                    <a:pt x="265" y="171"/>
                    <a:pt x="258" y="163"/>
                    <a:pt x="255" y="165"/>
                  </a:cubicBezTo>
                  <a:cubicBezTo>
                    <a:pt x="252" y="167"/>
                    <a:pt x="250" y="162"/>
                    <a:pt x="247" y="165"/>
                  </a:cubicBezTo>
                  <a:cubicBezTo>
                    <a:pt x="245" y="169"/>
                    <a:pt x="250" y="180"/>
                    <a:pt x="252" y="184"/>
                  </a:cubicBezTo>
                  <a:cubicBezTo>
                    <a:pt x="254" y="186"/>
                    <a:pt x="250" y="186"/>
                    <a:pt x="248" y="187"/>
                  </a:cubicBezTo>
                  <a:cubicBezTo>
                    <a:pt x="245" y="188"/>
                    <a:pt x="244" y="178"/>
                    <a:pt x="242" y="174"/>
                  </a:cubicBezTo>
                  <a:cubicBezTo>
                    <a:pt x="239" y="171"/>
                    <a:pt x="228" y="166"/>
                    <a:pt x="228" y="169"/>
                  </a:cubicBezTo>
                  <a:cubicBezTo>
                    <a:pt x="227" y="172"/>
                    <a:pt x="235" y="172"/>
                    <a:pt x="234" y="175"/>
                  </a:cubicBezTo>
                  <a:cubicBezTo>
                    <a:pt x="233" y="179"/>
                    <a:pt x="228" y="174"/>
                    <a:pt x="225" y="176"/>
                  </a:cubicBezTo>
                  <a:cubicBezTo>
                    <a:pt x="221" y="179"/>
                    <a:pt x="222" y="177"/>
                    <a:pt x="223" y="174"/>
                  </a:cubicBezTo>
                  <a:cubicBezTo>
                    <a:pt x="224" y="171"/>
                    <a:pt x="217" y="168"/>
                    <a:pt x="211" y="169"/>
                  </a:cubicBezTo>
                  <a:cubicBezTo>
                    <a:pt x="204" y="169"/>
                    <a:pt x="208" y="174"/>
                    <a:pt x="206" y="175"/>
                  </a:cubicBezTo>
                  <a:cubicBezTo>
                    <a:pt x="204" y="177"/>
                    <a:pt x="194" y="174"/>
                    <a:pt x="201" y="174"/>
                  </a:cubicBezTo>
                  <a:cubicBezTo>
                    <a:pt x="206" y="172"/>
                    <a:pt x="204" y="168"/>
                    <a:pt x="202" y="164"/>
                  </a:cubicBezTo>
                  <a:cubicBezTo>
                    <a:pt x="200" y="161"/>
                    <a:pt x="193" y="165"/>
                    <a:pt x="183" y="169"/>
                  </a:cubicBezTo>
                  <a:cubicBezTo>
                    <a:pt x="173" y="173"/>
                    <a:pt x="168" y="176"/>
                    <a:pt x="169" y="176"/>
                  </a:cubicBezTo>
                  <a:cubicBezTo>
                    <a:pt x="170" y="177"/>
                    <a:pt x="171" y="179"/>
                    <a:pt x="167" y="182"/>
                  </a:cubicBezTo>
                  <a:cubicBezTo>
                    <a:pt x="163" y="186"/>
                    <a:pt x="167" y="188"/>
                    <a:pt x="170" y="188"/>
                  </a:cubicBezTo>
                  <a:cubicBezTo>
                    <a:pt x="174" y="188"/>
                    <a:pt x="171" y="191"/>
                    <a:pt x="174" y="192"/>
                  </a:cubicBezTo>
                  <a:cubicBezTo>
                    <a:pt x="176" y="193"/>
                    <a:pt x="188" y="187"/>
                    <a:pt x="191" y="189"/>
                  </a:cubicBezTo>
                  <a:cubicBezTo>
                    <a:pt x="194" y="192"/>
                    <a:pt x="172" y="193"/>
                    <a:pt x="172" y="198"/>
                  </a:cubicBezTo>
                  <a:cubicBezTo>
                    <a:pt x="172" y="201"/>
                    <a:pt x="184" y="203"/>
                    <a:pt x="193" y="202"/>
                  </a:cubicBezTo>
                  <a:cubicBezTo>
                    <a:pt x="202" y="200"/>
                    <a:pt x="219" y="203"/>
                    <a:pt x="219" y="205"/>
                  </a:cubicBezTo>
                  <a:cubicBezTo>
                    <a:pt x="219" y="208"/>
                    <a:pt x="208" y="207"/>
                    <a:pt x="200" y="207"/>
                  </a:cubicBezTo>
                  <a:cubicBezTo>
                    <a:pt x="191" y="207"/>
                    <a:pt x="178" y="209"/>
                    <a:pt x="178" y="211"/>
                  </a:cubicBezTo>
                  <a:cubicBezTo>
                    <a:pt x="178" y="214"/>
                    <a:pt x="179" y="214"/>
                    <a:pt x="188" y="219"/>
                  </a:cubicBezTo>
                  <a:cubicBezTo>
                    <a:pt x="197" y="223"/>
                    <a:pt x="205" y="217"/>
                    <a:pt x="205" y="223"/>
                  </a:cubicBezTo>
                  <a:cubicBezTo>
                    <a:pt x="205" y="228"/>
                    <a:pt x="210" y="229"/>
                    <a:pt x="221" y="230"/>
                  </a:cubicBezTo>
                  <a:cubicBezTo>
                    <a:pt x="233" y="230"/>
                    <a:pt x="238" y="224"/>
                    <a:pt x="244" y="224"/>
                  </a:cubicBezTo>
                  <a:cubicBezTo>
                    <a:pt x="250" y="225"/>
                    <a:pt x="252" y="223"/>
                    <a:pt x="254" y="220"/>
                  </a:cubicBezTo>
                  <a:cubicBezTo>
                    <a:pt x="257" y="216"/>
                    <a:pt x="260" y="218"/>
                    <a:pt x="260" y="221"/>
                  </a:cubicBezTo>
                  <a:cubicBezTo>
                    <a:pt x="261" y="223"/>
                    <a:pt x="268" y="222"/>
                    <a:pt x="270" y="223"/>
                  </a:cubicBezTo>
                  <a:cubicBezTo>
                    <a:pt x="274" y="228"/>
                    <a:pt x="287" y="226"/>
                    <a:pt x="293" y="223"/>
                  </a:cubicBezTo>
                  <a:cubicBezTo>
                    <a:pt x="298" y="222"/>
                    <a:pt x="291" y="214"/>
                    <a:pt x="288" y="217"/>
                  </a:cubicBezTo>
                  <a:cubicBezTo>
                    <a:pt x="286" y="221"/>
                    <a:pt x="283" y="219"/>
                    <a:pt x="283" y="217"/>
                  </a:cubicBezTo>
                  <a:cubicBezTo>
                    <a:pt x="282" y="215"/>
                    <a:pt x="287" y="214"/>
                    <a:pt x="290" y="212"/>
                  </a:cubicBezTo>
                  <a:close/>
                  <a:moveTo>
                    <a:pt x="165" y="131"/>
                  </a:moveTo>
                  <a:cubicBezTo>
                    <a:pt x="170" y="132"/>
                    <a:pt x="177" y="126"/>
                    <a:pt x="177" y="124"/>
                  </a:cubicBezTo>
                  <a:cubicBezTo>
                    <a:pt x="176" y="120"/>
                    <a:pt x="162" y="131"/>
                    <a:pt x="165" y="131"/>
                  </a:cubicBezTo>
                  <a:close/>
                  <a:moveTo>
                    <a:pt x="137" y="122"/>
                  </a:moveTo>
                  <a:cubicBezTo>
                    <a:pt x="140" y="123"/>
                    <a:pt x="137" y="127"/>
                    <a:pt x="140" y="126"/>
                  </a:cubicBezTo>
                  <a:cubicBezTo>
                    <a:pt x="142" y="125"/>
                    <a:pt x="143" y="125"/>
                    <a:pt x="145" y="125"/>
                  </a:cubicBezTo>
                  <a:cubicBezTo>
                    <a:pt x="149" y="126"/>
                    <a:pt x="150" y="123"/>
                    <a:pt x="151" y="122"/>
                  </a:cubicBezTo>
                  <a:cubicBezTo>
                    <a:pt x="153" y="120"/>
                    <a:pt x="153" y="127"/>
                    <a:pt x="156" y="127"/>
                  </a:cubicBezTo>
                  <a:cubicBezTo>
                    <a:pt x="160" y="127"/>
                    <a:pt x="159" y="119"/>
                    <a:pt x="163" y="122"/>
                  </a:cubicBezTo>
                  <a:cubicBezTo>
                    <a:pt x="166" y="124"/>
                    <a:pt x="167" y="121"/>
                    <a:pt x="167" y="118"/>
                  </a:cubicBezTo>
                  <a:cubicBezTo>
                    <a:pt x="168" y="116"/>
                    <a:pt x="168" y="113"/>
                    <a:pt x="172" y="112"/>
                  </a:cubicBezTo>
                  <a:cubicBezTo>
                    <a:pt x="176" y="111"/>
                    <a:pt x="173" y="115"/>
                    <a:pt x="174" y="118"/>
                  </a:cubicBezTo>
                  <a:cubicBezTo>
                    <a:pt x="177" y="123"/>
                    <a:pt x="181" y="118"/>
                    <a:pt x="181" y="116"/>
                  </a:cubicBezTo>
                  <a:cubicBezTo>
                    <a:pt x="181" y="114"/>
                    <a:pt x="188" y="115"/>
                    <a:pt x="187" y="113"/>
                  </a:cubicBezTo>
                  <a:cubicBezTo>
                    <a:pt x="187" y="111"/>
                    <a:pt x="189" y="111"/>
                    <a:pt x="187" y="108"/>
                  </a:cubicBezTo>
                  <a:cubicBezTo>
                    <a:pt x="186" y="105"/>
                    <a:pt x="190" y="106"/>
                    <a:pt x="191" y="104"/>
                  </a:cubicBezTo>
                  <a:cubicBezTo>
                    <a:pt x="193" y="101"/>
                    <a:pt x="189" y="103"/>
                    <a:pt x="186" y="100"/>
                  </a:cubicBezTo>
                  <a:cubicBezTo>
                    <a:pt x="182" y="98"/>
                    <a:pt x="181" y="101"/>
                    <a:pt x="181" y="103"/>
                  </a:cubicBezTo>
                  <a:cubicBezTo>
                    <a:pt x="181" y="105"/>
                    <a:pt x="175" y="104"/>
                    <a:pt x="171" y="102"/>
                  </a:cubicBezTo>
                  <a:cubicBezTo>
                    <a:pt x="167" y="101"/>
                    <a:pt x="163" y="107"/>
                    <a:pt x="158" y="110"/>
                  </a:cubicBezTo>
                  <a:cubicBezTo>
                    <a:pt x="153" y="113"/>
                    <a:pt x="153" y="117"/>
                    <a:pt x="147" y="116"/>
                  </a:cubicBezTo>
                  <a:cubicBezTo>
                    <a:pt x="142" y="116"/>
                    <a:pt x="135" y="121"/>
                    <a:pt x="137" y="122"/>
                  </a:cubicBezTo>
                  <a:close/>
                  <a:moveTo>
                    <a:pt x="189" y="120"/>
                  </a:moveTo>
                  <a:cubicBezTo>
                    <a:pt x="184" y="120"/>
                    <a:pt x="184" y="125"/>
                    <a:pt x="190" y="125"/>
                  </a:cubicBezTo>
                  <a:cubicBezTo>
                    <a:pt x="195" y="125"/>
                    <a:pt x="197" y="126"/>
                    <a:pt x="189" y="126"/>
                  </a:cubicBezTo>
                  <a:cubicBezTo>
                    <a:pt x="181" y="126"/>
                    <a:pt x="178" y="133"/>
                    <a:pt x="183" y="131"/>
                  </a:cubicBezTo>
                  <a:cubicBezTo>
                    <a:pt x="189" y="130"/>
                    <a:pt x="195" y="130"/>
                    <a:pt x="191" y="131"/>
                  </a:cubicBezTo>
                  <a:cubicBezTo>
                    <a:pt x="187" y="133"/>
                    <a:pt x="177" y="134"/>
                    <a:pt x="178" y="136"/>
                  </a:cubicBezTo>
                  <a:cubicBezTo>
                    <a:pt x="178" y="137"/>
                    <a:pt x="183" y="137"/>
                    <a:pt x="188" y="138"/>
                  </a:cubicBezTo>
                  <a:cubicBezTo>
                    <a:pt x="191" y="140"/>
                    <a:pt x="194" y="141"/>
                    <a:pt x="198" y="137"/>
                  </a:cubicBezTo>
                  <a:cubicBezTo>
                    <a:pt x="201" y="134"/>
                    <a:pt x="205" y="130"/>
                    <a:pt x="203" y="135"/>
                  </a:cubicBezTo>
                  <a:cubicBezTo>
                    <a:pt x="202" y="140"/>
                    <a:pt x="209" y="137"/>
                    <a:pt x="217" y="136"/>
                  </a:cubicBezTo>
                  <a:cubicBezTo>
                    <a:pt x="226" y="136"/>
                    <a:pt x="216" y="141"/>
                    <a:pt x="207" y="142"/>
                  </a:cubicBezTo>
                  <a:cubicBezTo>
                    <a:pt x="198" y="142"/>
                    <a:pt x="200" y="147"/>
                    <a:pt x="206" y="149"/>
                  </a:cubicBezTo>
                  <a:cubicBezTo>
                    <a:pt x="214" y="150"/>
                    <a:pt x="229" y="144"/>
                    <a:pt x="233" y="140"/>
                  </a:cubicBezTo>
                  <a:cubicBezTo>
                    <a:pt x="237" y="137"/>
                    <a:pt x="239" y="142"/>
                    <a:pt x="243" y="140"/>
                  </a:cubicBezTo>
                  <a:cubicBezTo>
                    <a:pt x="247" y="137"/>
                    <a:pt x="254" y="140"/>
                    <a:pt x="260" y="138"/>
                  </a:cubicBezTo>
                  <a:cubicBezTo>
                    <a:pt x="266" y="137"/>
                    <a:pt x="267" y="125"/>
                    <a:pt x="262" y="124"/>
                  </a:cubicBezTo>
                  <a:cubicBezTo>
                    <a:pt x="258" y="122"/>
                    <a:pt x="258" y="126"/>
                    <a:pt x="254" y="126"/>
                  </a:cubicBezTo>
                  <a:cubicBezTo>
                    <a:pt x="251" y="127"/>
                    <a:pt x="249" y="123"/>
                    <a:pt x="246" y="120"/>
                  </a:cubicBezTo>
                  <a:cubicBezTo>
                    <a:pt x="243" y="117"/>
                    <a:pt x="245" y="111"/>
                    <a:pt x="240" y="112"/>
                  </a:cubicBezTo>
                  <a:cubicBezTo>
                    <a:pt x="237" y="113"/>
                    <a:pt x="227" y="119"/>
                    <a:pt x="233" y="120"/>
                  </a:cubicBezTo>
                  <a:cubicBezTo>
                    <a:pt x="238" y="121"/>
                    <a:pt x="237" y="124"/>
                    <a:pt x="234" y="125"/>
                  </a:cubicBezTo>
                  <a:cubicBezTo>
                    <a:pt x="230" y="126"/>
                    <a:pt x="240" y="128"/>
                    <a:pt x="239" y="131"/>
                  </a:cubicBezTo>
                  <a:cubicBezTo>
                    <a:pt x="238" y="133"/>
                    <a:pt x="223" y="131"/>
                    <a:pt x="222" y="127"/>
                  </a:cubicBezTo>
                  <a:cubicBezTo>
                    <a:pt x="221" y="125"/>
                    <a:pt x="210" y="118"/>
                    <a:pt x="204" y="120"/>
                  </a:cubicBezTo>
                  <a:cubicBezTo>
                    <a:pt x="200" y="121"/>
                    <a:pt x="202" y="115"/>
                    <a:pt x="197" y="115"/>
                  </a:cubicBezTo>
                  <a:cubicBezTo>
                    <a:pt x="191" y="115"/>
                    <a:pt x="193" y="120"/>
                    <a:pt x="189" y="120"/>
                  </a:cubicBezTo>
                  <a:close/>
                  <a:moveTo>
                    <a:pt x="206" y="96"/>
                  </a:moveTo>
                  <a:cubicBezTo>
                    <a:pt x="207" y="92"/>
                    <a:pt x="195" y="93"/>
                    <a:pt x="196" y="94"/>
                  </a:cubicBezTo>
                  <a:cubicBezTo>
                    <a:pt x="198" y="97"/>
                    <a:pt x="204" y="100"/>
                    <a:pt x="206" y="96"/>
                  </a:cubicBezTo>
                  <a:close/>
                  <a:moveTo>
                    <a:pt x="233" y="95"/>
                  </a:moveTo>
                  <a:cubicBezTo>
                    <a:pt x="238" y="94"/>
                    <a:pt x="236" y="90"/>
                    <a:pt x="228" y="91"/>
                  </a:cubicBezTo>
                  <a:cubicBezTo>
                    <a:pt x="222" y="92"/>
                    <a:pt x="210" y="92"/>
                    <a:pt x="210" y="98"/>
                  </a:cubicBezTo>
                  <a:cubicBezTo>
                    <a:pt x="210" y="101"/>
                    <a:pt x="212" y="103"/>
                    <a:pt x="220" y="104"/>
                  </a:cubicBezTo>
                  <a:cubicBezTo>
                    <a:pt x="227" y="105"/>
                    <a:pt x="234" y="98"/>
                    <a:pt x="230" y="98"/>
                  </a:cubicBezTo>
                  <a:cubicBezTo>
                    <a:pt x="226" y="98"/>
                    <a:pt x="229" y="95"/>
                    <a:pt x="233" y="95"/>
                  </a:cubicBezTo>
                  <a:close/>
                  <a:moveTo>
                    <a:pt x="217" y="88"/>
                  </a:moveTo>
                  <a:cubicBezTo>
                    <a:pt x="220" y="89"/>
                    <a:pt x="224" y="86"/>
                    <a:pt x="226" y="88"/>
                  </a:cubicBezTo>
                  <a:cubicBezTo>
                    <a:pt x="228" y="89"/>
                    <a:pt x="238" y="91"/>
                    <a:pt x="238" y="86"/>
                  </a:cubicBezTo>
                  <a:cubicBezTo>
                    <a:pt x="238" y="80"/>
                    <a:pt x="226" y="80"/>
                    <a:pt x="222" y="82"/>
                  </a:cubicBezTo>
                  <a:cubicBezTo>
                    <a:pt x="219" y="84"/>
                    <a:pt x="204" y="85"/>
                    <a:pt x="208" y="88"/>
                  </a:cubicBezTo>
                  <a:cubicBezTo>
                    <a:pt x="211" y="89"/>
                    <a:pt x="214" y="87"/>
                    <a:pt x="217" y="88"/>
                  </a:cubicBezTo>
                  <a:close/>
                  <a:moveTo>
                    <a:pt x="272" y="78"/>
                  </a:moveTo>
                  <a:cubicBezTo>
                    <a:pt x="276" y="76"/>
                    <a:pt x="283" y="80"/>
                    <a:pt x="282" y="83"/>
                  </a:cubicBezTo>
                  <a:cubicBezTo>
                    <a:pt x="281" y="86"/>
                    <a:pt x="269" y="82"/>
                    <a:pt x="270" y="85"/>
                  </a:cubicBezTo>
                  <a:cubicBezTo>
                    <a:pt x="271" y="86"/>
                    <a:pt x="272" y="89"/>
                    <a:pt x="280" y="88"/>
                  </a:cubicBezTo>
                  <a:cubicBezTo>
                    <a:pt x="287" y="85"/>
                    <a:pt x="294" y="87"/>
                    <a:pt x="299" y="91"/>
                  </a:cubicBezTo>
                  <a:cubicBezTo>
                    <a:pt x="305" y="95"/>
                    <a:pt x="310" y="97"/>
                    <a:pt x="313" y="92"/>
                  </a:cubicBezTo>
                  <a:cubicBezTo>
                    <a:pt x="317" y="88"/>
                    <a:pt x="309" y="88"/>
                    <a:pt x="310" y="85"/>
                  </a:cubicBezTo>
                  <a:cubicBezTo>
                    <a:pt x="311" y="81"/>
                    <a:pt x="305" y="79"/>
                    <a:pt x="301" y="79"/>
                  </a:cubicBezTo>
                  <a:cubicBezTo>
                    <a:pt x="298" y="79"/>
                    <a:pt x="297" y="73"/>
                    <a:pt x="294" y="74"/>
                  </a:cubicBezTo>
                  <a:cubicBezTo>
                    <a:pt x="290" y="76"/>
                    <a:pt x="288" y="77"/>
                    <a:pt x="288" y="73"/>
                  </a:cubicBezTo>
                  <a:cubicBezTo>
                    <a:pt x="288" y="69"/>
                    <a:pt x="272" y="68"/>
                    <a:pt x="267" y="70"/>
                  </a:cubicBezTo>
                  <a:cubicBezTo>
                    <a:pt x="262" y="72"/>
                    <a:pt x="268" y="81"/>
                    <a:pt x="272" y="78"/>
                  </a:cubicBezTo>
                  <a:close/>
                  <a:moveTo>
                    <a:pt x="274" y="106"/>
                  </a:moveTo>
                  <a:cubicBezTo>
                    <a:pt x="277" y="102"/>
                    <a:pt x="263" y="92"/>
                    <a:pt x="263" y="97"/>
                  </a:cubicBezTo>
                  <a:cubicBezTo>
                    <a:pt x="262" y="101"/>
                    <a:pt x="272" y="110"/>
                    <a:pt x="274" y="106"/>
                  </a:cubicBezTo>
                  <a:close/>
                  <a:moveTo>
                    <a:pt x="317" y="63"/>
                  </a:moveTo>
                  <a:cubicBezTo>
                    <a:pt x="320" y="59"/>
                    <a:pt x="303" y="55"/>
                    <a:pt x="308" y="59"/>
                  </a:cubicBezTo>
                  <a:cubicBezTo>
                    <a:pt x="310" y="61"/>
                    <a:pt x="315" y="66"/>
                    <a:pt x="317" y="63"/>
                  </a:cubicBezTo>
                  <a:close/>
                  <a:moveTo>
                    <a:pt x="280" y="137"/>
                  </a:moveTo>
                  <a:cubicBezTo>
                    <a:pt x="282" y="135"/>
                    <a:pt x="275" y="129"/>
                    <a:pt x="273" y="134"/>
                  </a:cubicBezTo>
                  <a:cubicBezTo>
                    <a:pt x="271" y="138"/>
                    <a:pt x="277" y="140"/>
                    <a:pt x="280" y="137"/>
                  </a:cubicBezTo>
                  <a:close/>
                  <a:moveTo>
                    <a:pt x="317" y="114"/>
                  </a:moveTo>
                  <a:cubicBezTo>
                    <a:pt x="317" y="118"/>
                    <a:pt x="310" y="113"/>
                    <a:pt x="303" y="112"/>
                  </a:cubicBezTo>
                  <a:cubicBezTo>
                    <a:pt x="298" y="109"/>
                    <a:pt x="301" y="116"/>
                    <a:pt x="306" y="120"/>
                  </a:cubicBezTo>
                  <a:cubicBezTo>
                    <a:pt x="310" y="124"/>
                    <a:pt x="303" y="122"/>
                    <a:pt x="297" y="118"/>
                  </a:cubicBezTo>
                  <a:cubicBezTo>
                    <a:pt x="291" y="113"/>
                    <a:pt x="291" y="121"/>
                    <a:pt x="295" y="123"/>
                  </a:cubicBezTo>
                  <a:cubicBezTo>
                    <a:pt x="298" y="125"/>
                    <a:pt x="294" y="128"/>
                    <a:pt x="290" y="124"/>
                  </a:cubicBezTo>
                  <a:cubicBezTo>
                    <a:pt x="286" y="118"/>
                    <a:pt x="284" y="113"/>
                    <a:pt x="277" y="113"/>
                  </a:cubicBezTo>
                  <a:cubicBezTo>
                    <a:pt x="272" y="112"/>
                    <a:pt x="274" y="118"/>
                    <a:pt x="276" y="122"/>
                  </a:cubicBezTo>
                  <a:cubicBezTo>
                    <a:pt x="280" y="125"/>
                    <a:pt x="283" y="126"/>
                    <a:pt x="288" y="129"/>
                  </a:cubicBezTo>
                  <a:cubicBezTo>
                    <a:pt x="294" y="133"/>
                    <a:pt x="302" y="128"/>
                    <a:pt x="306" y="129"/>
                  </a:cubicBezTo>
                  <a:cubicBezTo>
                    <a:pt x="310" y="130"/>
                    <a:pt x="302" y="136"/>
                    <a:pt x="305" y="138"/>
                  </a:cubicBezTo>
                  <a:cubicBezTo>
                    <a:pt x="308" y="142"/>
                    <a:pt x="314" y="139"/>
                    <a:pt x="320" y="139"/>
                  </a:cubicBezTo>
                  <a:cubicBezTo>
                    <a:pt x="325" y="138"/>
                    <a:pt x="323" y="136"/>
                    <a:pt x="326" y="133"/>
                  </a:cubicBezTo>
                  <a:cubicBezTo>
                    <a:pt x="330" y="131"/>
                    <a:pt x="323" y="131"/>
                    <a:pt x="325" y="125"/>
                  </a:cubicBezTo>
                  <a:cubicBezTo>
                    <a:pt x="328" y="120"/>
                    <a:pt x="318" y="111"/>
                    <a:pt x="317" y="114"/>
                  </a:cubicBezTo>
                  <a:close/>
                  <a:moveTo>
                    <a:pt x="331" y="95"/>
                  </a:moveTo>
                  <a:cubicBezTo>
                    <a:pt x="336" y="95"/>
                    <a:pt x="340" y="94"/>
                    <a:pt x="344" y="92"/>
                  </a:cubicBezTo>
                  <a:cubicBezTo>
                    <a:pt x="348" y="91"/>
                    <a:pt x="342" y="91"/>
                    <a:pt x="345" y="87"/>
                  </a:cubicBezTo>
                  <a:cubicBezTo>
                    <a:pt x="347" y="83"/>
                    <a:pt x="337" y="83"/>
                    <a:pt x="337" y="84"/>
                  </a:cubicBezTo>
                  <a:cubicBezTo>
                    <a:pt x="336" y="86"/>
                    <a:pt x="323" y="76"/>
                    <a:pt x="322" y="79"/>
                  </a:cubicBezTo>
                  <a:cubicBezTo>
                    <a:pt x="320" y="82"/>
                    <a:pt x="326" y="95"/>
                    <a:pt x="331" y="95"/>
                  </a:cubicBezTo>
                  <a:close/>
                  <a:moveTo>
                    <a:pt x="358" y="97"/>
                  </a:moveTo>
                  <a:cubicBezTo>
                    <a:pt x="357" y="95"/>
                    <a:pt x="332" y="98"/>
                    <a:pt x="336" y="100"/>
                  </a:cubicBezTo>
                  <a:cubicBezTo>
                    <a:pt x="343" y="105"/>
                    <a:pt x="358" y="99"/>
                    <a:pt x="358" y="97"/>
                  </a:cubicBezTo>
                  <a:close/>
                  <a:moveTo>
                    <a:pt x="354" y="145"/>
                  </a:moveTo>
                  <a:cubicBezTo>
                    <a:pt x="360" y="144"/>
                    <a:pt x="357" y="137"/>
                    <a:pt x="350" y="132"/>
                  </a:cubicBezTo>
                  <a:cubicBezTo>
                    <a:pt x="344" y="127"/>
                    <a:pt x="329" y="137"/>
                    <a:pt x="332" y="139"/>
                  </a:cubicBezTo>
                  <a:cubicBezTo>
                    <a:pt x="334" y="142"/>
                    <a:pt x="348" y="145"/>
                    <a:pt x="354" y="145"/>
                  </a:cubicBezTo>
                  <a:close/>
                  <a:moveTo>
                    <a:pt x="311" y="191"/>
                  </a:moveTo>
                  <a:cubicBezTo>
                    <a:pt x="319" y="196"/>
                    <a:pt x="317" y="187"/>
                    <a:pt x="325" y="187"/>
                  </a:cubicBezTo>
                  <a:cubicBezTo>
                    <a:pt x="334" y="187"/>
                    <a:pt x="334" y="174"/>
                    <a:pt x="334" y="169"/>
                  </a:cubicBezTo>
                  <a:cubicBezTo>
                    <a:pt x="336" y="164"/>
                    <a:pt x="328" y="164"/>
                    <a:pt x="330" y="168"/>
                  </a:cubicBezTo>
                  <a:cubicBezTo>
                    <a:pt x="333" y="172"/>
                    <a:pt x="330" y="175"/>
                    <a:pt x="329" y="171"/>
                  </a:cubicBezTo>
                  <a:cubicBezTo>
                    <a:pt x="329" y="167"/>
                    <a:pt x="322" y="171"/>
                    <a:pt x="320" y="167"/>
                  </a:cubicBezTo>
                  <a:cubicBezTo>
                    <a:pt x="318" y="164"/>
                    <a:pt x="327" y="164"/>
                    <a:pt x="330" y="160"/>
                  </a:cubicBezTo>
                  <a:cubicBezTo>
                    <a:pt x="332" y="155"/>
                    <a:pt x="322" y="156"/>
                    <a:pt x="324" y="152"/>
                  </a:cubicBezTo>
                  <a:cubicBezTo>
                    <a:pt x="327" y="149"/>
                    <a:pt x="310" y="153"/>
                    <a:pt x="315" y="155"/>
                  </a:cubicBezTo>
                  <a:cubicBezTo>
                    <a:pt x="320" y="157"/>
                    <a:pt x="315" y="160"/>
                    <a:pt x="310" y="156"/>
                  </a:cubicBezTo>
                  <a:cubicBezTo>
                    <a:pt x="306" y="153"/>
                    <a:pt x="293" y="159"/>
                    <a:pt x="298" y="162"/>
                  </a:cubicBezTo>
                  <a:cubicBezTo>
                    <a:pt x="301" y="165"/>
                    <a:pt x="312" y="161"/>
                    <a:pt x="306" y="169"/>
                  </a:cubicBezTo>
                  <a:cubicBezTo>
                    <a:pt x="299" y="177"/>
                    <a:pt x="297" y="166"/>
                    <a:pt x="291" y="167"/>
                  </a:cubicBezTo>
                  <a:cubicBezTo>
                    <a:pt x="286" y="169"/>
                    <a:pt x="287" y="175"/>
                    <a:pt x="297" y="178"/>
                  </a:cubicBezTo>
                  <a:cubicBezTo>
                    <a:pt x="306" y="181"/>
                    <a:pt x="305" y="186"/>
                    <a:pt x="311" y="191"/>
                  </a:cubicBezTo>
                  <a:close/>
                  <a:moveTo>
                    <a:pt x="366" y="138"/>
                  </a:moveTo>
                  <a:cubicBezTo>
                    <a:pt x="368" y="145"/>
                    <a:pt x="370" y="140"/>
                    <a:pt x="374" y="143"/>
                  </a:cubicBezTo>
                  <a:cubicBezTo>
                    <a:pt x="378" y="146"/>
                    <a:pt x="383" y="147"/>
                    <a:pt x="386" y="144"/>
                  </a:cubicBezTo>
                  <a:cubicBezTo>
                    <a:pt x="389" y="142"/>
                    <a:pt x="391" y="140"/>
                    <a:pt x="392" y="142"/>
                  </a:cubicBezTo>
                  <a:cubicBezTo>
                    <a:pt x="394" y="146"/>
                    <a:pt x="400" y="147"/>
                    <a:pt x="417" y="147"/>
                  </a:cubicBezTo>
                  <a:cubicBezTo>
                    <a:pt x="432" y="147"/>
                    <a:pt x="428" y="140"/>
                    <a:pt x="432" y="143"/>
                  </a:cubicBezTo>
                  <a:cubicBezTo>
                    <a:pt x="437" y="146"/>
                    <a:pt x="448" y="146"/>
                    <a:pt x="453" y="144"/>
                  </a:cubicBezTo>
                  <a:cubicBezTo>
                    <a:pt x="457" y="143"/>
                    <a:pt x="459" y="137"/>
                    <a:pt x="459" y="133"/>
                  </a:cubicBezTo>
                  <a:cubicBezTo>
                    <a:pt x="459" y="129"/>
                    <a:pt x="423" y="126"/>
                    <a:pt x="418" y="129"/>
                  </a:cubicBezTo>
                  <a:cubicBezTo>
                    <a:pt x="411" y="133"/>
                    <a:pt x="401" y="128"/>
                    <a:pt x="396" y="131"/>
                  </a:cubicBezTo>
                  <a:cubicBezTo>
                    <a:pt x="391" y="133"/>
                    <a:pt x="393" y="127"/>
                    <a:pt x="384" y="127"/>
                  </a:cubicBezTo>
                  <a:cubicBezTo>
                    <a:pt x="375" y="126"/>
                    <a:pt x="384" y="122"/>
                    <a:pt x="386" y="120"/>
                  </a:cubicBezTo>
                  <a:cubicBezTo>
                    <a:pt x="388" y="118"/>
                    <a:pt x="372" y="113"/>
                    <a:pt x="367" y="114"/>
                  </a:cubicBezTo>
                  <a:cubicBezTo>
                    <a:pt x="360" y="115"/>
                    <a:pt x="357" y="113"/>
                    <a:pt x="351" y="110"/>
                  </a:cubicBezTo>
                  <a:cubicBezTo>
                    <a:pt x="345" y="107"/>
                    <a:pt x="329" y="108"/>
                    <a:pt x="332" y="113"/>
                  </a:cubicBezTo>
                  <a:cubicBezTo>
                    <a:pt x="334" y="115"/>
                    <a:pt x="353" y="123"/>
                    <a:pt x="356" y="119"/>
                  </a:cubicBezTo>
                  <a:cubicBezTo>
                    <a:pt x="358" y="115"/>
                    <a:pt x="362" y="123"/>
                    <a:pt x="365" y="126"/>
                  </a:cubicBezTo>
                  <a:cubicBezTo>
                    <a:pt x="368" y="130"/>
                    <a:pt x="363" y="132"/>
                    <a:pt x="366" y="138"/>
                  </a:cubicBezTo>
                  <a:close/>
                  <a:moveTo>
                    <a:pt x="382" y="100"/>
                  </a:moveTo>
                  <a:cubicBezTo>
                    <a:pt x="376" y="96"/>
                    <a:pt x="369" y="102"/>
                    <a:pt x="375" y="105"/>
                  </a:cubicBezTo>
                  <a:cubicBezTo>
                    <a:pt x="381" y="107"/>
                    <a:pt x="388" y="102"/>
                    <a:pt x="382" y="100"/>
                  </a:cubicBezTo>
                  <a:close/>
                  <a:moveTo>
                    <a:pt x="334" y="63"/>
                  </a:moveTo>
                  <a:cubicBezTo>
                    <a:pt x="340" y="64"/>
                    <a:pt x="337" y="68"/>
                    <a:pt x="342" y="70"/>
                  </a:cubicBezTo>
                  <a:cubicBezTo>
                    <a:pt x="347" y="73"/>
                    <a:pt x="362" y="67"/>
                    <a:pt x="364" y="71"/>
                  </a:cubicBezTo>
                  <a:cubicBezTo>
                    <a:pt x="365" y="75"/>
                    <a:pt x="348" y="75"/>
                    <a:pt x="351" y="77"/>
                  </a:cubicBezTo>
                  <a:cubicBezTo>
                    <a:pt x="353" y="79"/>
                    <a:pt x="362" y="83"/>
                    <a:pt x="361" y="85"/>
                  </a:cubicBezTo>
                  <a:cubicBezTo>
                    <a:pt x="360" y="87"/>
                    <a:pt x="377" y="92"/>
                    <a:pt x="379" y="90"/>
                  </a:cubicBezTo>
                  <a:cubicBezTo>
                    <a:pt x="381" y="88"/>
                    <a:pt x="385" y="88"/>
                    <a:pt x="389" y="89"/>
                  </a:cubicBezTo>
                  <a:cubicBezTo>
                    <a:pt x="394" y="91"/>
                    <a:pt x="394" y="79"/>
                    <a:pt x="397" y="81"/>
                  </a:cubicBezTo>
                  <a:cubicBezTo>
                    <a:pt x="400" y="84"/>
                    <a:pt x="399" y="77"/>
                    <a:pt x="405" y="76"/>
                  </a:cubicBezTo>
                  <a:cubicBezTo>
                    <a:pt x="409" y="73"/>
                    <a:pt x="417" y="73"/>
                    <a:pt x="417" y="71"/>
                  </a:cubicBezTo>
                  <a:cubicBezTo>
                    <a:pt x="418" y="69"/>
                    <a:pt x="416" y="67"/>
                    <a:pt x="409" y="67"/>
                  </a:cubicBezTo>
                  <a:cubicBezTo>
                    <a:pt x="404" y="68"/>
                    <a:pt x="400" y="66"/>
                    <a:pt x="403" y="63"/>
                  </a:cubicBezTo>
                  <a:cubicBezTo>
                    <a:pt x="405" y="59"/>
                    <a:pt x="395" y="58"/>
                    <a:pt x="399" y="56"/>
                  </a:cubicBezTo>
                  <a:cubicBezTo>
                    <a:pt x="403" y="53"/>
                    <a:pt x="393" y="51"/>
                    <a:pt x="394" y="54"/>
                  </a:cubicBezTo>
                  <a:cubicBezTo>
                    <a:pt x="394" y="58"/>
                    <a:pt x="388" y="54"/>
                    <a:pt x="387" y="52"/>
                  </a:cubicBezTo>
                  <a:cubicBezTo>
                    <a:pt x="386" y="48"/>
                    <a:pt x="372" y="46"/>
                    <a:pt x="364" y="39"/>
                  </a:cubicBezTo>
                  <a:cubicBezTo>
                    <a:pt x="355" y="30"/>
                    <a:pt x="346" y="36"/>
                    <a:pt x="351" y="37"/>
                  </a:cubicBezTo>
                  <a:cubicBezTo>
                    <a:pt x="356" y="38"/>
                    <a:pt x="356" y="40"/>
                    <a:pt x="351" y="39"/>
                  </a:cubicBezTo>
                  <a:cubicBezTo>
                    <a:pt x="347" y="39"/>
                    <a:pt x="339" y="40"/>
                    <a:pt x="346" y="43"/>
                  </a:cubicBezTo>
                  <a:cubicBezTo>
                    <a:pt x="353" y="45"/>
                    <a:pt x="346" y="47"/>
                    <a:pt x="340" y="47"/>
                  </a:cubicBezTo>
                  <a:cubicBezTo>
                    <a:pt x="334" y="47"/>
                    <a:pt x="334" y="53"/>
                    <a:pt x="342" y="54"/>
                  </a:cubicBezTo>
                  <a:cubicBezTo>
                    <a:pt x="348" y="56"/>
                    <a:pt x="344" y="60"/>
                    <a:pt x="337" y="58"/>
                  </a:cubicBezTo>
                  <a:cubicBezTo>
                    <a:pt x="332" y="57"/>
                    <a:pt x="330" y="60"/>
                    <a:pt x="334" y="63"/>
                  </a:cubicBezTo>
                  <a:close/>
                  <a:moveTo>
                    <a:pt x="375" y="29"/>
                  </a:moveTo>
                  <a:cubicBezTo>
                    <a:pt x="380" y="27"/>
                    <a:pt x="383" y="28"/>
                    <a:pt x="379" y="30"/>
                  </a:cubicBezTo>
                  <a:cubicBezTo>
                    <a:pt x="375" y="33"/>
                    <a:pt x="376" y="34"/>
                    <a:pt x="382" y="34"/>
                  </a:cubicBezTo>
                  <a:cubicBezTo>
                    <a:pt x="388" y="33"/>
                    <a:pt x="380" y="35"/>
                    <a:pt x="380" y="39"/>
                  </a:cubicBezTo>
                  <a:cubicBezTo>
                    <a:pt x="380" y="42"/>
                    <a:pt x="386" y="39"/>
                    <a:pt x="386" y="43"/>
                  </a:cubicBezTo>
                  <a:cubicBezTo>
                    <a:pt x="387" y="47"/>
                    <a:pt x="401" y="48"/>
                    <a:pt x="406" y="44"/>
                  </a:cubicBezTo>
                  <a:cubicBezTo>
                    <a:pt x="409" y="39"/>
                    <a:pt x="408" y="45"/>
                    <a:pt x="407" y="48"/>
                  </a:cubicBezTo>
                  <a:cubicBezTo>
                    <a:pt x="407" y="50"/>
                    <a:pt x="428" y="52"/>
                    <a:pt x="429" y="49"/>
                  </a:cubicBezTo>
                  <a:cubicBezTo>
                    <a:pt x="430" y="46"/>
                    <a:pt x="432" y="47"/>
                    <a:pt x="437" y="48"/>
                  </a:cubicBezTo>
                  <a:cubicBezTo>
                    <a:pt x="441" y="49"/>
                    <a:pt x="460" y="44"/>
                    <a:pt x="460" y="40"/>
                  </a:cubicBezTo>
                  <a:cubicBezTo>
                    <a:pt x="461" y="37"/>
                    <a:pt x="466" y="42"/>
                    <a:pt x="460" y="47"/>
                  </a:cubicBezTo>
                  <a:cubicBezTo>
                    <a:pt x="454" y="52"/>
                    <a:pt x="442" y="51"/>
                    <a:pt x="436" y="52"/>
                  </a:cubicBezTo>
                  <a:cubicBezTo>
                    <a:pt x="430" y="53"/>
                    <a:pt x="440" y="58"/>
                    <a:pt x="445" y="62"/>
                  </a:cubicBezTo>
                  <a:cubicBezTo>
                    <a:pt x="451" y="66"/>
                    <a:pt x="438" y="64"/>
                    <a:pt x="432" y="58"/>
                  </a:cubicBezTo>
                  <a:cubicBezTo>
                    <a:pt x="428" y="52"/>
                    <a:pt x="416" y="52"/>
                    <a:pt x="409" y="53"/>
                  </a:cubicBezTo>
                  <a:cubicBezTo>
                    <a:pt x="403" y="53"/>
                    <a:pt x="405" y="65"/>
                    <a:pt x="409" y="65"/>
                  </a:cubicBezTo>
                  <a:cubicBezTo>
                    <a:pt x="414" y="65"/>
                    <a:pt x="418" y="66"/>
                    <a:pt x="423" y="74"/>
                  </a:cubicBezTo>
                  <a:cubicBezTo>
                    <a:pt x="428" y="81"/>
                    <a:pt x="438" y="79"/>
                    <a:pt x="438" y="83"/>
                  </a:cubicBezTo>
                  <a:cubicBezTo>
                    <a:pt x="438" y="86"/>
                    <a:pt x="425" y="80"/>
                    <a:pt x="418" y="79"/>
                  </a:cubicBezTo>
                  <a:cubicBezTo>
                    <a:pt x="411" y="77"/>
                    <a:pt x="399" y="82"/>
                    <a:pt x="399" y="88"/>
                  </a:cubicBezTo>
                  <a:cubicBezTo>
                    <a:pt x="398" y="92"/>
                    <a:pt x="409" y="92"/>
                    <a:pt x="417" y="88"/>
                  </a:cubicBezTo>
                  <a:cubicBezTo>
                    <a:pt x="424" y="84"/>
                    <a:pt x="418" y="89"/>
                    <a:pt x="415" y="92"/>
                  </a:cubicBezTo>
                  <a:cubicBezTo>
                    <a:pt x="411" y="96"/>
                    <a:pt x="423" y="99"/>
                    <a:pt x="423" y="102"/>
                  </a:cubicBezTo>
                  <a:cubicBezTo>
                    <a:pt x="423" y="106"/>
                    <a:pt x="415" y="105"/>
                    <a:pt x="414" y="101"/>
                  </a:cubicBezTo>
                  <a:cubicBezTo>
                    <a:pt x="413" y="98"/>
                    <a:pt x="409" y="94"/>
                    <a:pt x="401" y="95"/>
                  </a:cubicBezTo>
                  <a:cubicBezTo>
                    <a:pt x="393" y="95"/>
                    <a:pt x="394" y="101"/>
                    <a:pt x="400" y="101"/>
                  </a:cubicBezTo>
                  <a:cubicBezTo>
                    <a:pt x="405" y="102"/>
                    <a:pt x="406" y="106"/>
                    <a:pt x="399" y="106"/>
                  </a:cubicBezTo>
                  <a:cubicBezTo>
                    <a:pt x="394" y="106"/>
                    <a:pt x="380" y="111"/>
                    <a:pt x="384" y="114"/>
                  </a:cubicBezTo>
                  <a:cubicBezTo>
                    <a:pt x="389" y="118"/>
                    <a:pt x="406" y="114"/>
                    <a:pt x="408" y="117"/>
                  </a:cubicBezTo>
                  <a:cubicBezTo>
                    <a:pt x="412" y="119"/>
                    <a:pt x="419" y="120"/>
                    <a:pt x="422" y="117"/>
                  </a:cubicBezTo>
                  <a:cubicBezTo>
                    <a:pt x="424" y="114"/>
                    <a:pt x="430" y="115"/>
                    <a:pt x="437" y="115"/>
                  </a:cubicBezTo>
                  <a:cubicBezTo>
                    <a:pt x="443" y="115"/>
                    <a:pt x="445" y="117"/>
                    <a:pt x="448" y="119"/>
                  </a:cubicBezTo>
                  <a:cubicBezTo>
                    <a:pt x="451" y="122"/>
                    <a:pt x="456" y="121"/>
                    <a:pt x="460" y="118"/>
                  </a:cubicBezTo>
                  <a:cubicBezTo>
                    <a:pt x="464" y="115"/>
                    <a:pt x="464" y="115"/>
                    <a:pt x="468" y="115"/>
                  </a:cubicBezTo>
                  <a:cubicBezTo>
                    <a:pt x="473" y="115"/>
                    <a:pt x="474" y="113"/>
                    <a:pt x="471" y="109"/>
                  </a:cubicBezTo>
                  <a:cubicBezTo>
                    <a:pt x="469" y="105"/>
                    <a:pt x="464" y="112"/>
                    <a:pt x="463" y="109"/>
                  </a:cubicBezTo>
                  <a:cubicBezTo>
                    <a:pt x="462" y="106"/>
                    <a:pt x="456" y="105"/>
                    <a:pt x="447" y="106"/>
                  </a:cubicBezTo>
                  <a:cubicBezTo>
                    <a:pt x="438" y="108"/>
                    <a:pt x="442" y="100"/>
                    <a:pt x="447" y="101"/>
                  </a:cubicBezTo>
                  <a:cubicBezTo>
                    <a:pt x="454" y="103"/>
                    <a:pt x="461" y="103"/>
                    <a:pt x="467" y="101"/>
                  </a:cubicBezTo>
                  <a:cubicBezTo>
                    <a:pt x="473" y="100"/>
                    <a:pt x="468" y="97"/>
                    <a:pt x="468" y="94"/>
                  </a:cubicBezTo>
                  <a:cubicBezTo>
                    <a:pt x="468" y="91"/>
                    <a:pt x="476" y="93"/>
                    <a:pt x="482" y="93"/>
                  </a:cubicBezTo>
                  <a:cubicBezTo>
                    <a:pt x="488" y="93"/>
                    <a:pt x="497" y="84"/>
                    <a:pt x="497" y="77"/>
                  </a:cubicBezTo>
                  <a:cubicBezTo>
                    <a:pt x="497" y="72"/>
                    <a:pt x="484" y="74"/>
                    <a:pt x="478" y="74"/>
                  </a:cubicBezTo>
                  <a:cubicBezTo>
                    <a:pt x="470" y="74"/>
                    <a:pt x="481" y="68"/>
                    <a:pt x="494" y="69"/>
                  </a:cubicBezTo>
                  <a:cubicBezTo>
                    <a:pt x="506" y="70"/>
                    <a:pt x="501" y="64"/>
                    <a:pt x="503" y="63"/>
                  </a:cubicBezTo>
                  <a:cubicBezTo>
                    <a:pt x="505" y="61"/>
                    <a:pt x="512" y="64"/>
                    <a:pt x="517" y="64"/>
                  </a:cubicBezTo>
                  <a:cubicBezTo>
                    <a:pt x="524" y="62"/>
                    <a:pt x="520" y="57"/>
                    <a:pt x="524" y="57"/>
                  </a:cubicBezTo>
                  <a:cubicBezTo>
                    <a:pt x="526" y="57"/>
                    <a:pt x="534" y="52"/>
                    <a:pt x="548" y="44"/>
                  </a:cubicBezTo>
                  <a:cubicBezTo>
                    <a:pt x="561" y="37"/>
                    <a:pt x="572" y="39"/>
                    <a:pt x="572" y="34"/>
                  </a:cubicBezTo>
                  <a:cubicBezTo>
                    <a:pt x="573" y="29"/>
                    <a:pt x="553" y="34"/>
                    <a:pt x="550" y="33"/>
                  </a:cubicBezTo>
                  <a:cubicBezTo>
                    <a:pt x="547" y="31"/>
                    <a:pt x="563" y="27"/>
                    <a:pt x="567" y="28"/>
                  </a:cubicBezTo>
                  <a:cubicBezTo>
                    <a:pt x="572" y="29"/>
                    <a:pt x="576" y="28"/>
                    <a:pt x="590" y="22"/>
                  </a:cubicBezTo>
                  <a:cubicBezTo>
                    <a:pt x="604" y="15"/>
                    <a:pt x="598" y="14"/>
                    <a:pt x="592" y="15"/>
                  </a:cubicBezTo>
                  <a:cubicBezTo>
                    <a:pt x="586" y="15"/>
                    <a:pt x="580" y="14"/>
                    <a:pt x="581" y="10"/>
                  </a:cubicBezTo>
                  <a:cubicBezTo>
                    <a:pt x="581" y="6"/>
                    <a:pt x="573" y="10"/>
                    <a:pt x="572" y="8"/>
                  </a:cubicBezTo>
                  <a:cubicBezTo>
                    <a:pt x="572" y="6"/>
                    <a:pt x="563" y="7"/>
                    <a:pt x="555" y="10"/>
                  </a:cubicBezTo>
                  <a:cubicBezTo>
                    <a:pt x="547" y="14"/>
                    <a:pt x="554" y="7"/>
                    <a:pt x="558" y="5"/>
                  </a:cubicBezTo>
                  <a:cubicBezTo>
                    <a:pt x="562" y="4"/>
                    <a:pt x="537" y="5"/>
                    <a:pt x="532" y="3"/>
                  </a:cubicBezTo>
                  <a:cubicBezTo>
                    <a:pt x="527" y="0"/>
                    <a:pt x="523" y="7"/>
                    <a:pt x="519" y="3"/>
                  </a:cubicBezTo>
                  <a:cubicBezTo>
                    <a:pt x="515" y="0"/>
                    <a:pt x="505" y="3"/>
                    <a:pt x="506" y="6"/>
                  </a:cubicBezTo>
                  <a:cubicBezTo>
                    <a:pt x="507" y="9"/>
                    <a:pt x="504" y="9"/>
                    <a:pt x="501" y="5"/>
                  </a:cubicBezTo>
                  <a:cubicBezTo>
                    <a:pt x="497" y="3"/>
                    <a:pt x="489" y="6"/>
                    <a:pt x="482" y="5"/>
                  </a:cubicBezTo>
                  <a:cubicBezTo>
                    <a:pt x="475" y="4"/>
                    <a:pt x="478" y="11"/>
                    <a:pt x="470" y="7"/>
                  </a:cubicBezTo>
                  <a:cubicBezTo>
                    <a:pt x="463" y="4"/>
                    <a:pt x="454" y="5"/>
                    <a:pt x="457" y="6"/>
                  </a:cubicBezTo>
                  <a:cubicBezTo>
                    <a:pt x="459" y="7"/>
                    <a:pt x="456" y="10"/>
                    <a:pt x="454" y="9"/>
                  </a:cubicBezTo>
                  <a:cubicBezTo>
                    <a:pt x="450" y="7"/>
                    <a:pt x="447" y="9"/>
                    <a:pt x="449" y="12"/>
                  </a:cubicBezTo>
                  <a:cubicBezTo>
                    <a:pt x="450" y="15"/>
                    <a:pt x="436" y="11"/>
                    <a:pt x="436" y="15"/>
                  </a:cubicBezTo>
                  <a:cubicBezTo>
                    <a:pt x="436" y="18"/>
                    <a:pt x="431" y="20"/>
                    <a:pt x="428" y="17"/>
                  </a:cubicBezTo>
                  <a:cubicBezTo>
                    <a:pt x="423" y="14"/>
                    <a:pt x="411" y="13"/>
                    <a:pt x="415" y="15"/>
                  </a:cubicBezTo>
                  <a:cubicBezTo>
                    <a:pt x="418" y="19"/>
                    <a:pt x="404" y="17"/>
                    <a:pt x="407" y="20"/>
                  </a:cubicBezTo>
                  <a:cubicBezTo>
                    <a:pt x="411" y="23"/>
                    <a:pt x="403" y="26"/>
                    <a:pt x="403" y="24"/>
                  </a:cubicBezTo>
                  <a:cubicBezTo>
                    <a:pt x="403" y="22"/>
                    <a:pt x="394" y="19"/>
                    <a:pt x="391" y="22"/>
                  </a:cubicBezTo>
                  <a:cubicBezTo>
                    <a:pt x="388" y="25"/>
                    <a:pt x="386" y="28"/>
                    <a:pt x="385" y="27"/>
                  </a:cubicBezTo>
                  <a:cubicBezTo>
                    <a:pt x="383" y="25"/>
                    <a:pt x="376" y="26"/>
                    <a:pt x="370" y="28"/>
                  </a:cubicBezTo>
                  <a:cubicBezTo>
                    <a:pt x="362" y="30"/>
                    <a:pt x="370" y="33"/>
                    <a:pt x="375" y="29"/>
                  </a:cubicBezTo>
                  <a:close/>
                  <a:moveTo>
                    <a:pt x="458" y="314"/>
                  </a:moveTo>
                  <a:cubicBezTo>
                    <a:pt x="460" y="314"/>
                    <a:pt x="465" y="306"/>
                    <a:pt x="459" y="306"/>
                  </a:cubicBezTo>
                  <a:cubicBezTo>
                    <a:pt x="453" y="307"/>
                    <a:pt x="454" y="315"/>
                    <a:pt x="458" y="314"/>
                  </a:cubicBezTo>
                  <a:close/>
                  <a:moveTo>
                    <a:pt x="429" y="307"/>
                  </a:moveTo>
                  <a:cubicBezTo>
                    <a:pt x="434" y="310"/>
                    <a:pt x="442" y="301"/>
                    <a:pt x="442" y="298"/>
                  </a:cubicBezTo>
                  <a:cubicBezTo>
                    <a:pt x="441" y="296"/>
                    <a:pt x="422" y="303"/>
                    <a:pt x="429" y="307"/>
                  </a:cubicBezTo>
                  <a:close/>
                  <a:moveTo>
                    <a:pt x="453" y="289"/>
                  </a:moveTo>
                  <a:cubicBezTo>
                    <a:pt x="454" y="285"/>
                    <a:pt x="442" y="284"/>
                    <a:pt x="442" y="281"/>
                  </a:cubicBezTo>
                  <a:cubicBezTo>
                    <a:pt x="442" y="277"/>
                    <a:pt x="431" y="274"/>
                    <a:pt x="428" y="272"/>
                  </a:cubicBezTo>
                  <a:cubicBezTo>
                    <a:pt x="424" y="270"/>
                    <a:pt x="418" y="269"/>
                    <a:pt x="418" y="265"/>
                  </a:cubicBezTo>
                  <a:cubicBezTo>
                    <a:pt x="418" y="261"/>
                    <a:pt x="411" y="264"/>
                    <a:pt x="410" y="270"/>
                  </a:cubicBezTo>
                  <a:cubicBezTo>
                    <a:pt x="410" y="276"/>
                    <a:pt x="406" y="274"/>
                    <a:pt x="408" y="280"/>
                  </a:cubicBezTo>
                  <a:cubicBezTo>
                    <a:pt x="410" y="286"/>
                    <a:pt x="401" y="287"/>
                    <a:pt x="402" y="290"/>
                  </a:cubicBezTo>
                  <a:cubicBezTo>
                    <a:pt x="403" y="293"/>
                    <a:pt x="407" y="290"/>
                    <a:pt x="411" y="290"/>
                  </a:cubicBezTo>
                  <a:cubicBezTo>
                    <a:pt x="416" y="290"/>
                    <a:pt x="410" y="296"/>
                    <a:pt x="416" y="296"/>
                  </a:cubicBezTo>
                  <a:cubicBezTo>
                    <a:pt x="419" y="296"/>
                    <a:pt x="426" y="292"/>
                    <a:pt x="428" y="289"/>
                  </a:cubicBezTo>
                  <a:cubicBezTo>
                    <a:pt x="430" y="286"/>
                    <a:pt x="432" y="285"/>
                    <a:pt x="437" y="288"/>
                  </a:cubicBezTo>
                  <a:cubicBezTo>
                    <a:pt x="442" y="292"/>
                    <a:pt x="452" y="292"/>
                    <a:pt x="453" y="289"/>
                  </a:cubicBezTo>
                  <a:close/>
                  <a:moveTo>
                    <a:pt x="560" y="259"/>
                  </a:moveTo>
                  <a:cubicBezTo>
                    <a:pt x="564" y="260"/>
                    <a:pt x="564" y="265"/>
                    <a:pt x="571" y="271"/>
                  </a:cubicBezTo>
                  <a:cubicBezTo>
                    <a:pt x="577" y="275"/>
                    <a:pt x="578" y="272"/>
                    <a:pt x="579" y="269"/>
                  </a:cubicBezTo>
                  <a:cubicBezTo>
                    <a:pt x="580" y="265"/>
                    <a:pt x="586" y="268"/>
                    <a:pt x="586" y="264"/>
                  </a:cubicBezTo>
                  <a:cubicBezTo>
                    <a:pt x="586" y="260"/>
                    <a:pt x="592" y="256"/>
                    <a:pt x="596" y="255"/>
                  </a:cubicBezTo>
                  <a:cubicBezTo>
                    <a:pt x="600" y="253"/>
                    <a:pt x="593" y="249"/>
                    <a:pt x="587" y="249"/>
                  </a:cubicBezTo>
                  <a:cubicBezTo>
                    <a:pt x="582" y="249"/>
                    <a:pt x="581" y="246"/>
                    <a:pt x="581" y="244"/>
                  </a:cubicBezTo>
                  <a:cubicBezTo>
                    <a:pt x="581" y="241"/>
                    <a:pt x="572" y="235"/>
                    <a:pt x="568" y="236"/>
                  </a:cubicBezTo>
                  <a:cubicBezTo>
                    <a:pt x="564" y="237"/>
                    <a:pt x="559" y="233"/>
                    <a:pt x="555" y="232"/>
                  </a:cubicBezTo>
                  <a:cubicBezTo>
                    <a:pt x="550" y="232"/>
                    <a:pt x="544" y="228"/>
                    <a:pt x="545" y="223"/>
                  </a:cubicBezTo>
                  <a:cubicBezTo>
                    <a:pt x="546" y="219"/>
                    <a:pt x="553" y="225"/>
                    <a:pt x="555" y="222"/>
                  </a:cubicBezTo>
                  <a:cubicBezTo>
                    <a:pt x="557" y="218"/>
                    <a:pt x="547" y="220"/>
                    <a:pt x="547" y="217"/>
                  </a:cubicBezTo>
                  <a:cubicBezTo>
                    <a:pt x="546" y="214"/>
                    <a:pt x="549" y="216"/>
                    <a:pt x="550" y="214"/>
                  </a:cubicBezTo>
                  <a:cubicBezTo>
                    <a:pt x="553" y="212"/>
                    <a:pt x="550" y="209"/>
                    <a:pt x="547" y="208"/>
                  </a:cubicBezTo>
                  <a:cubicBezTo>
                    <a:pt x="545" y="207"/>
                    <a:pt x="544" y="210"/>
                    <a:pt x="541" y="210"/>
                  </a:cubicBezTo>
                  <a:cubicBezTo>
                    <a:pt x="539" y="210"/>
                    <a:pt x="541" y="207"/>
                    <a:pt x="543" y="204"/>
                  </a:cubicBezTo>
                  <a:cubicBezTo>
                    <a:pt x="545" y="202"/>
                    <a:pt x="536" y="199"/>
                    <a:pt x="531" y="200"/>
                  </a:cubicBezTo>
                  <a:cubicBezTo>
                    <a:pt x="527" y="202"/>
                    <a:pt x="526" y="199"/>
                    <a:pt x="526" y="198"/>
                  </a:cubicBezTo>
                  <a:cubicBezTo>
                    <a:pt x="526" y="195"/>
                    <a:pt x="519" y="198"/>
                    <a:pt x="516" y="199"/>
                  </a:cubicBezTo>
                  <a:cubicBezTo>
                    <a:pt x="514" y="201"/>
                    <a:pt x="511" y="198"/>
                    <a:pt x="514" y="197"/>
                  </a:cubicBezTo>
                  <a:cubicBezTo>
                    <a:pt x="517" y="197"/>
                    <a:pt x="521" y="194"/>
                    <a:pt x="520" y="191"/>
                  </a:cubicBezTo>
                  <a:cubicBezTo>
                    <a:pt x="519" y="188"/>
                    <a:pt x="511" y="187"/>
                    <a:pt x="509" y="191"/>
                  </a:cubicBezTo>
                  <a:cubicBezTo>
                    <a:pt x="507" y="195"/>
                    <a:pt x="501" y="187"/>
                    <a:pt x="501" y="185"/>
                  </a:cubicBezTo>
                  <a:cubicBezTo>
                    <a:pt x="501" y="181"/>
                    <a:pt x="490" y="184"/>
                    <a:pt x="491" y="179"/>
                  </a:cubicBezTo>
                  <a:cubicBezTo>
                    <a:pt x="492" y="174"/>
                    <a:pt x="479" y="173"/>
                    <a:pt x="476" y="173"/>
                  </a:cubicBezTo>
                  <a:cubicBezTo>
                    <a:pt x="472" y="173"/>
                    <a:pt x="466" y="175"/>
                    <a:pt x="467" y="179"/>
                  </a:cubicBezTo>
                  <a:cubicBezTo>
                    <a:pt x="468" y="183"/>
                    <a:pt x="464" y="181"/>
                    <a:pt x="463" y="177"/>
                  </a:cubicBezTo>
                  <a:cubicBezTo>
                    <a:pt x="462" y="174"/>
                    <a:pt x="454" y="181"/>
                    <a:pt x="451" y="181"/>
                  </a:cubicBezTo>
                  <a:cubicBezTo>
                    <a:pt x="448" y="181"/>
                    <a:pt x="452" y="172"/>
                    <a:pt x="451" y="169"/>
                  </a:cubicBezTo>
                  <a:cubicBezTo>
                    <a:pt x="450" y="166"/>
                    <a:pt x="447" y="165"/>
                    <a:pt x="445" y="160"/>
                  </a:cubicBezTo>
                  <a:cubicBezTo>
                    <a:pt x="443" y="155"/>
                    <a:pt x="433" y="157"/>
                    <a:pt x="431" y="160"/>
                  </a:cubicBezTo>
                  <a:cubicBezTo>
                    <a:pt x="429" y="162"/>
                    <a:pt x="419" y="162"/>
                    <a:pt x="416" y="166"/>
                  </a:cubicBezTo>
                  <a:cubicBezTo>
                    <a:pt x="411" y="171"/>
                    <a:pt x="416" y="175"/>
                    <a:pt x="418" y="177"/>
                  </a:cubicBezTo>
                  <a:cubicBezTo>
                    <a:pt x="419" y="179"/>
                    <a:pt x="411" y="181"/>
                    <a:pt x="414" y="184"/>
                  </a:cubicBezTo>
                  <a:cubicBezTo>
                    <a:pt x="417" y="186"/>
                    <a:pt x="421" y="186"/>
                    <a:pt x="421" y="189"/>
                  </a:cubicBezTo>
                  <a:cubicBezTo>
                    <a:pt x="422" y="194"/>
                    <a:pt x="411" y="188"/>
                    <a:pt x="409" y="185"/>
                  </a:cubicBezTo>
                  <a:cubicBezTo>
                    <a:pt x="407" y="181"/>
                    <a:pt x="409" y="178"/>
                    <a:pt x="407" y="175"/>
                  </a:cubicBezTo>
                  <a:cubicBezTo>
                    <a:pt x="405" y="173"/>
                    <a:pt x="407" y="169"/>
                    <a:pt x="411" y="164"/>
                  </a:cubicBezTo>
                  <a:cubicBezTo>
                    <a:pt x="416" y="160"/>
                    <a:pt x="418" y="161"/>
                    <a:pt x="418" y="158"/>
                  </a:cubicBezTo>
                  <a:cubicBezTo>
                    <a:pt x="418" y="155"/>
                    <a:pt x="400" y="155"/>
                    <a:pt x="390" y="165"/>
                  </a:cubicBezTo>
                  <a:cubicBezTo>
                    <a:pt x="379" y="175"/>
                    <a:pt x="382" y="188"/>
                    <a:pt x="382" y="191"/>
                  </a:cubicBezTo>
                  <a:cubicBezTo>
                    <a:pt x="383" y="194"/>
                    <a:pt x="393" y="192"/>
                    <a:pt x="398" y="194"/>
                  </a:cubicBezTo>
                  <a:cubicBezTo>
                    <a:pt x="404" y="196"/>
                    <a:pt x="401" y="198"/>
                    <a:pt x="397" y="198"/>
                  </a:cubicBezTo>
                  <a:cubicBezTo>
                    <a:pt x="393" y="197"/>
                    <a:pt x="385" y="195"/>
                    <a:pt x="385" y="198"/>
                  </a:cubicBezTo>
                  <a:cubicBezTo>
                    <a:pt x="386" y="201"/>
                    <a:pt x="394" y="207"/>
                    <a:pt x="400" y="205"/>
                  </a:cubicBezTo>
                  <a:cubicBezTo>
                    <a:pt x="406" y="204"/>
                    <a:pt x="406" y="204"/>
                    <a:pt x="407" y="207"/>
                  </a:cubicBezTo>
                  <a:cubicBezTo>
                    <a:pt x="410" y="210"/>
                    <a:pt x="417" y="209"/>
                    <a:pt x="422" y="210"/>
                  </a:cubicBezTo>
                  <a:cubicBezTo>
                    <a:pt x="429" y="210"/>
                    <a:pt x="436" y="212"/>
                    <a:pt x="439" y="212"/>
                  </a:cubicBezTo>
                  <a:cubicBezTo>
                    <a:pt x="442" y="212"/>
                    <a:pt x="445" y="210"/>
                    <a:pt x="446" y="209"/>
                  </a:cubicBezTo>
                  <a:cubicBezTo>
                    <a:pt x="447" y="208"/>
                    <a:pt x="460" y="211"/>
                    <a:pt x="464" y="211"/>
                  </a:cubicBezTo>
                  <a:cubicBezTo>
                    <a:pt x="467" y="211"/>
                    <a:pt x="465" y="208"/>
                    <a:pt x="463" y="207"/>
                  </a:cubicBezTo>
                  <a:cubicBezTo>
                    <a:pt x="460" y="206"/>
                    <a:pt x="461" y="201"/>
                    <a:pt x="464" y="203"/>
                  </a:cubicBezTo>
                  <a:cubicBezTo>
                    <a:pt x="467" y="205"/>
                    <a:pt x="472" y="206"/>
                    <a:pt x="473" y="209"/>
                  </a:cubicBezTo>
                  <a:cubicBezTo>
                    <a:pt x="474" y="211"/>
                    <a:pt x="477" y="210"/>
                    <a:pt x="477" y="212"/>
                  </a:cubicBezTo>
                  <a:cubicBezTo>
                    <a:pt x="478" y="214"/>
                    <a:pt x="488" y="217"/>
                    <a:pt x="488" y="220"/>
                  </a:cubicBezTo>
                  <a:cubicBezTo>
                    <a:pt x="489" y="223"/>
                    <a:pt x="478" y="223"/>
                    <a:pt x="480" y="226"/>
                  </a:cubicBezTo>
                  <a:cubicBezTo>
                    <a:pt x="484" y="228"/>
                    <a:pt x="489" y="223"/>
                    <a:pt x="492" y="223"/>
                  </a:cubicBezTo>
                  <a:cubicBezTo>
                    <a:pt x="496" y="223"/>
                    <a:pt x="496" y="232"/>
                    <a:pt x="499" y="230"/>
                  </a:cubicBezTo>
                  <a:cubicBezTo>
                    <a:pt x="503" y="228"/>
                    <a:pt x="506" y="232"/>
                    <a:pt x="511" y="237"/>
                  </a:cubicBezTo>
                  <a:cubicBezTo>
                    <a:pt x="514" y="243"/>
                    <a:pt x="510" y="248"/>
                    <a:pt x="511" y="250"/>
                  </a:cubicBezTo>
                  <a:cubicBezTo>
                    <a:pt x="511" y="252"/>
                    <a:pt x="518" y="251"/>
                    <a:pt x="523" y="249"/>
                  </a:cubicBezTo>
                  <a:cubicBezTo>
                    <a:pt x="526" y="247"/>
                    <a:pt x="531" y="252"/>
                    <a:pt x="534" y="255"/>
                  </a:cubicBezTo>
                  <a:cubicBezTo>
                    <a:pt x="538" y="258"/>
                    <a:pt x="522" y="263"/>
                    <a:pt x="523" y="260"/>
                  </a:cubicBezTo>
                  <a:cubicBezTo>
                    <a:pt x="525" y="258"/>
                    <a:pt x="514" y="249"/>
                    <a:pt x="504" y="253"/>
                  </a:cubicBezTo>
                  <a:cubicBezTo>
                    <a:pt x="495" y="257"/>
                    <a:pt x="502" y="262"/>
                    <a:pt x="502" y="266"/>
                  </a:cubicBezTo>
                  <a:cubicBezTo>
                    <a:pt x="503" y="269"/>
                    <a:pt x="494" y="272"/>
                    <a:pt x="485" y="270"/>
                  </a:cubicBezTo>
                  <a:cubicBezTo>
                    <a:pt x="476" y="266"/>
                    <a:pt x="478" y="271"/>
                    <a:pt x="475" y="271"/>
                  </a:cubicBezTo>
                  <a:cubicBezTo>
                    <a:pt x="471" y="271"/>
                    <a:pt x="467" y="277"/>
                    <a:pt x="471" y="281"/>
                  </a:cubicBezTo>
                  <a:cubicBezTo>
                    <a:pt x="474" y="284"/>
                    <a:pt x="481" y="281"/>
                    <a:pt x="488" y="282"/>
                  </a:cubicBezTo>
                  <a:cubicBezTo>
                    <a:pt x="493" y="282"/>
                    <a:pt x="494" y="284"/>
                    <a:pt x="494" y="280"/>
                  </a:cubicBezTo>
                  <a:cubicBezTo>
                    <a:pt x="495" y="277"/>
                    <a:pt x="502" y="278"/>
                    <a:pt x="506" y="279"/>
                  </a:cubicBezTo>
                  <a:cubicBezTo>
                    <a:pt x="510" y="280"/>
                    <a:pt x="509" y="286"/>
                    <a:pt x="514" y="287"/>
                  </a:cubicBezTo>
                  <a:cubicBezTo>
                    <a:pt x="520" y="287"/>
                    <a:pt x="515" y="293"/>
                    <a:pt x="519" y="296"/>
                  </a:cubicBezTo>
                  <a:cubicBezTo>
                    <a:pt x="522" y="300"/>
                    <a:pt x="532" y="298"/>
                    <a:pt x="537" y="302"/>
                  </a:cubicBezTo>
                  <a:cubicBezTo>
                    <a:pt x="540" y="306"/>
                    <a:pt x="557" y="314"/>
                    <a:pt x="560" y="311"/>
                  </a:cubicBezTo>
                  <a:cubicBezTo>
                    <a:pt x="562" y="308"/>
                    <a:pt x="545" y="293"/>
                    <a:pt x="540" y="291"/>
                  </a:cubicBezTo>
                  <a:cubicBezTo>
                    <a:pt x="535" y="290"/>
                    <a:pt x="545" y="288"/>
                    <a:pt x="551" y="293"/>
                  </a:cubicBezTo>
                  <a:cubicBezTo>
                    <a:pt x="558" y="298"/>
                    <a:pt x="567" y="300"/>
                    <a:pt x="572" y="295"/>
                  </a:cubicBezTo>
                  <a:cubicBezTo>
                    <a:pt x="576" y="288"/>
                    <a:pt x="567" y="290"/>
                    <a:pt x="567" y="286"/>
                  </a:cubicBezTo>
                  <a:cubicBezTo>
                    <a:pt x="567" y="282"/>
                    <a:pt x="564" y="275"/>
                    <a:pt x="560" y="275"/>
                  </a:cubicBezTo>
                  <a:cubicBezTo>
                    <a:pt x="555" y="275"/>
                    <a:pt x="543" y="266"/>
                    <a:pt x="548" y="264"/>
                  </a:cubicBezTo>
                  <a:cubicBezTo>
                    <a:pt x="552" y="262"/>
                    <a:pt x="546" y="259"/>
                    <a:pt x="550" y="256"/>
                  </a:cubicBezTo>
                  <a:cubicBezTo>
                    <a:pt x="553" y="252"/>
                    <a:pt x="556" y="259"/>
                    <a:pt x="560" y="259"/>
                  </a:cubicBezTo>
                  <a:close/>
                  <a:moveTo>
                    <a:pt x="490" y="244"/>
                  </a:moveTo>
                  <a:cubicBezTo>
                    <a:pt x="494" y="244"/>
                    <a:pt x="494" y="237"/>
                    <a:pt x="491" y="235"/>
                  </a:cubicBezTo>
                  <a:cubicBezTo>
                    <a:pt x="490" y="232"/>
                    <a:pt x="486" y="232"/>
                    <a:pt x="482" y="232"/>
                  </a:cubicBezTo>
                  <a:cubicBezTo>
                    <a:pt x="478" y="232"/>
                    <a:pt x="472" y="237"/>
                    <a:pt x="476" y="244"/>
                  </a:cubicBezTo>
                  <a:cubicBezTo>
                    <a:pt x="478" y="249"/>
                    <a:pt x="487" y="245"/>
                    <a:pt x="490" y="244"/>
                  </a:cubicBezTo>
                  <a:close/>
                  <a:moveTo>
                    <a:pt x="450" y="158"/>
                  </a:moveTo>
                  <a:cubicBezTo>
                    <a:pt x="447" y="162"/>
                    <a:pt x="454" y="162"/>
                    <a:pt x="454" y="167"/>
                  </a:cubicBezTo>
                  <a:cubicBezTo>
                    <a:pt x="454" y="173"/>
                    <a:pt x="461" y="174"/>
                    <a:pt x="466" y="171"/>
                  </a:cubicBezTo>
                  <a:cubicBezTo>
                    <a:pt x="470" y="168"/>
                    <a:pt x="483" y="172"/>
                    <a:pt x="483" y="168"/>
                  </a:cubicBezTo>
                  <a:cubicBezTo>
                    <a:pt x="483" y="164"/>
                    <a:pt x="469" y="158"/>
                    <a:pt x="465" y="159"/>
                  </a:cubicBezTo>
                  <a:cubicBezTo>
                    <a:pt x="459" y="160"/>
                    <a:pt x="452" y="154"/>
                    <a:pt x="450" y="158"/>
                  </a:cubicBezTo>
                  <a:close/>
                  <a:moveTo>
                    <a:pt x="573" y="439"/>
                  </a:moveTo>
                  <a:cubicBezTo>
                    <a:pt x="574" y="442"/>
                    <a:pt x="593" y="449"/>
                    <a:pt x="593" y="446"/>
                  </a:cubicBezTo>
                  <a:cubicBezTo>
                    <a:pt x="594" y="443"/>
                    <a:pt x="573" y="437"/>
                    <a:pt x="573" y="439"/>
                  </a:cubicBezTo>
                  <a:close/>
                  <a:moveTo>
                    <a:pt x="657" y="458"/>
                  </a:moveTo>
                  <a:cubicBezTo>
                    <a:pt x="655" y="461"/>
                    <a:pt x="653" y="456"/>
                    <a:pt x="656" y="455"/>
                  </a:cubicBezTo>
                  <a:cubicBezTo>
                    <a:pt x="659" y="453"/>
                    <a:pt x="656" y="452"/>
                    <a:pt x="653" y="453"/>
                  </a:cubicBezTo>
                  <a:cubicBezTo>
                    <a:pt x="650" y="455"/>
                    <a:pt x="651" y="447"/>
                    <a:pt x="654" y="445"/>
                  </a:cubicBezTo>
                  <a:cubicBezTo>
                    <a:pt x="656" y="444"/>
                    <a:pt x="647" y="442"/>
                    <a:pt x="647" y="444"/>
                  </a:cubicBezTo>
                  <a:cubicBezTo>
                    <a:pt x="647" y="446"/>
                    <a:pt x="642" y="445"/>
                    <a:pt x="641" y="443"/>
                  </a:cubicBezTo>
                  <a:cubicBezTo>
                    <a:pt x="640" y="441"/>
                    <a:pt x="636" y="440"/>
                    <a:pt x="637" y="438"/>
                  </a:cubicBezTo>
                  <a:cubicBezTo>
                    <a:pt x="639" y="437"/>
                    <a:pt x="633" y="436"/>
                    <a:pt x="632" y="439"/>
                  </a:cubicBezTo>
                  <a:cubicBezTo>
                    <a:pt x="631" y="442"/>
                    <a:pt x="629" y="437"/>
                    <a:pt x="633" y="433"/>
                  </a:cubicBezTo>
                  <a:cubicBezTo>
                    <a:pt x="635" y="430"/>
                    <a:pt x="635" y="427"/>
                    <a:pt x="638" y="425"/>
                  </a:cubicBezTo>
                  <a:cubicBezTo>
                    <a:pt x="641" y="423"/>
                    <a:pt x="637" y="421"/>
                    <a:pt x="635" y="422"/>
                  </a:cubicBezTo>
                  <a:cubicBezTo>
                    <a:pt x="631" y="424"/>
                    <a:pt x="623" y="436"/>
                    <a:pt x="623" y="439"/>
                  </a:cubicBezTo>
                  <a:cubicBezTo>
                    <a:pt x="623" y="443"/>
                    <a:pt x="623" y="446"/>
                    <a:pt x="619" y="446"/>
                  </a:cubicBezTo>
                  <a:cubicBezTo>
                    <a:pt x="616" y="446"/>
                    <a:pt x="612" y="449"/>
                    <a:pt x="615" y="451"/>
                  </a:cubicBezTo>
                  <a:cubicBezTo>
                    <a:pt x="617" y="453"/>
                    <a:pt x="609" y="457"/>
                    <a:pt x="612" y="460"/>
                  </a:cubicBezTo>
                  <a:cubicBezTo>
                    <a:pt x="615" y="461"/>
                    <a:pt x="620" y="459"/>
                    <a:pt x="624" y="459"/>
                  </a:cubicBezTo>
                  <a:cubicBezTo>
                    <a:pt x="628" y="460"/>
                    <a:pt x="631" y="460"/>
                    <a:pt x="635" y="457"/>
                  </a:cubicBezTo>
                  <a:cubicBezTo>
                    <a:pt x="638" y="455"/>
                    <a:pt x="638" y="460"/>
                    <a:pt x="641" y="459"/>
                  </a:cubicBezTo>
                  <a:cubicBezTo>
                    <a:pt x="645" y="459"/>
                    <a:pt x="639" y="462"/>
                    <a:pt x="640" y="465"/>
                  </a:cubicBezTo>
                  <a:cubicBezTo>
                    <a:pt x="640" y="467"/>
                    <a:pt x="644" y="464"/>
                    <a:pt x="646" y="462"/>
                  </a:cubicBezTo>
                  <a:cubicBezTo>
                    <a:pt x="648" y="461"/>
                    <a:pt x="652" y="462"/>
                    <a:pt x="650" y="464"/>
                  </a:cubicBezTo>
                  <a:cubicBezTo>
                    <a:pt x="649" y="467"/>
                    <a:pt x="658" y="468"/>
                    <a:pt x="659" y="465"/>
                  </a:cubicBezTo>
                  <a:cubicBezTo>
                    <a:pt x="662" y="462"/>
                    <a:pt x="658" y="456"/>
                    <a:pt x="657" y="458"/>
                  </a:cubicBezTo>
                  <a:close/>
                  <a:moveTo>
                    <a:pt x="61" y="398"/>
                  </a:moveTo>
                  <a:cubicBezTo>
                    <a:pt x="56" y="401"/>
                    <a:pt x="70" y="416"/>
                    <a:pt x="72" y="414"/>
                  </a:cubicBezTo>
                  <a:cubicBezTo>
                    <a:pt x="75" y="413"/>
                    <a:pt x="70" y="406"/>
                    <a:pt x="70" y="403"/>
                  </a:cubicBezTo>
                  <a:cubicBezTo>
                    <a:pt x="70" y="399"/>
                    <a:pt x="68" y="394"/>
                    <a:pt x="61" y="398"/>
                  </a:cubicBezTo>
                  <a:close/>
                  <a:moveTo>
                    <a:pt x="604" y="473"/>
                  </a:moveTo>
                  <a:cubicBezTo>
                    <a:pt x="601" y="473"/>
                    <a:pt x="603" y="470"/>
                    <a:pt x="604" y="468"/>
                  </a:cubicBezTo>
                  <a:cubicBezTo>
                    <a:pt x="604" y="467"/>
                    <a:pt x="599" y="468"/>
                    <a:pt x="599" y="471"/>
                  </a:cubicBezTo>
                  <a:cubicBezTo>
                    <a:pt x="599" y="473"/>
                    <a:pt x="595" y="474"/>
                    <a:pt x="595" y="475"/>
                  </a:cubicBezTo>
                  <a:cubicBezTo>
                    <a:pt x="595" y="479"/>
                    <a:pt x="595" y="477"/>
                    <a:pt x="592" y="479"/>
                  </a:cubicBezTo>
                  <a:cubicBezTo>
                    <a:pt x="589" y="479"/>
                    <a:pt x="579" y="479"/>
                    <a:pt x="578" y="476"/>
                  </a:cubicBezTo>
                  <a:cubicBezTo>
                    <a:pt x="578" y="474"/>
                    <a:pt x="571" y="473"/>
                    <a:pt x="571" y="469"/>
                  </a:cubicBezTo>
                  <a:cubicBezTo>
                    <a:pt x="570" y="467"/>
                    <a:pt x="566" y="466"/>
                    <a:pt x="570" y="462"/>
                  </a:cubicBezTo>
                  <a:cubicBezTo>
                    <a:pt x="573" y="458"/>
                    <a:pt x="569" y="456"/>
                    <a:pt x="566" y="459"/>
                  </a:cubicBezTo>
                  <a:cubicBezTo>
                    <a:pt x="563" y="462"/>
                    <a:pt x="562" y="458"/>
                    <a:pt x="565" y="456"/>
                  </a:cubicBezTo>
                  <a:cubicBezTo>
                    <a:pt x="569" y="455"/>
                    <a:pt x="576" y="454"/>
                    <a:pt x="573" y="447"/>
                  </a:cubicBezTo>
                  <a:cubicBezTo>
                    <a:pt x="569" y="441"/>
                    <a:pt x="547" y="449"/>
                    <a:pt x="540" y="452"/>
                  </a:cubicBezTo>
                  <a:cubicBezTo>
                    <a:pt x="535" y="455"/>
                    <a:pt x="527" y="466"/>
                    <a:pt x="525" y="466"/>
                  </a:cubicBezTo>
                  <a:cubicBezTo>
                    <a:pt x="522" y="466"/>
                    <a:pt x="530" y="460"/>
                    <a:pt x="531" y="458"/>
                  </a:cubicBezTo>
                  <a:cubicBezTo>
                    <a:pt x="533" y="456"/>
                    <a:pt x="531" y="454"/>
                    <a:pt x="533" y="455"/>
                  </a:cubicBezTo>
                  <a:cubicBezTo>
                    <a:pt x="535" y="455"/>
                    <a:pt x="539" y="448"/>
                    <a:pt x="543" y="445"/>
                  </a:cubicBezTo>
                  <a:cubicBezTo>
                    <a:pt x="547" y="443"/>
                    <a:pt x="550" y="445"/>
                    <a:pt x="550" y="443"/>
                  </a:cubicBezTo>
                  <a:cubicBezTo>
                    <a:pt x="551" y="441"/>
                    <a:pt x="553" y="439"/>
                    <a:pt x="556" y="436"/>
                  </a:cubicBezTo>
                  <a:cubicBezTo>
                    <a:pt x="560" y="433"/>
                    <a:pt x="599" y="434"/>
                    <a:pt x="603" y="434"/>
                  </a:cubicBezTo>
                  <a:cubicBezTo>
                    <a:pt x="607" y="434"/>
                    <a:pt x="614" y="429"/>
                    <a:pt x="616" y="426"/>
                  </a:cubicBezTo>
                  <a:cubicBezTo>
                    <a:pt x="618" y="422"/>
                    <a:pt x="621" y="422"/>
                    <a:pt x="626" y="423"/>
                  </a:cubicBezTo>
                  <a:cubicBezTo>
                    <a:pt x="632" y="423"/>
                    <a:pt x="635" y="418"/>
                    <a:pt x="636" y="417"/>
                  </a:cubicBezTo>
                  <a:cubicBezTo>
                    <a:pt x="639" y="415"/>
                    <a:pt x="638" y="414"/>
                    <a:pt x="636" y="413"/>
                  </a:cubicBezTo>
                  <a:cubicBezTo>
                    <a:pt x="634" y="413"/>
                    <a:pt x="632" y="411"/>
                    <a:pt x="634" y="411"/>
                  </a:cubicBezTo>
                  <a:cubicBezTo>
                    <a:pt x="636" y="411"/>
                    <a:pt x="637" y="409"/>
                    <a:pt x="638" y="406"/>
                  </a:cubicBezTo>
                  <a:cubicBezTo>
                    <a:pt x="639" y="404"/>
                    <a:pt x="637" y="405"/>
                    <a:pt x="635" y="401"/>
                  </a:cubicBezTo>
                  <a:cubicBezTo>
                    <a:pt x="631" y="397"/>
                    <a:pt x="630" y="402"/>
                    <a:pt x="626" y="402"/>
                  </a:cubicBezTo>
                  <a:cubicBezTo>
                    <a:pt x="623" y="402"/>
                    <a:pt x="629" y="397"/>
                    <a:pt x="626" y="396"/>
                  </a:cubicBezTo>
                  <a:cubicBezTo>
                    <a:pt x="623" y="394"/>
                    <a:pt x="619" y="395"/>
                    <a:pt x="614" y="399"/>
                  </a:cubicBezTo>
                  <a:cubicBezTo>
                    <a:pt x="611" y="402"/>
                    <a:pt x="611" y="399"/>
                    <a:pt x="608" y="402"/>
                  </a:cubicBezTo>
                  <a:cubicBezTo>
                    <a:pt x="604" y="406"/>
                    <a:pt x="604" y="400"/>
                    <a:pt x="606" y="399"/>
                  </a:cubicBezTo>
                  <a:cubicBezTo>
                    <a:pt x="607" y="397"/>
                    <a:pt x="609" y="399"/>
                    <a:pt x="610" y="397"/>
                  </a:cubicBezTo>
                  <a:cubicBezTo>
                    <a:pt x="611" y="395"/>
                    <a:pt x="613" y="397"/>
                    <a:pt x="617" y="394"/>
                  </a:cubicBezTo>
                  <a:cubicBezTo>
                    <a:pt x="621" y="393"/>
                    <a:pt x="623" y="394"/>
                    <a:pt x="625" y="392"/>
                  </a:cubicBezTo>
                  <a:cubicBezTo>
                    <a:pt x="626" y="390"/>
                    <a:pt x="623" y="387"/>
                    <a:pt x="620" y="388"/>
                  </a:cubicBezTo>
                  <a:cubicBezTo>
                    <a:pt x="616" y="389"/>
                    <a:pt x="613" y="383"/>
                    <a:pt x="611" y="385"/>
                  </a:cubicBezTo>
                  <a:cubicBezTo>
                    <a:pt x="609" y="386"/>
                    <a:pt x="610" y="382"/>
                    <a:pt x="607" y="384"/>
                  </a:cubicBezTo>
                  <a:cubicBezTo>
                    <a:pt x="604" y="385"/>
                    <a:pt x="602" y="383"/>
                    <a:pt x="601" y="381"/>
                  </a:cubicBezTo>
                  <a:cubicBezTo>
                    <a:pt x="600" y="377"/>
                    <a:pt x="593" y="372"/>
                    <a:pt x="588" y="370"/>
                  </a:cubicBezTo>
                  <a:cubicBezTo>
                    <a:pt x="585" y="369"/>
                    <a:pt x="587" y="367"/>
                    <a:pt x="589" y="369"/>
                  </a:cubicBezTo>
                  <a:cubicBezTo>
                    <a:pt x="592" y="370"/>
                    <a:pt x="595" y="367"/>
                    <a:pt x="596" y="366"/>
                  </a:cubicBezTo>
                  <a:cubicBezTo>
                    <a:pt x="597" y="364"/>
                    <a:pt x="594" y="362"/>
                    <a:pt x="593" y="362"/>
                  </a:cubicBezTo>
                  <a:cubicBezTo>
                    <a:pt x="591" y="362"/>
                    <a:pt x="591" y="360"/>
                    <a:pt x="592" y="358"/>
                  </a:cubicBezTo>
                  <a:cubicBezTo>
                    <a:pt x="592" y="357"/>
                    <a:pt x="587" y="355"/>
                    <a:pt x="586" y="353"/>
                  </a:cubicBezTo>
                  <a:cubicBezTo>
                    <a:pt x="586" y="351"/>
                    <a:pt x="584" y="350"/>
                    <a:pt x="584" y="348"/>
                  </a:cubicBezTo>
                  <a:cubicBezTo>
                    <a:pt x="584" y="347"/>
                    <a:pt x="581" y="345"/>
                    <a:pt x="581" y="343"/>
                  </a:cubicBezTo>
                  <a:cubicBezTo>
                    <a:pt x="581" y="341"/>
                    <a:pt x="576" y="337"/>
                    <a:pt x="576" y="334"/>
                  </a:cubicBezTo>
                  <a:cubicBezTo>
                    <a:pt x="576" y="333"/>
                    <a:pt x="574" y="331"/>
                    <a:pt x="573" y="328"/>
                  </a:cubicBezTo>
                  <a:cubicBezTo>
                    <a:pt x="572" y="325"/>
                    <a:pt x="570" y="326"/>
                    <a:pt x="569" y="331"/>
                  </a:cubicBezTo>
                  <a:cubicBezTo>
                    <a:pt x="568" y="334"/>
                    <a:pt x="564" y="334"/>
                    <a:pt x="565" y="335"/>
                  </a:cubicBezTo>
                  <a:cubicBezTo>
                    <a:pt x="568" y="338"/>
                    <a:pt x="566" y="338"/>
                    <a:pt x="564" y="340"/>
                  </a:cubicBezTo>
                  <a:cubicBezTo>
                    <a:pt x="563" y="342"/>
                    <a:pt x="565" y="344"/>
                    <a:pt x="563" y="344"/>
                  </a:cubicBezTo>
                  <a:cubicBezTo>
                    <a:pt x="561" y="344"/>
                    <a:pt x="562" y="349"/>
                    <a:pt x="561" y="347"/>
                  </a:cubicBezTo>
                  <a:cubicBezTo>
                    <a:pt x="559" y="345"/>
                    <a:pt x="556" y="345"/>
                    <a:pt x="556" y="347"/>
                  </a:cubicBezTo>
                  <a:cubicBezTo>
                    <a:pt x="556" y="350"/>
                    <a:pt x="550" y="352"/>
                    <a:pt x="549" y="352"/>
                  </a:cubicBezTo>
                  <a:cubicBezTo>
                    <a:pt x="547" y="352"/>
                    <a:pt x="547" y="347"/>
                    <a:pt x="545" y="348"/>
                  </a:cubicBezTo>
                  <a:cubicBezTo>
                    <a:pt x="543" y="350"/>
                    <a:pt x="543" y="345"/>
                    <a:pt x="540" y="345"/>
                  </a:cubicBezTo>
                  <a:cubicBezTo>
                    <a:pt x="538" y="345"/>
                    <a:pt x="536" y="345"/>
                    <a:pt x="537" y="343"/>
                  </a:cubicBezTo>
                  <a:cubicBezTo>
                    <a:pt x="538" y="340"/>
                    <a:pt x="532" y="339"/>
                    <a:pt x="534" y="337"/>
                  </a:cubicBezTo>
                  <a:cubicBezTo>
                    <a:pt x="536" y="335"/>
                    <a:pt x="533" y="333"/>
                    <a:pt x="533" y="329"/>
                  </a:cubicBezTo>
                  <a:cubicBezTo>
                    <a:pt x="532" y="324"/>
                    <a:pt x="535" y="324"/>
                    <a:pt x="535" y="322"/>
                  </a:cubicBezTo>
                  <a:cubicBezTo>
                    <a:pt x="535" y="320"/>
                    <a:pt x="533" y="320"/>
                    <a:pt x="531" y="322"/>
                  </a:cubicBezTo>
                  <a:cubicBezTo>
                    <a:pt x="529" y="323"/>
                    <a:pt x="529" y="320"/>
                    <a:pt x="527" y="320"/>
                  </a:cubicBezTo>
                  <a:cubicBezTo>
                    <a:pt x="525" y="320"/>
                    <a:pt x="518" y="320"/>
                    <a:pt x="518" y="318"/>
                  </a:cubicBezTo>
                  <a:cubicBezTo>
                    <a:pt x="518" y="314"/>
                    <a:pt x="515" y="316"/>
                    <a:pt x="514" y="313"/>
                  </a:cubicBezTo>
                  <a:cubicBezTo>
                    <a:pt x="514" y="310"/>
                    <a:pt x="511" y="312"/>
                    <a:pt x="511" y="310"/>
                  </a:cubicBezTo>
                  <a:cubicBezTo>
                    <a:pt x="511" y="308"/>
                    <a:pt x="510" y="308"/>
                    <a:pt x="508" y="308"/>
                  </a:cubicBezTo>
                  <a:cubicBezTo>
                    <a:pt x="506" y="308"/>
                    <a:pt x="505" y="305"/>
                    <a:pt x="502" y="305"/>
                  </a:cubicBezTo>
                  <a:cubicBezTo>
                    <a:pt x="500" y="305"/>
                    <a:pt x="497" y="307"/>
                    <a:pt x="495" y="308"/>
                  </a:cubicBezTo>
                  <a:cubicBezTo>
                    <a:pt x="494" y="308"/>
                    <a:pt x="490" y="305"/>
                    <a:pt x="489" y="306"/>
                  </a:cubicBezTo>
                  <a:cubicBezTo>
                    <a:pt x="487" y="308"/>
                    <a:pt x="487" y="306"/>
                    <a:pt x="482" y="304"/>
                  </a:cubicBezTo>
                  <a:cubicBezTo>
                    <a:pt x="478" y="303"/>
                    <a:pt x="473" y="303"/>
                    <a:pt x="473" y="304"/>
                  </a:cubicBezTo>
                  <a:cubicBezTo>
                    <a:pt x="472" y="306"/>
                    <a:pt x="469" y="306"/>
                    <a:pt x="469" y="309"/>
                  </a:cubicBezTo>
                  <a:cubicBezTo>
                    <a:pt x="470" y="313"/>
                    <a:pt x="474" y="312"/>
                    <a:pt x="475" y="315"/>
                  </a:cubicBezTo>
                  <a:cubicBezTo>
                    <a:pt x="475" y="317"/>
                    <a:pt x="473" y="316"/>
                    <a:pt x="473" y="319"/>
                  </a:cubicBezTo>
                  <a:cubicBezTo>
                    <a:pt x="472" y="320"/>
                    <a:pt x="470" y="320"/>
                    <a:pt x="470" y="321"/>
                  </a:cubicBezTo>
                  <a:cubicBezTo>
                    <a:pt x="470" y="323"/>
                    <a:pt x="472" y="323"/>
                    <a:pt x="473" y="326"/>
                  </a:cubicBezTo>
                  <a:cubicBezTo>
                    <a:pt x="473" y="329"/>
                    <a:pt x="475" y="329"/>
                    <a:pt x="476" y="333"/>
                  </a:cubicBezTo>
                  <a:cubicBezTo>
                    <a:pt x="476" y="336"/>
                    <a:pt x="474" y="336"/>
                    <a:pt x="473" y="336"/>
                  </a:cubicBezTo>
                  <a:cubicBezTo>
                    <a:pt x="471" y="337"/>
                    <a:pt x="473" y="339"/>
                    <a:pt x="470" y="342"/>
                  </a:cubicBezTo>
                  <a:cubicBezTo>
                    <a:pt x="468" y="344"/>
                    <a:pt x="466" y="347"/>
                    <a:pt x="468" y="348"/>
                  </a:cubicBezTo>
                  <a:cubicBezTo>
                    <a:pt x="470" y="350"/>
                    <a:pt x="477" y="353"/>
                    <a:pt x="479" y="357"/>
                  </a:cubicBezTo>
                  <a:cubicBezTo>
                    <a:pt x="482" y="362"/>
                    <a:pt x="481" y="369"/>
                    <a:pt x="480" y="374"/>
                  </a:cubicBezTo>
                  <a:cubicBezTo>
                    <a:pt x="480" y="379"/>
                    <a:pt x="475" y="380"/>
                    <a:pt x="470" y="384"/>
                  </a:cubicBezTo>
                  <a:cubicBezTo>
                    <a:pt x="466" y="388"/>
                    <a:pt x="462" y="388"/>
                    <a:pt x="460" y="388"/>
                  </a:cubicBezTo>
                  <a:cubicBezTo>
                    <a:pt x="458" y="388"/>
                    <a:pt x="459" y="392"/>
                    <a:pt x="462" y="395"/>
                  </a:cubicBezTo>
                  <a:cubicBezTo>
                    <a:pt x="465" y="398"/>
                    <a:pt x="463" y="399"/>
                    <a:pt x="464" y="403"/>
                  </a:cubicBezTo>
                  <a:cubicBezTo>
                    <a:pt x="466" y="406"/>
                    <a:pt x="464" y="408"/>
                    <a:pt x="466" y="411"/>
                  </a:cubicBezTo>
                  <a:cubicBezTo>
                    <a:pt x="468" y="415"/>
                    <a:pt x="466" y="416"/>
                    <a:pt x="465" y="418"/>
                  </a:cubicBezTo>
                  <a:cubicBezTo>
                    <a:pt x="462" y="420"/>
                    <a:pt x="466" y="418"/>
                    <a:pt x="466" y="421"/>
                  </a:cubicBezTo>
                  <a:cubicBezTo>
                    <a:pt x="466" y="424"/>
                    <a:pt x="465" y="423"/>
                    <a:pt x="462" y="421"/>
                  </a:cubicBezTo>
                  <a:cubicBezTo>
                    <a:pt x="460" y="419"/>
                    <a:pt x="458" y="424"/>
                    <a:pt x="458" y="426"/>
                  </a:cubicBezTo>
                  <a:cubicBezTo>
                    <a:pt x="458" y="428"/>
                    <a:pt x="453" y="423"/>
                    <a:pt x="452" y="423"/>
                  </a:cubicBezTo>
                  <a:cubicBezTo>
                    <a:pt x="451" y="424"/>
                    <a:pt x="452" y="420"/>
                    <a:pt x="449" y="418"/>
                  </a:cubicBezTo>
                  <a:cubicBezTo>
                    <a:pt x="446" y="416"/>
                    <a:pt x="444" y="416"/>
                    <a:pt x="444" y="413"/>
                  </a:cubicBezTo>
                  <a:cubicBezTo>
                    <a:pt x="444" y="411"/>
                    <a:pt x="439" y="409"/>
                    <a:pt x="439" y="406"/>
                  </a:cubicBezTo>
                  <a:cubicBezTo>
                    <a:pt x="439" y="404"/>
                    <a:pt x="440" y="397"/>
                    <a:pt x="438" y="395"/>
                  </a:cubicBezTo>
                  <a:cubicBezTo>
                    <a:pt x="437" y="394"/>
                    <a:pt x="438" y="391"/>
                    <a:pt x="439" y="390"/>
                  </a:cubicBezTo>
                  <a:cubicBezTo>
                    <a:pt x="440" y="388"/>
                    <a:pt x="438" y="385"/>
                    <a:pt x="435" y="385"/>
                  </a:cubicBezTo>
                  <a:cubicBezTo>
                    <a:pt x="432" y="385"/>
                    <a:pt x="428" y="383"/>
                    <a:pt x="424" y="384"/>
                  </a:cubicBezTo>
                  <a:cubicBezTo>
                    <a:pt x="419" y="384"/>
                    <a:pt x="418" y="383"/>
                    <a:pt x="416" y="382"/>
                  </a:cubicBezTo>
                  <a:cubicBezTo>
                    <a:pt x="415" y="381"/>
                    <a:pt x="411" y="379"/>
                    <a:pt x="406" y="378"/>
                  </a:cubicBezTo>
                  <a:cubicBezTo>
                    <a:pt x="401" y="376"/>
                    <a:pt x="398" y="374"/>
                    <a:pt x="398" y="372"/>
                  </a:cubicBezTo>
                  <a:cubicBezTo>
                    <a:pt x="397" y="370"/>
                    <a:pt x="393" y="369"/>
                    <a:pt x="391" y="369"/>
                  </a:cubicBezTo>
                  <a:cubicBezTo>
                    <a:pt x="390" y="367"/>
                    <a:pt x="385" y="366"/>
                    <a:pt x="383" y="366"/>
                  </a:cubicBezTo>
                  <a:cubicBezTo>
                    <a:pt x="382" y="367"/>
                    <a:pt x="376" y="362"/>
                    <a:pt x="373" y="362"/>
                  </a:cubicBezTo>
                  <a:cubicBezTo>
                    <a:pt x="370" y="362"/>
                    <a:pt x="363" y="365"/>
                    <a:pt x="362" y="366"/>
                  </a:cubicBezTo>
                  <a:cubicBezTo>
                    <a:pt x="361" y="366"/>
                    <a:pt x="362" y="363"/>
                    <a:pt x="363" y="362"/>
                  </a:cubicBezTo>
                  <a:cubicBezTo>
                    <a:pt x="364" y="360"/>
                    <a:pt x="360" y="356"/>
                    <a:pt x="360" y="353"/>
                  </a:cubicBezTo>
                  <a:cubicBezTo>
                    <a:pt x="359" y="349"/>
                    <a:pt x="358" y="345"/>
                    <a:pt x="355" y="346"/>
                  </a:cubicBezTo>
                  <a:cubicBezTo>
                    <a:pt x="351" y="346"/>
                    <a:pt x="347" y="345"/>
                    <a:pt x="346" y="344"/>
                  </a:cubicBezTo>
                  <a:cubicBezTo>
                    <a:pt x="346" y="344"/>
                    <a:pt x="346" y="334"/>
                    <a:pt x="346" y="330"/>
                  </a:cubicBezTo>
                  <a:cubicBezTo>
                    <a:pt x="346" y="326"/>
                    <a:pt x="351" y="320"/>
                    <a:pt x="351" y="318"/>
                  </a:cubicBezTo>
                  <a:cubicBezTo>
                    <a:pt x="351" y="315"/>
                    <a:pt x="354" y="314"/>
                    <a:pt x="357" y="313"/>
                  </a:cubicBezTo>
                  <a:cubicBezTo>
                    <a:pt x="358" y="313"/>
                    <a:pt x="357" y="308"/>
                    <a:pt x="359" y="308"/>
                  </a:cubicBezTo>
                  <a:cubicBezTo>
                    <a:pt x="362" y="308"/>
                    <a:pt x="362" y="307"/>
                    <a:pt x="362" y="304"/>
                  </a:cubicBezTo>
                  <a:cubicBezTo>
                    <a:pt x="363" y="302"/>
                    <a:pt x="366" y="304"/>
                    <a:pt x="364" y="302"/>
                  </a:cubicBezTo>
                  <a:cubicBezTo>
                    <a:pt x="362" y="300"/>
                    <a:pt x="364" y="300"/>
                    <a:pt x="368" y="300"/>
                  </a:cubicBezTo>
                  <a:cubicBezTo>
                    <a:pt x="371" y="300"/>
                    <a:pt x="377" y="298"/>
                    <a:pt x="376" y="295"/>
                  </a:cubicBezTo>
                  <a:cubicBezTo>
                    <a:pt x="375" y="291"/>
                    <a:pt x="366" y="294"/>
                    <a:pt x="366" y="291"/>
                  </a:cubicBezTo>
                  <a:cubicBezTo>
                    <a:pt x="366" y="287"/>
                    <a:pt x="353" y="287"/>
                    <a:pt x="354" y="285"/>
                  </a:cubicBezTo>
                  <a:cubicBezTo>
                    <a:pt x="355" y="284"/>
                    <a:pt x="367" y="287"/>
                    <a:pt x="370" y="288"/>
                  </a:cubicBezTo>
                  <a:cubicBezTo>
                    <a:pt x="375" y="290"/>
                    <a:pt x="376" y="290"/>
                    <a:pt x="380" y="290"/>
                  </a:cubicBezTo>
                  <a:cubicBezTo>
                    <a:pt x="383" y="290"/>
                    <a:pt x="381" y="285"/>
                    <a:pt x="382" y="284"/>
                  </a:cubicBezTo>
                  <a:cubicBezTo>
                    <a:pt x="382" y="282"/>
                    <a:pt x="389" y="286"/>
                    <a:pt x="393" y="285"/>
                  </a:cubicBezTo>
                  <a:cubicBezTo>
                    <a:pt x="396" y="284"/>
                    <a:pt x="400" y="276"/>
                    <a:pt x="403" y="274"/>
                  </a:cubicBezTo>
                  <a:cubicBezTo>
                    <a:pt x="406" y="272"/>
                    <a:pt x="403" y="271"/>
                    <a:pt x="397" y="271"/>
                  </a:cubicBezTo>
                  <a:cubicBezTo>
                    <a:pt x="391" y="271"/>
                    <a:pt x="388" y="269"/>
                    <a:pt x="384" y="266"/>
                  </a:cubicBezTo>
                  <a:cubicBezTo>
                    <a:pt x="381" y="264"/>
                    <a:pt x="382" y="262"/>
                    <a:pt x="385" y="262"/>
                  </a:cubicBezTo>
                  <a:cubicBezTo>
                    <a:pt x="388" y="262"/>
                    <a:pt x="396" y="270"/>
                    <a:pt x="400" y="270"/>
                  </a:cubicBezTo>
                  <a:cubicBezTo>
                    <a:pt x="403" y="270"/>
                    <a:pt x="408" y="263"/>
                    <a:pt x="411" y="261"/>
                  </a:cubicBezTo>
                  <a:cubicBezTo>
                    <a:pt x="414" y="259"/>
                    <a:pt x="408" y="259"/>
                    <a:pt x="406" y="257"/>
                  </a:cubicBezTo>
                  <a:cubicBezTo>
                    <a:pt x="405" y="256"/>
                    <a:pt x="409" y="255"/>
                    <a:pt x="412" y="255"/>
                  </a:cubicBezTo>
                  <a:cubicBezTo>
                    <a:pt x="415" y="255"/>
                    <a:pt x="416" y="257"/>
                    <a:pt x="417" y="259"/>
                  </a:cubicBezTo>
                  <a:cubicBezTo>
                    <a:pt x="418" y="259"/>
                    <a:pt x="423" y="258"/>
                    <a:pt x="425" y="258"/>
                  </a:cubicBezTo>
                  <a:cubicBezTo>
                    <a:pt x="428" y="258"/>
                    <a:pt x="425" y="254"/>
                    <a:pt x="421" y="252"/>
                  </a:cubicBezTo>
                  <a:cubicBezTo>
                    <a:pt x="417" y="250"/>
                    <a:pt x="421" y="247"/>
                    <a:pt x="422" y="250"/>
                  </a:cubicBezTo>
                  <a:cubicBezTo>
                    <a:pt x="423" y="252"/>
                    <a:pt x="426" y="252"/>
                    <a:pt x="428" y="255"/>
                  </a:cubicBezTo>
                  <a:cubicBezTo>
                    <a:pt x="430" y="259"/>
                    <a:pt x="430" y="256"/>
                    <a:pt x="433" y="255"/>
                  </a:cubicBezTo>
                  <a:cubicBezTo>
                    <a:pt x="437" y="254"/>
                    <a:pt x="439" y="251"/>
                    <a:pt x="441" y="249"/>
                  </a:cubicBezTo>
                  <a:cubicBezTo>
                    <a:pt x="442" y="247"/>
                    <a:pt x="442" y="250"/>
                    <a:pt x="444" y="247"/>
                  </a:cubicBezTo>
                  <a:cubicBezTo>
                    <a:pt x="447" y="244"/>
                    <a:pt x="443" y="241"/>
                    <a:pt x="442" y="239"/>
                  </a:cubicBezTo>
                  <a:cubicBezTo>
                    <a:pt x="439" y="236"/>
                    <a:pt x="442" y="235"/>
                    <a:pt x="439" y="234"/>
                  </a:cubicBezTo>
                  <a:cubicBezTo>
                    <a:pt x="436" y="232"/>
                    <a:pt x="435" y="230"/>
                    <a:pt x="439" y="230"/>
                  </a:cubicBezTo>
                  <a:cubicBezTo>
                    <a:pt x="442" y="231"/>
                    <a:pt x="444" y="230"/>
                    <a:pt x="446" y="228"/>
                  </a:cubicBezTo>
                  <a:cubicBezTo>
                    <a:pt x="448" y="225"/>
                    <a:pt x="442" y="225"/>
                    <a:pt x="444" y="223"/>
                  </a:cubicBezTo>
                  <a:cubicBezTo>
                    <a:pt x="447" y="222"/>
                    <a:pt x="444" y="220"/>
                    <a:pt x="442" y="220"/>
                  </a:cubicBezTo>
                  <a:cubicBezTo>
                    <a:pt x="439" y="220"/>
                    <a:pt x="436" y="219"/>
                    <a:pt x="436" y="216"/>
                  </a:cubicBezTo>
                  <a:cubicBezTo>
                    <a:pt x="436" y="213"/>
                    <a:pt x="430" y="215"/>
                    <a:pt x="428" y="213"/>
                  </a:cubicBezTo>
                  <a:cubicBezTo>
                    <a:pt x="425" y="212"/>
                    <a:pt x="418" y="212"/>
                    <a:pt x="416" y="212"/>
                  </a:cubicBezTo>
                  <a:cubicBezTo>
                    <a:pt x="415" y="213"/>
                    <a:pt x="414" y="220"/>
                    <a:pt x="417" y="220"/>
                  </a:cubicBezTo>
                  <a:cubicBezTo>
                    <a:pt x="419" y="220"/>
                    <a:pt x="421" y="223"/>
                    <a:pt x="419" y="223"/>
                  </a:cubicBezTo>
                  <a:cubicBezTo>
                    <a:pt x="417" y="224"/>
                    <a:pt x="419" y="227"/>
                    <a:pt x="418" y="226"/>
                  </a:cubicBezTo>
                  <a:cubicBezTo>
                    <a:pt x="416" y="226"/>
                    <a:pt x="414" y="225"/>
                    <a:pt x="413" y="230"/>
                  </a:cubicBezTo>
                  <a:cubicBezTo>
                    <a:pt x="412" y="235"/>
                    <a:pt x="412" y="235"/>
                    <a:pt x="409" y="237"/>
                  </a:cubicBezTo>
                  <a:cubicBezTo>
                    <a:pt x="406" y="239"/>
                    <a:pt x="408" y="233"/>
                    <a:pt x="406" y="233"/>
                  </a:cubicBezTo>
                  <a:cubicBezTo>
                    <a:pt x="404" y="233"/>
                    <a:pt x="403" y="238"/>
                    <a:pt x="405" y="238"/>
                  </a:cubicBezTo>
                  <a:cubicBezTo>
                    <a:pt x="407" y="239"/>
                    <a:pt x="407" y="241"/>
                    <a:pt x="407" y="243"/>
                  </a:cubicBezTo>
                  <a:cubicBezTo>
                    <a:pt x="408" y="246"/>
                    <a:pt x="405" y="244"/>
                    <a:pt x="403" y="247"/>
                  </a:cubicBezTo>
                  <a:cubicBezTo>
                    <a:pt x="401" y="249"/>
                    <a:pt x="401" y="246"/>
                    <a:pt x="398" y="244"/>
                  </a:cubicBezTo>
                  <a:cubicBezTo>
                    <a:pt x="396" y="242"/>
                    <a:pt x="394" y="238"/>
                    <a:pt x="394" y="235"/>
                  </a:cubicBezTo>
                  <a:cubicBezTo>
                    <a:pt x="394" y="234"/>
                    <a:pt x="394" y="233"/>
                    <a:pt x="396" y="233"/>
                  </a:cubicBezTo>
                  <a:cubicBezTo>
                    <a:pt x="398" y="232"/>
                    <a:pt x="396" y="231"/>
                    <a:pt x="396" y="227"/>
                  </a:cubicBezTo>
                  <a:cubicBezTo>
                    <a:pt x="396" y="224"/>
                    <a:pt x="394" y="225"/>
                    <a:pt x="392" y="223"/>
                  </a:cubicBezTo>
                  <a:cubicBezTo>
                    <a:pt x="389" y="219"/>
                    <a:pt x="386" y="219"/>
                    <a:pt x="384" y="221"/>
                  </a:cubicBezTo>
                  <a:cubicBezTo>
                    <a:pt x="383" y="223"/>
                    <a:pt x="384" y="225"/>
                    <a:pt x="382" y="226"/>
                  </a:cubicBezTo>
                  <a:cubicBezTo>
                    <a:pt x="380" y="227"/>
                    <a:pt x="381" y="232"/>
                    <a:pt x="379" y="232"/>
                  </a:cubicBezTo>
                  <a:cubicBezTo>
                    <a:pt x="377" y="233"/>
                    <a:pt x="378" y="223"/>
                    <a:pt x="376" y="223"/>
                  </a:cubicBezTo>
                  <a:cubicBezTo>
                    <a:pt x="374" y="223"/>
                    <a:pt x="374" y="221"/>
                    <a:pt x="377" y="220"/>
                  </a:cubicBezTo>
                  <a:cubicBezTo>
                    <a:pt x="380" y="220"/>
                    <a:pt x="381" y="217"/>
                    <a:pt x="379" y="217"/>
                  </a:cubicBezTo>
                  <a:cubicBezTo>
                    <a:pt x="377" y="217"/>
                    <a:pt x="373" y="214"/>
                    <a:pt x="371" y="214"/>
                  </a:cubicBezTo>
                  <a:cubicBezTo>
                    <a:pt x="370" y="213"/>
                    <a:pt x="368" y="217"/>
                    <a:pt x="366" y="215"/>
                  </a:cubicBezTo>
                  <a:cubicBezTo>
                    <a:pt x="364" y="214"/>
                    <a:pt x="366" y="210"/>
                    <a:pt x="366" y="209"/>
                  </a:cubicBezTo>
                  <a:cubicBezTo>
                    <a:pt x="367" y="207"/>
                    <a:pt x="369" y="210"/>
                    <a:pt x="370" y="208"/>
                  </a:cubicBezTo>
                  <a:cubicBezTo>
                    <a:pt x="372" y="205"/>
                    <a:pt x="366" y="205"/>
                    <a:pt x="366" y="203"/>
                  </a:cubicBezTo>
                  <a:cubicBezTo>
                    <a:pt x="366" y="200"/>
                    <a:pt x="361" y="199"/>
                    <a:pt x="359" y="198"/>
                  </a:cubicBezTo>
                  <a:cubicBezTo>
                    <a:pt x="358" y="198"/>
                    <a:pt x="360" y="194"/>
                    <a:pt x="359" y="192"/>
                  </a:cubicBezTo>
                  <a:cubicBezTo>
                    <a:pt x="358" y="190"/>
                    <a:pt x="353" y="186"/>
                    <a:pt x="350" y="186"/>
                  </a:cubicBezTo>
                  <a:cubicBezTo>
                    <a:pt x="347" y="186"/>
                    <a:pt x="346" y="182"/>
                    <a:pt x="348" y="183"/>
                  </a:cubicBezTo>
                  <a:cubicBezTo>
                    <a:pt x="350" y="183"/>
                    <a:pt x="351" y="182"/>
                    <a:pt x="354" y="178"/>
                  </a:cubicBezTo>
                  <a:cubicBezTo>
                    <a:pt x="357" y="175"/>
                    <a:pt x="357" y="174"/>
                    <a:pt x="355" y="174"/>
                  </a:cubicBezTo>
                  <a:cubicBezTo>
                    <a:pt x="353" y="173"/>
                    <a:pt x="352" y="171"/>
                    <a:pt x="356" y="171"/>
                  </a:cubicBezTo>
                  <a:cubicBezTo>
                    <a:pt x="358" y="172"/>
                    <a:pt x="365" y="174"/>
                    <a:pt x="367" y="172"/>
                  </a:cubicBezTo>
                  <a:cubicBezTo>
                    <a:pt x="369" y="171"/>
                    <a:pt x="375" y="161"/>
                    <a:pt x="378" y="158"/>
                  </a:cubicBezTo>
                  <a:cubicBezTo>
                    <a:pt x="380" y="154"/>
                    <a:pt x="376" y="153"/>
                    <a:pt x="370" y="154"/>
                  </a:cubicBezTo>
                  <a:cubicBezTo>
                    <a:pt x="364" y="155"/>
                    <a:pt x="362" y="152"/>
                    <a:pt x="358" y="151"/>
                  </a:cubicBezTo>
                  <a:cubicBezTo>
                    <a:pt x="353" y="151"/>
                    <a:pt x="344" y="152"/>
                    <a:pt x="342" y="154"/>
                  </a:cubicBezTo>
                  <a:cubicBezTo>
                    <a:pt x="341" y="155"/>
                    <a:pt x="345" y="157"/>
                    <a:pt x="344" y="159"/>
                  </a:cubicBezTo>
                  <a:cubicBezTo>
                    <a:pt x="344" y="160"/>
                    <a:pt x="341" y="157"/>
                    <a:pt x="339" y="158"/>
                  </a:cubicBezTo>
                  <a:cubicBezTo>
                    <a:pt x="338" y="159"/>
                    <a:pt x="340" y="161"/>
                    <a:pt x="339" y="166"/>
                  </a:cubicBezTo>
                  <a:cubicBezTo>
                    <a:pt x="339" y="173"/>
                    <a:pt x="341" y="173"/>
                    <a:pt x="342" y="174"/>
                  </a:cubicBezTo>
                  <a:cubicBezTo>
                    <a:pt x="344" y="177"/>
                    <a:pt x="344" y="180"/>
                    <a:pt x="344" y="184"/>
                  </a:cubicBezTo>
                  <a:cubicBezTo>
                    <a:pt x="344" y="187"/>
                    <a:pt x="340" y="186"/>
                    <a:pt x="339" y="187"/>
                  </a:cubicBezTo>
                  <a:cubicBezTo>
                    <a:pt x="338" y="188"/>
                    <a:pt x="342" y="190"/>
                    <a:pt x="341" y="192"/>
                  </a:cubicBezTo>
                  <a:cubicBezTo>
                    <a:pt x="341" y="195"/>
                    <a:pt x="337" y="191"/>
                    <a:pt x="335" y="191"/>
                  </a:cubicBezTo>
                  <a:cubicBezTo>
                    <a:pt x="334" y="192"/>
                    <a:pt x="332" y="198"/>
                    <a:pt x="334" y="199"/>
                  </a:cubicBezTo>
                  <a:cubicBezTo>
                    <a:pt x="335" y="201"/>
                    <a:pt x="336" y="201"/>
                    <a:pt x="334" y="203"/>
                  </a:cubicBezTo>
                  <a:cubicBezTo>
                    <a:pt x="334" y="205"/>
                    <a:pt x="332" y="209"/>
                    <a:pt x="335" y="211"/>
                  </a:cubicBezTo>
                  <a:cubicBezTo>
                    <a:pt x="339" y="214"/>
                    <a:pt x="346" y="214"/>
                    <a:pt x="350" y="217"/>
                  </a:cubicBezTo>
                  <a:cubicBezTo>
                    <a:pt x="354" y="219"/>
                    <a:pt x="348" y="218"/>
                    <a:pt x="350" y="221"/>
                  </a:cubicBezTo>
                  <a:cubicBezTo>
                    <a:pt x="352" y="223"/>
                    <a:pt x="347" y="224"/>
                    <a:pt x="348" y="226"/>
                  </a:cubicBezTo>
                  <a:cubicBezTo>
                    <a:pt x="348" y="229"/>
                    <a:pt x="349" y="227"/>
                    <a:pt x="351" y="223"/>
                  </a:cubicBezTo>
                  <a:cubicBezTo>
                    <a:pt x="354" y="221"/>
                    <a:pt x="355" y="225"/>
                    <a:pt x="355" y="228"/>
                  </a:cubicBezTo>
                  <a:cubicBezTo>
                    <a:pt x="355" y="231"/>
                    <a:pt x="352" y="229"/>
                    <a:pt x="350" y="233"/>
                  </a:cubicBezTo>
                  <a:cubicBezTo>
                    <a:pt x="347" y="235"/>
                    <a:pt x="346" y="236"/>
                    <a:pt x="343" y="235"/>
                  </a:cubicBezTo>
                  <a:cubicBezTo>
                    <a:pt x="339" y="235"/>
                    <a:pt x="341" y="240"/>
                    <a:pt x="343" y="243"/>
                  </a:cubicBezTo>
                  <a:cubicBezTo>
                    <a:pt x="344" y="246"/>
                    <a:pt x="342" y="247"/>
                    <a:pt x="338" y="246"/>
                  </a:cubicBezTo>
                  <a:cubicBezTo>
                    <a:pt x="334" y="245"/>
                    <a:pt x="333" y="242"/>
                    <a:pt x="334" y="239"/>
                  </a:cubicBezTo>
                  <a:cubicBezTo>
                    <a:pt x="336" y="236"/>
                    <a:pt x="338" y="234"/>
                    <a:pt x="335" y="234"/>
                  </a:cubicBezTo>
                  <a:cubicBezTo>
                    <a:pt x="334" y="234"/>
                    <a:pt x="329" y="234"/>
                    <a:pt x="327" y="231"/>
                  </a:cubicBezTo>
                  <a:cubicBezTo>
                    <a:pt x="325" y="229"/>
                    <a:pt x="328" y="230"/>
                    <a:pt x="333" y="230"/>
                  </a:cubicBezTo>
                  <a:cubicBezTo>
                    <a:pt x="337" y="231"/>
                    <a:pt x="334" y="227"/>
                    <a:pt x="336" y="227"/>
                  </a:cubicBezTo>
                  <a:cubicBezTo>
                    <a:pt x="340" y="227"/>
                    <a:pt x="342" y="229"/>
                    <a:pt x="345" y="226"/>
                  </a:cubicBezTo>
                  <a:cubicBezTo>
                    <a:pt x="347" y="224"/>
                    <a:pt x="343" y="220"/>
                    <a:pt x="341" y="221"/>
                  </a:cubicBezTo>
                  <a:cubicBezTo>
                    <a:pt x="338" y="221"/>
                    <a:pt x="334" y="223"/>
                    <a:pt x="334" y="220"/>
                  </a:cubicBezTo>
                  <a:cubicBezTo>
                    <a:pt x="334" y="218"/>
                    <a:pt x="339" y="219"/>
                    <a:pt x="341" y="219"/>
                  </a:cubicBezTo>
                  <a:cubicBezTo>
                    <a:pt x="343" y="218"/>
                    <a:pt x="340" y="215"/>
                    <a:pt x="336" y="216"/>
                  </a:cubicBezTo>
                  <a:cubicBezTo>
                    <a:pt x="334" y="217"/>
                    <a:pt x="331" y="217"/>
                    <a:pt x="328" y="214"/>
                  </a:cubicBezTo>
                  <a:cubicBezTo>
                    <a:pt x="325" y="211"/>
                    <a:pt x="321" y="210"/>
                    <a:pt x="320" y="216"/>
                  </a:cubicBezTo>
                  <a:cubicBezTo>
                    <a:pt x="319" y="223"/>
                    <a:pt x="314" y="219"/>
                    <a:pt x="312" y="222"/>
                  </a:cubicBezTo>
                  <a:cubicBezTo>
                    <a:pt x="310" y="223"/>
                    <a:pt x="314" y="225"/>
                    <a:pt x="319" y="225"/>
                  </a:cubicBezTo>
                  <a:cubicBezTo>
                    <a:pt x="323" y="225"/>
                    <a:pt x="326" y="229"/>
                    <a:pt x="324" y="229"/>
                  </a:cubicBezTo>
                  <a:cubicBezTo>
                    <a:pt x="322" y="229"/>
                    <a:pt x="323" y="233"/>
                    <a:pt x="321" y="231"/>
                  </a:cubicBezTo>
                  <a:cubicBezTo>
                    <a:pt x="319" y="230"/>
                    <a:pt x="316" y="231"/>
                    <a:pt x="318" y="234"/>
                  </a:cubicBezTo>
                  <a:cubicBezTo>
                    <a:pt x="320" y="235"/>
                    <a:pt x="317" y="236"/>
                    <a:pt x="318" y="238"/>
                  </a:cubicBezTo>
                  <a:cubicBezTo>
                    <a:pt x="318" y="240"/>
                    <a:pt x="314" y="238"/>
                    <a:pt x="310" y="238"/>
                  </a:cubicBezTo>
                  <a:cubicBezTo>
                    <a:pt x="307" y="237"/>
                    <a:pt x="300" y="239"/>
                    <a:pt x="296" y="240"/>
                  </a:cubicBezTo>
                  <a:cubicBezTo>
                    <a:pt x="291" y="241"/>
                    <a:pt x="286" y="239"/>
                    <a:pt x="285" y="237"/>
                  </a:cubicBezTo>
                  <a:cubicBezTo>
                    <a:pt x="283" y="235"/>
                    <a:pt x="280" y="235"/>
                    <a:pt x="276" y="235"/>
                  </a:cubicBezTo>
                  <a:cubicBezTo>
                    <a:pt x="274" y="235"/>
                    <a:pt x="274" y="232"/>
                    <a:pt x="270" y="232"/>
                  </a:cubicBezTo>
                  <a:cubicBezTo>
                    <a:pt x="265" y="232"/>
                    <a:pt x="266" y="228"/>
                    <a:pt x="266" y="226"/>
                  </a:cubicBezTo>
                  <a:cubicBezTo>
                    <a:pt x="265" y="223"/>
                    <a:pt x="257" y="224"/>
                    <a:pt x="254" y="226"/>
                  </a:cubicBezTo>
                  <a:cubicBezTo>
                    <a:pt x="250" y="228"/>
                    <a:pt x="245" y="227"/>
                    <a:pt x="243" y="231"/>
                  </a:cubicBezTo>
                  <a:cubicBezTo>
                    <a:pt x="241" y="235"/>
                    <a:pt x="245" y="235"/>
                    <a:pt x="247" y="235"/>
                  </a:cubicBezTo>
                  <a:cubicBezTo>
                    <a:pt x="249" y="235"/>
                    <a:pt x="249" y="231"/>
                    <a:pt x="253" y="232"/>
                  </a:cubicBezTo>
                  <a:cubicBezTo>
                    <a:pt x="258" y="233"/>
                    <a:pt x="262" y="227"/>
                    <a:pt x="263" y="229"/>
                  </a:cubicBezTo>
                  <a:cubicBezTo>
                    <a:pt x="265" y="231"/>
                    <a:pt x="255" y="235"/>
                    <a:pt x="251" y="235"/>
                  </a:cubicBezTo>
                  <a:cubicBezTo>
                    <a:pt x="247" y="236"/>
                    <a:pt x="248" y="240"/>
                    <a:pt x="251" y="246"/>
                  </a:cubicBezTo>
                  <a:cubicBezTo>
                    <a:pt x="256" y="252"/>
                    <a:pt x="250" y="248"/>
                    <a:pt x="250" y="251"/>
                  </a:cubicBezTo>
                  <a:cubicBezTo>
                    <a:pt x="250" y="254"/>
                    <a:pt x="242" y="250"/>
                    <a:pt x="245" y="249"/>
                  </a:cubicBezTo>
                  <a:cubicBezTo>
                    <a:pt x="249" y="248"/>
                    <a:pt x="247" y="246"/>
                    <a:pt x="245" y="244"/>
                  </a:cubicBezTo>
                  <a:cubicBezTo>
                    <a:pt x="242" y="241"/>
                    <a:pt x="240" y="244"/>
                    <a:pt x="240" y="241"/>
                  </a:cubicBezTo>
                  <a:cubicBezTo>
                    <a:pt x="241" y="239"/>
                    <a:pt x="238" y="241"/>
                    <a:pt x="236" y="239"/>
                  </a:cubicBezTo>
                  <a:cubicBezTo>
                    <a:pt x="234" y="237"/>
                    <a:pt x="232" y="236"/>
                    <a:pt x="229" y="238"/>
                  </a:cubicBezTo>
                  <a:cubicBezTo>
                    <a:pt x="226" y="239"/>
                    <a:pt x="223" y="239"/>
                    <a:pt x="215" y="240"/>
                  </a:cubicBezTo>
                  <a:cubicBezTo>
                    <a:pt x="209" y="241"/>
                    <a:pt x="196" y="241"/>
                    <a:pt x="193" y="239"/>
                  </a:cubicBezTo>
                  <a:cubicBezTo>
                    <a:pt x="191" y="236"/>
                    <a:pt x="200" y="233"/>
                    <a:pt x="202" y="233"/>
                  </a:cubicBezTo>
                  <a:cubicBezTo>
                    <a:pt x="204" y="234"/>
                    <a:pt x="203" y="230"/>
                    <a:pt x="200" y="227"/>
                  </a:cubicBezTo>
                  <a:cubicBezTo>
                    <a:pt x="195" y="224"/>
                    <a:pt x="187" y="223"/>
                    <a:pt x="187" y="224"/>
                  </a:cubicBezTo>
                  <a:cubicBezTo>
                    <a:pt x="188" y="226"/>
                    <a:pt x="182" y="224"/>
                    <a:pt x="177" y="223"/>
                  </a:cubicBezTo>
                  <a:cubicBezTo>
                    <a:pt x="170" y="223"/>
                    <a:pt x="169" y="220"/>
                    <a:pt x="166" y="220"/>
                  </a:cubicBezTo>
                  <a:cubicBezTo>
                    <a:pt x="162" y="220"/>
                    <a:pt x="155" y="219"/>
                    <a:pt x="151" y="215"/>
                  </a:cubicBezTo>
                  <a:cubicBezTo>
                    <a:pt x="146" y="211"/>
                    <a:pt x="135" y="212"/>
                    <a:pt x="134" y="216"/>
                  </a:cubicBezTo>
                  <a:cubicBezTo>
                    <a:pt x="133" y="219"/>
                    <a:pt x="130" y="219"/>
                    <a:pt x="126" y="219"/>
                  </a:cubicBezTo>
                  <a:cubicBezTo>
                    <a:pt x="122" y="219"/>
                    <a:pt x="128" y="215"/>
                    <a:pt x="126" y="214"/>
                  </a:cubicBezTo>
                  <a:cubicBezTo>
                    <a:pt x="124" y="213"/>
                    <a:pt x="126" y="209"/>
                    <a:pt x="123" y="209"/>
                  </a:cubicBezTo>
                  <a:cubicBezTo>
                    <a:pt x="121" y="208"/>
                    <a:pt x="118" y="219"/>
                    <a:pt x="114" y="219"/>
                  </a:cubicBezTo>
                  <a:cubicBezTo>
                    <a:pt x="108" y="219"/>
                    <a:pt x="106" y="207"/>
                    <a:pt x="102" y="204"/>
                  </a:cubicBezTo>
                  <a:cubicBezTo>
                    <a:pt x="98" y="201"/>
                    <a:pt x="94" y="200"/>
                    <a:pt x="98" y="205"/>
                  </a:cubicBezTo>
                  <a:cubicBezTo>
                    <a:pt x="101" y="210"/>
                    <a:pt x="94" y="207"/>
                    <a:pt x="95" y="210"/>
                  </a:cubicBezTo>
                  <a:cubicBezTo>
                    <a:pt x="95" y="212"/>
                    <a:pt x="90" y="216"/>
                    <a:pt x="90" y="214"/>
                  </a:cubicBezTo>
                  <a:cubicBezTo>
                    <a:pt x="90" y="212"/>
                    <a:pt x="86" y="210"/>
                    <a:pt x="82" y="215"/>
                  </a:cubicBezTo>
                  <a:cubicBezTo>
                    <a:pt x="79" y="220"/>
                    <a:pt x="76" y="220"/>
                    <a:pt x="75" y="218"/>
                  </a:cubicBezTo>
                  <a:cubicBezTo>
                    <a:pt x="75" y="216"/>
                    <a:pt x="63" y="223"/>
                    <a:pt x="64" y="224"/>
                  </a:cubicBezTo>
                  <a:cubicBezTo>
                    <a:pt x="64" y="226"/>
                    <a:pt x="62" y="227"/>
                    <a:pt x="59" y="227"/>
                  </a:cubicBezTo>
                  <a:cubicBezTo>
                    <a:pt x="56" y="227"/>
                    <a:pt x="58" y="224"/>
                    <a:pt x="61" y="223"/>
                  </a:cubicBezTo>
                  <a:cubicBezTo>
                    <a:pt x="64" y="222"/>
                    <a:pt x="71" y="216"/>
                    <a:pt x="75" y="215"/>
                  </a:cubicBezTo>
                  <a:cubicBezTo>
                    <a:pt x="79" y="214"/>
                    <a:pt x="87" y="211"/>
                    <a:pt x="87" y="210"/>
                  </a:cubicBezTo>
                  <a:cubicBezTo>
                    <a:pt x="87" y="208"/>
                    <a:pt x="83" y="209"/>
                    <a:pt x="81" y="209"/>
                  </a:cubicBezTo>
                  <a:cubicBezTo>
                    <a:pt x="78" y="208"/>
                    <a:pt x="73" y="211"/>
                    <a:pt x="69" y="213"/>
                  </a:cubicBezTo>
                  <a:cubicBezTo>
                    <a:pt x="64" y="215"/>
                    <a:pt x="59" y="214"/>
                    <a:pt x="60" y="217"/>
                  </a:cubicBezTo>
                  <a:cubicBezTo>
                    <a:pt x="62" y="220"/>
                    <a:pt x="57" y="217"/>
                    <a:pt x="55" y="219"/>
                  </a:cubicBezTo>
                  <a:cubicBezTo>
                    <a:pt x="54" y="221"/>
                    <a:pt x="52" y="218"/>
                    <a:pt x="54" y="217"/>
                  </a:cubicBezTo>
                  <a:cubicBezTo>
                    <a:pt x="55" y="216"/>
                    <a:pt x="49" y="214"/>
                    <a:pt x="49" y="216"/>
                  </a:cubicBezTo>
                  <a:cubicBezTo>
                    <a:pt x="49" y="217"/>
                    <a:pt x="48" y="218"/>
                    <a:pt x="45" y="218"/>
                  </a:cubicBezTo>
                  <a:cubicBezTo>
                    <a:pt x="41" y="218"/>
                    <a:pt x="36" y="221"/>
                    <a:pt x="39" y="223"/>
                  </a:cubicBezTo>
                  <a:cubicBezTo>
                    <a:pt x="42" y="225"/>
                    <a:pt x="44" y="226"/>
                    <a:pt x="43" y="227"/>
                  </a:cubicBezTo>
                  <a:cubicBezTo>
                    <a:pt x="41" y="229"/>
                    <a:pt x="37" y="223"/>
                    <a:pt x="31" y="224"/>
                  </a:cubicBezTo>
                  <a:cubicBezTo>
                    <a:pt x="25" y="225"/>
                    <a:pt x="14" y="218"/>
                    <a:pt x="14" y="216"/>
                  </a:cubicBezTo>
                  <a:cubicBezTo>
                    <a:pt x="14" y="215"/>
                    <a:pt x="6" y="216"/>
                    <a:pt x="0" y="215"/>
                  </a:cubicBezTo>
                  <a:cubicBezTo>
                    <a:pt x="0" y="329"/>
                    <a:pt x="0" y="329"/>
                    <a:pt x="0" y="329"/>
                  </a:cubicBezTo>
                  <a:cubicBezTo>
                    <a:pt x="0" y="329"/>
                    <a:pt x="3" y="332"/>
                    <a:pt x="4" y="330"/>
                  </a:cubicBezTo>
                  <a:cubicBezTo>
                    <a:pt x="5" y="329"/>
                    <a:pt x="7" y="331"/>
                    <a:pt x="10" y="329"/>
                  </a:cubicBezTo>
                  <a:cubicBezTo>
                    <a:pt x="15" y="327"/>
                    <a:pt x="16" y="331"/>
                    <a:pt x="16" y="333"/>
                  </a:cubicBezTo>
                  <a:cubicBezTo>
                    <a:pt x="16" y="334"/>
                    <a:pt x="22" y="337"/>
                    <a:pt x="23" y="340"/>
                  </a:cubicBezTo>
                  <a:cubicBezTo>
                    <a:pt x="25" y="343"/>
                    <a:pt x="27" y="345"/>
                    <a:pt x="29" y="344"/>
                  </a:cubicBezTo>
                  <a:cubicBezTo>
                    <a:pt x="32" y="342"/>
                    <a:pt x="36" y="341"/>
                    <a:pt x="36" y="338"/>
                  </a:cubicBezTo>
                  <a:cubicBezTo>
                    <a:pt x="36" y="335"/>
                    <a:pt x="46" y="335"/>
                    <a:pt x="46" y="339"/>
                  </a:cubicBezTo>
                  <a:cubicBezTo>
                    <a:pt x="46" y="343"/>
                    <a:pt x="57" y="347"/>
                    <a:pt x="62" y="357"/>
                  </a:cubicBezTo>
                  <a:cubicBezTo>
                    <a:pt x="68" y="367"/>
                    <a:pt x="67" y="369"/>
                    <a:pt x="75" y="372"/>
                  </a:cubicBezTo>
                  <a:cubicBezTo>
                    <a:pt x="83" y="376"/>
                    <a:pt x="83" y="378"/>
                    <a:pt x="82" y="381"/>
                  </a:cubicBezTo>
                  <a:cubicBezTo>
                    <a:pt x="82" y="383"/>
                    <a:pt x="87" y="385"/>
                    <a:pt x="83" y="387"/>
                  </a:cubicBezTo>
                  <a:cubicBezTo>
                    <a:pt x="82" y="388"/>
                    <a:pt x="81" y="390"/>
                    <a:pt x="79" y="391"/>
                  </a:cubicBezTo>
                  <a:cubicBezTo>
                    <a:pt x="79" y="393"/>
                    <a:pt x="81" y="394"/>
                    <a:pt x="82" y="394"/>
                  </a:cubicBezTo>
                  <a:cubicBezTo>
                    <a:pt x="83" y="396"/>
                    <a:pt x="78" y="396"/>
                    <a:pt x="80" y="398"/>
                  </a:cubicBezTo>
                  <a:cubicBezTo>
                    <a:pt x="82" y="399"/>
                    <a:pt x="80" y="402"/>
                    <a:pt x="82" y="404"/>
                  </a:cubicBezTo>
                  <a:cubicBezTo>
                    <a:pt x="82" y="406"/>
                    <a:pt x="86" y="405"/>
                    <a:pt x="88" y="403"/>
                  </a:cubicBezTo>
                  <a:cubicBezTo>
                    <a:pt x="90" y="402"/>
                    <a:pt x="91" y="405"/>
                    <a:pt x="89" y="407"/>
                  </a:cubicBezTo>
                  <a:cubicBezTo>
                    <a:pt x="88" y="410"/>
                    <a:pt x="91" y="412"/>
                    <a:pt x="93" y="410"/>
                  </a:cubicBezTo>
                  <a:cubicBezTo>
                    <a:pt x="94" y="408"/>
                    <a:pt x="97" y="413"/>
                    <a:pt x="98" y="414"/>
                  </a:cubicBezTo>
                  <a:cubicBezTo>
                    <a:pt x="100" y="415"/>
                    <a:pt x="102" y="417"/>
                    <a:pt x="99" y="417"/>
                  </a:cubicBezTo>
                  <a:cubicBezTo>
                    <a:pt x="96" y="417"/>
                    <a:pt x="97" y="421"/>
                    <a:pt x="99" y="421"/>
                  </a:cubicBezTo>
                  <a:cubicBezTo>
                    <a:pt x="101" y="421"/>
                    <a:pt x="100" y="424"/>
                    <a:pt x="100" y="425"/>
                  </a:cubicBezTo>
                  <a:cubicBezTo>
                    <a:pt x="100" y="427"/>
                    <a:pt x="106" y="429"/>
                    <a:pt x="108" y="429"/>
                  </a:cubicBezTo>
                  <a:cubicBezTo>
                    <a:pt x="110" y="428"/>
                    <a:pt x="112" y="430"/>
                    <a:pt x="113" y="431"/>
                  </a:cubicBezTo>
                  <a:cubicBezTo>
                    <a:pt x="114" y="433"/>
                    <a:pt x="118" y="434"/>
                    <a:pt x="119" y="433"/>
                  </a:cubicBezTo>
                  <a:cubicBezTo>
                    <a:pt x="121" y="432"/>
                    <a:pt x="122" y="435"/>
                    <a:pt x="122" y="438"/>
                  </a:cubicBezTo>
                  <a:cubicBezTo>
                    <a:pt x="123" y="440"/>
                    <a:pt x="126" y="439"/>
                    <a:pt x="128" y="439"/>
                  </a:cubicBezTo>
                  <a:cubicBezTo>
                    <a:pt x="130" y="439"/>
                    <a:pt x="131" y="442"/>
                    <a:pt x="132" y="441"/>
                  </a:cubicBezTo>
                  <a:cubicBezTo>
                    <a:pt x="135" y="440"/>
                    <a:pt x="136" y="444"/>
                    <a:pt x="138" y="448"/>
                  </a:cubicBezTo>
                  <a:cubicBezTo>
                    <a:pt x="343" y="447"/>
                    <a:pt x="343" y="447"/>
                    <a:pt x="343" y="447"/>
                  </a:cubicBezTo>
                  <a:cubicBezTo>
                    <a:pt x="343" y="447"/>
                    <a:pt x="343" y="442"/>
                    <a:pt x="346" y="443"/>
                  </a:cubicBezTo>
                  <a:cubicBezTo>
                    <a:pt x="347" y="445"/>
                    <a:pt x="346" y="448"/>
                    <a:pt x="348" y="449"/>
                  </a:cubicBezTo>
                  <a:cubicBezTo>
                    <a:pt x="351" y="450"/>
                    <a:pt x="353" y="452"/>
                    <a:pt x="355" y="451"/>
                  </a:cubicBezTo>
                  <a:cubicBezTo>
                    <a:pt x="357" y="451"/>
                    <a:pt x="359" y="448"/>
                    <a:pt x="361" y="452"/>
                  </a:cubicBezTo>
                  <a:cubicBezTo>
                    <a:pt x="364" y="455"/>
                    <a:pt x="366" y="452"/>
                    <a:pt x="368" y="454"/>
                  </a:cubicBezTo>
                  <a:cubicBezTo>
                    <a:pt x="370" y="455"/>
                    <a:pt x="372" y="457"/>
                    <a:pt x="374" y="455"/>
                  </a:cubicBezTo>
                  <a:cubicBezTo>
                    <a:pt x="376" y="453"/>
                    <a:pt x="382" y="455"/>
                    <a:pt x="385" y="456"/>
                  </a:cubicBezTo>
                  <a:cubicBezTo>
                    <a:pt x="388" y="454"/>
                    <a:pt x="392" y="447"/>
                    <a:pt x="394" y="447"/>
                  </a:cubicBezTo>
                  <a:cubicBezTo>
                    <a:pt x="399" y="447"/>
                    <a:pt x="409" y="448"/>
                    <a:pt x="410" y="454"/>
                  </a:cubicBezTo>
                  <a:cubicBezTo>
                    <a:pt x="411" y="460"/>
                    <a:pt x="418" y="455"/>
                    <a:pt x="418" y="460"/>
                  </a:cubicBezTo>
                  <a:cubicBezTo>
                    <a:pt x="418" y="464"/>
                    <a:pt x="423" y="467"/>
                    <a:pt x="422" y="470"/>
                  </a:cubicBezTo>
                  <a:cubicBezTo>
                    <a:pt x="424" y="471"/>
                    <a:pt x="425" y="472"/>
                    <a:pt x="427" y="473"/>
                  </a:cubicBezTo>
                  <a:cubicBezTo>
                    <a:pt x="429" y="472"/>
                    <a:pt x="434" y="473"/>
                    <a:pt x="438" y="475"/>
                  </a:cubicBezTo>
                  <a:cubicBezTo>
                    <a:pt x="442" y="476"/>
                    <a:pt x="450" y="472"/>
                    <a:pt x="452" y="478"/>
                  </a:cubicBezTo>
                  <a:cubicBezTo>
                    <a:pt x="454" y="484"/>
                    <a:pt x="459" y="488"/>
                    <a:pt x="454" y="489"/>
                  </a:cubicBezTo>
                  <a:cubicBezTo>
                    <a:pt x="450" y="489"/>
                    <a:pt x="444" y="482"/>
                    <a:pt x="445" y="486"/>
                  </a:cubicBezTo>
                  <a:cubicBezTo>
                    <a:pt x="445" y="490"/>
                    <a:pt x="442" y="488"/>
                    <a:pt x="442" y="492"/>
                  </a:cubicBezTo>
                  <a:cubicBezTo>
                    <a:pt x="442" y="498"/>
                    <a:pt x="440" y="504"/>
                    <a:pt x="437" y="504"/>
                  </a:cubicBezTo>
                  <a:cubicBezTo>
                    <a:pt x="437" y="504"/>
                    <a:pt x="437" y="504"/>
                    <a:pt x="437" y="504"/>
                  </a:cubicBezTo>
                  <a:cubicBezTo>
                    <a:pt x="437" y="506"/>
                    <a:pt x="437" y="508"/>
                    <a:pt x="438" y="510"/>
                  </a:cubicBezTo>
                  <a:cubicBezTo>
                    <a:pt x="441" y="508"/>
                    <a:pt x="444" y="505"/>
                    <a:pt x="447" y="505"/>
                  </a:cubicBezTo>
                  <a:cubicBezTo>
                    <a:pt x="453" y="505"/>
                    <a:pt x="454" y="508"/>
                    <a:pt x="457" y="506"/>
                  </a:cubicBezTo>
                  <a:cubicBezTo>
                    <a:pt x="460" y="504"/>
                    <a:pt x="461" y="503"/>
                    <a:pt x="462" y="504"/>
                  </a:cubicBezTo>
                  <a:cubicBezTo>
                    <a:pt x="462" y="505"/>
                    <a:pt x="462" y="505"/>
                    <a:pt x="462" y="505"/>
                  </a:cubicBezTo>
                  <a:cubicBezTo>
                    <a:pt x="463" y="504"/>
                    <a:pt x="464" y="504"/>
                    <a:pt x="464" y="504"/>
                  </a:cubicBezTo>
                  <a:cubicBezTo>
                    <a:pt x="464" y="503"/>
                    <a:pt x="464" y="502"/>
                    <a:pt x="464" y="501"/>
                  </a:cubicBezTo>
                  <a:cubicBezTo>
                    <a:pt x="460" y="501"/>
                    <a:pt x="459" y="501"/>
                    <a:pt x="458" y="499"/>
                  </a:cubicBezTo>
                  <a:cubicBezTo>
                    <a:pt x="456" y="495"/>
                    <a:pt x="468" y="492"/>
                    <a:pt x="473" y="493"/>
                  </a:cubicBezTo>
                  <a:cubicBezTo>
                    <a:pt x="478" y="493"/>
                    <a:pt x="481" y="490"/>
                    <a:pt x="483" y="492"/>
                  </a:cubicBezTo>
                  <a:cubicBezTo>
                    <a:pt x="487" y="490"/>
                    <a:pt x="492" y="485"/>
                    <a:pt x="493" y="485"/>
                  </a:cubicBezTo>
                  <a:cubicBezTo>
                    <a:pt x="495" y="485"/>
                    <a:pt x="519" y="484"/>
                    <a:pt x="519" y="484"/>
                  </a:cubicBezTo>
                  <a:cubicBezTo>
                    <a:pt x="519" y="484"/>
                    <a:pt x="527" y="479"/>
                    <a:pt x="528" y="475"/>
                  </a:cubicBezTo>
                  <a:cubicBezTo>
                    <a:pt x="529" y="470"/>
                    <a:pt x="535" y="459"/>
                    <a:pt x="538" y="462"/>
                  </a:cubicBezTo>
                  <a:cubicBezTo>
                    <a:pt x="540" y="464"/>
                    <a:pt x="547" y="462"/>
                    <a:pt x="548" y="465"/>
                  </a:cubicBezTo>
                  <a:cubicBezTo>
                    <a:pt x="548" y="467"/>
                    <a:pt x="545" y="474"/>
                    <a:pt x="553" y="485"/>
                  </a:cubicBezTo>
                  <a:cubicBezTo>
                    <a:pt x="557" y="483"/>
                    <a:pt x="560" y="481"/>
                    <a:pt x="562" y="482"/>
                  </a:cubicBezTo>
                  <a:cubicBezTo>
                    <a:pt x="564" y="482"/>
                    <a:pt x="569" y="478"/>
                    <a:pt x="570" y="476"/>
                  </a:cubicBezTo>
                  <a:cubicBezTo>
                    <a:pt x="572" y="473"/>
                    <a:pt x="574" y="478"/>
                    <a:pt x="571" y="479"/>
                  </a:cubicBezTo>
                  <a:cubicBezTo>
                    <a:pt x="568" y="479"/>
                    <a:pt x="573" y="481"/>
                    <a:pt x="577" y="481"/>
                  </a:cubicBezTo>
                  <a:cubicBezTo>
                    <a:pt x="582" y="481"/>
                    <a:pt x="575" y="483"/>
                    <a:pt x="572" y="483"/>
                  </a:cubicBezTo>
                  <a:cubicBezTo>
                    <a:pt x="568" y="482"/>
                    <a:pt x="567" y="483"/>
                    <a:pt x="562" y="488"/>
                  </a:cubicBezTo>
                  <a:cubicBezTo>
                    <a:pt x="558" y="492"/>
                    <a:pt x="559" y="493"/>
                    <a:pt x="562" y="496"/>
                  </a:cubicBezTo>
                  <a:cubicBezTo>
                    <a:pt x="564" y="498"/>
                    <a:pt x="567" y="497"/>
                    <a:pt x="571" y="494"/>
                  </a:cubicBezTo>
                  <a:cubicBezTo>
                    <a:pt x="574" y="491"/>
                    <a:pt x="574" y="488"/>
                    <a:pt x="578" y="488"/>
                  </a:cubicBezTo>
                  <a:cubicBezTo>
                    <a:pt x="582" y="489"/>
                    <a:pt x="591" y="485"/>
                    <a:pt x="596" y="483"/>
                  </a:cubicBezTo>
                  <a:cubicBezTo>
                    <a:pt x="599" y="482"/>
                    <a:pt x="597" y="481"/>
                    <a:pt x="597" y="479"/>
                  </a:cubicBezTo>
                  <a:cubicBezTo>
                    <a:pt x="597" y="478"/>
                    <a:pt x="604" y="478"/>
                    <a:pt x="607" y="476"/>
                  </a:cubicBezTo>
                  <a:cubicBezTo>
                    <a:pt x="610" y="474"/>
                    <a:pt x="606" y="473"/>
                    <a:pt x="604" y="473"/>
                  </a:cubicBezTo>
                  <a:close/>
                  <a:moveTo>
                    <a:pt x="176" y="259"/>
                  </a:moveTo>
                  <a:cubicBezTo>
                    <a:pt x="171" y="265"/>
                    <a:pt x="169" y="266"/>
                    <a:pt x="166" y="265"/>
                  </a:cubicBezTo>
                  <a:cubicBezTo>
                    <a:pt x="161" y="264"/>
                    <a:pt x="158" y="266"/>
                    <a:pt x="160" y="268"/>
                  </a:cubicBezTo>
                  <a:cubicBezTo>
                    <a:pt x="163" y="270"/>
                    <a:pt x="163" y="271"/>
                    <a:pt x="158" y="271"/>
                  </a:cubicBezTo>
                  <a:cubicBezTo>
                    <a:pt x="154" y="272"/>
                    <a:pt x="151" y="276"/>
                    <a:pt x="149" y="276"/>
                  </a:cubicBezTo>
                  <a:cubicBezTo>
                    <a:pt x="147" y="275"/>
                    <a:pt x="156" y="269"/>
                    <a:pt x="154" y="267"/>
                  </a:cubicBezTo>
                  <a:cubicBezTo>
                    <a:pt x="152" y="265"/>
                    <a:pt x="145" y="270"/>
                    <a:pt x="145" y="272"/>
                  </a:cubicBezTo>
                  <a:cubicBezTo>
                    <a:pt x="145" y="274"/>
                    <a:pt x="141" y="274"/>
                    <a:pt x="139" y="274"/>
                  </a:cubicBezTo>
                  <a:cubicBezTo>
                    <a:pt x="136" y="274"/>
                    <a:pt x="132" y="271"/>
                    <a:pt x="135" y="271"/>
                  </a:cubicBezTo>
                  <a:cubicBezTo>
                    <a:pt x="138" y="271"/>
                    <a:pt x="136" y="269"/>
                    <a:pt x="140" y="267"/>
                  </a:cubicBezTo>
                  <a:cubicBezTo>
                    <a:pt x="142" y="266"/>
                    <a:pt x="139" y="264"/>
                    <a:pt x="140" y="262"/>
                  </a:cubicBezTo>
                  <a:cubicBezTo>
                    <a:pt x="141" y="261"/>
                    <a:pt x="148" y="264"/>
                    <a:pt x="148" y="261"/>
                  </a:cubicBezTo>
                  <a:cubicBezTo>
                    <a:pt x="148" y="259"/>
                    <a:pt x="141" y="257"/>
                    <a:pt x="139" y="259"/>
                  </a:cubicBezTo>
                  <a:cubicBezTo>
                    <a:pt x="136" y="259"/>
                    <a:pt x="130" y="263"/>
                    <a:pt x="124" y="260"/>
                  </a:cubicBezTo>
                  <a:cubicBezTo>
                    <a:pt x="122" y="259"/>
                    <a:pt x="141" y="258"/>
                    <a:pt x="144" y="255"/>
                  </a:cubicBezTo>
                  <a:cubicBezTo>
                    <a:pt x="147" y="252"/>
                    <a:pt x="161" y="248"/>
                    <a:pt x="162" y="251"/>
                  </a:cubicBezTo>
                  <a:cubicBezTo>
                    <a:pt x="164" y="254"/>
                    <a:pt x="154" y="256"/>
                    <a:pt x="159" y="258"/>
                  </a:cubicBezTo>
                  <a:cubicBezTo>
                    <a:pt x="163" y="260"/>
                    <a:pt x="170" y="259"/>
                    <a:pt x="171" y="256"/>
                  </a:cubicBezTo>
                  <a:cubicBezTo>
                    <a:pt x="173" y="254"/>
                    <a:pt x="179" y="254"/>
                    <a:pt x="176" y="259"/>
                  </a:cubicBezTo>
                  <a:close/>
                  <a:moveTo>
                    <a:pt x="217" y="312"/>
                  </a:moveTo>
                  <a:cubicBezTo>
                    <a:pt x="212" y="317"/>
                    <a:pt x="213" y="316"/>
                    <a:pt x="208" y="317"/>
                  </a:cubicBezTo>
                  <a:cubicBezTo>
                    <a:pt x="203" y="317"/>
                    <a:pt x="207" y="321"/>
                    <a:pt x="202" y="322"/>
                  </a:cubicBezTo>
                  <a:cubicBezTo>
                    <a:pt x="196" y="322"/>
                    <a:pt x="183" y="323"/>
                    <a:pt x="181" y="320"/>
                  </a:cubicBezTo>
                  <a:cubicBezTo>
                    <a:pt x="181" y="319"/>
                    <a:pt x="189" y="320"/>
                    <a:pt x="189" y="318"/>
                  </a:cubicBezTo>
                  <a:cubicBezTo>
                    <a:pt x="190" y="315"/>
                    <a:pt x="191" y="312"/>
                    <a:pt x="195" y="312"/>
                  </a:cubicBezTo>
                  <a:cubicBezTo>
                    <a:pt x="198" y="312"/>
                    <a:pt x="198" y="308"/>
                    <a:pt x="192" y="305"/>
                  </a:cubicBezTo>
                  <a:cubicBezTo>
                    <a:pt x="187" y="302"/>
                    <a:pt x="201" y="300"/>
                    <a:pt x="203" y="305"/>
                  </a:cubicBezTo>
                  <a:cubicBezTo>
                    <a:pt x="206" y="308"/>
                    <a:pt x="212" y="312"/>
                    <a:pt x="214" y="308"/>
                  </a:cubicBezTo>
                  <a:cubicBezTo>
                    <a:pt x="217" y="306"/>
                    <a:pt x="235" y="297"/>
                    <a:pt x="235" y="301"/>
                  </a:cubicBezTo>
                  <a:cubicBezTo>
                    <a:pt x="235" y="306"/>
                    <a:pt x="222" y="308"/>
                    <a:pt x="217" y="312"/>
                  </a:cubicBezTo>
                  <a:close/>
                  <a:moveTo>
                    <a:pt x="332" y="432"/>
                  </a:moveTo>
                  <a:cubicBezTo>
                    <a:pt x="328" y="432"/>
                    <a:pt x="332" y="423"/>
                    <a:pt x="325" y="419"/>
                  </a:cubicBezTo>
                  <a:cubicBezTo>
                    <a:pt x="318" y="415"/>
                    <a:pt x="314" y="406"/>
                    <a:pt x="314" y="403"/>
                  </a:cubicBezTo>
                  <a:cubicBezTo>
                    <a:pt x="314" y="398"/>
                    <a:pt x="321" y="396"/>
                    <a:pt x="323" y="400"/>
                  </a:cubicBezTo>
                  <a:cubicBezTo>
                    <a:pt x="326" y="403"/>
                    <a:pt x="330" y="417"/>
                    <a:pt x="333" y="420"/>
                  </a:cubicBezTo>
                  <a:cubicBezTo>
                    <a:pt x="334" y="425"/>
                    <a:pt x="334" y="432"/>
                    <a:pt x="332" y="432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048;p79"/>
            <p:cNvSpPr/>
            <p:nvPr/>
          </p:nvSpPr>
          <p:spPr>
            <a:xfrm>
              <a:off x="4337440" y="2390589"/>
              <a:ext cx="259961" cy="184488"/>
            </a:xfrm>
            <a:custGeom>
              <a:avLst/>
              <a:gdLst/>
              <a:ahLst/>
              <a:cxnLst/>
              <a:rect l="l" t="t" r="r" b="b"/>
              <a:pathLst>
                <a:path w="95" h="68" extrusionOk="0">
                  <a:moveTo>
                    <a:pt x="94" y="12"/>
                  </a:moveTo>
                  <a:cubicBezTo>
                    <a:pt x="92" y="12"/>
                    <a:pt x="89" y="12"/>
                    <a:pt x="87" y="12"/>
                  </a:cubicBezTo>
                  <a:cubicBezTo>
                    <a:pt x="84" y="11"/>
                    <a:pt x="80" y="11"/>
                    <a:pt x="78" y="9"/>
                  </a:cubicBezTo>
                  <a:cubicBezTo>
                    <a:pt x="77" y="8"/>
                    <a:pt x="75" y="7"/>
                    <a:pt x="75" y="9"/>
                  </a:cubicBezTo>
                  <a:cubicBezTo>
                    <a:pt x="75" y="10"/>
                    <a:pt x="71" y="11"/>
                    <a:pt x="69" y="9"/>
                  </a:cubicBezTo>
                  <a:cubicBezTo>
                    <a:pt x="67" y="8"/>
                    <a:pt x="63" y="7"/>
                    <a:pt x="61" y="6"/>
                  </a:cubicBezTo>
                  <a:cubicBezTo>
                    <a:pt x="61" y="6"/>
                    <a:pt x="59" y="5"/>
                    <a:pt x="57" y="4"/>
                  </a:cubicBezTo>
                  <a:cubicBezTo>
                    <a:pt x="55" y="5"/>
                    <a:pt x="49" y="2"/>
                    <a:pt x="45" y="3"/>
                  </a:cubicBezTo>
                  <a:cubicBezTo>
                    <a:pt x="40" y="3"/>
                    <a:pt x="26" y="2"/>
                    <a:pt x="20" y="2"/>
                  </a:cubicBezTo>
                  <a:cubicBezTo>
                    <a:pt x="14" y="3"/>
                    <a:pt x="14" y="0"/>
                    <a:pt x="11" y="0"/>
                  </a:cubicBezTo>
                  <a:cubicBezTo>
                    <a:pt x="8" y="0"/>
                    <a:pt x="9" y="4"/>
                    <a:pt x="5" y="4"/>
                  </a:cubicBezTo>
                  <a:cubicBezTo>
                    <a:pt x="0" y="4"/>
                    <a:pt x="0" y="7"/>
                    <a:pt x="3" y="9"/>
                  </a:cubicBezTo>
                  <a:cubicBezTo>
                    <a:pt x="5" y="10"/>
                    <a:pt x="5" y="14"/>
                    <a:pt x="5" y="17"/>
                  </a:cubicBezTo>
                  <a:cubicBezTo>
                    <a:pt x="6" y="17"/>
                    <a:pt x="6" y="16"/>
                    <a:pt x="7" y="16"/>
                  </a:cubicBezTo>
                  <a:cubicBezTo>
                    <a:pt x="8" y="14"/>
                    <a:pt x="9" y="14"/>
                    <a:pt x="9" y="16"/>
                  </a:cubicBezTo>
                  <a:cubicBezTo>
                    <a:pt x="9" y="18"/>
                    <a:pt x="12" y="17"/>
                    <a:pt x="14" y="17"/>
                  </a:cubicBezTo>
                  <a:cubicBezTo>
                    <a:pt x="15" y="17"/>
                    <a:pt x="15" y="18"/>
                    <a:pt x="17" y="17"/>
                  </a:cubicBezTo>
                  <a:cubicBezTo>
                    <a:pt x="19" y="16"/>
                    <a:pt x="21" y="16"/>
                    <a:pt x="21" y="18"/>
                  </a:cubicBezTo>
                  <a:cubicBezTo>
                    <a:pt x="21" y="19"/>
                    <a:pt x="25" y="18"/>
                    <a:pt x="23" y="20"/>
                  </a:cubicBezTo>
                  <a:cubicBezTo>
                    <a:pt x="21" y="23"/>
                    <a:pt x="19" y="23"/>
                    <a:pt x="19" y="25"/>
                  </a:cubicBezTo>
                  <a:cubicBezTo>
                    <a:pt x="19" y="27"/>
                    <a:pt x="21" y="30"/>
                    <a:pt x="19" y="31"/>
                  </a:cubicBezTo>
                  <a:cubicBezTo>
                    <a:pt x="17" y="33"/>
                    <a:pt x="20" y="37"/>
                    <a:pt x="18" y="37"/>
                  </a:cubicBezTo>
                  <a:cubicBezTo>
                    <a:pt x="16" y="37"/>
                    <a:pt x="13" y="38"/>
                    <a:pt x="16" y="40"/>
                  </a:cubicBezTo>
                  <a:cubicBezTo>
                    <a:pt x="18" y="42"/>
                    <a:pt x="20" y="43"/>
                    <a:pt x="18" y="43"/>
                  </a:cubicBezTo>
                  <a:cubicBezTo>
                    <a:pt x="16" y="43"/>
                    <a:pt x="15" y="47"/>
                    <a:pt x="16" y="48"/>
                  </a:cubicBezTo>
                  <a:cubicBezTo>
                    <a:pt x="17" y="49"/>
                    <a:pt x="21" y="51"/>
                    <a:pt x="18" y="52"/>
                  </a:cubicBezTo>
                  <a:cubicBezTo>
                    <a:pt x="15" y="52"/>
                    <a:pt x="15" y="54"/>
                    <a:pt x="15" y="56"/>
                  </a:cubicBezTo>
                  <a:cubicBezTo>
                    <a:pt x="15" y="56"/>
                    <a:pt x="15" y="57"/>
                    <a:pt x="16" y="58"/>
                  </a:cubicBezTo>
                  <a:cubicBezTo>
                    <a:pt x="17" y="58"/>
                    <a:pt x="19" y="58"/>
                    <a:pt x="20" y="59"/>
                  </a:cubicBezTo>
                  <a:cubicBezTo>
                    <a:pt x="22" y="60"/>
                    <a:pt x="24" y="68"/>
                    <a:pt x="29" y="67"/>
                  </a:cubicBezTo>
                  <a:cubicBezTo>
                    <a:pt x="31" y="67"/>
                    <a:pt x="30" y="65"/>
                    <a:pt x="31" y="65"/>
                  </a:cubicBezTo>
                  <a:cubicBezTo>
                    <a:pt x="32" y="64"/>
                    <a:pt x="33" y="65"/>
                    <a:pt x="34" y="65"/>
                  </a:cubicBezTo>
                  <a:cubicBezTo>
                    <a:pt x="36" y="65"/>
                    <a:pt x="37" y="62"/>
                    <a:pt x="42" y="62"/>
                  </a:cubicBezTo>
                  <a:cubicBezTo>
                    <a:pt x="45" y="62"/>
                    <a:pt x="48" y="62"/>
                    <a:pt x="51" y="62"/>
                  </a:cubicBezTo>
                  <a:cubicBezTo>
                    <a:pt x="54" y="62"/>
                    <a:pt x="56" y="61"/>
                    <a:pt x="57" y="59"/>
                  </a:cubicBezTo>
                  <a:cubicBezTo>
                    <a:pt x="57" y="57"/>
                    <a:pt x="59" y="55"/>
                    <a:pt x="62" y="55"/>
                  </a:cubicBezTo>
                  <a:cubicBezTo>
                    <a:pt x="65" y="54"/>
                    <a:pt x="65" y="52"/>
                    <a:pt x="65" y="50"/>
                  </a:cubicBezTo>
                  <a:cubicBezTo>
                    <a:pt x="65" y="48"/>
                    <a:pt x="70" y="45"/>
                    <a:pt x="70" y="44"/>
                  </a:cubicBezTo>
                  <a:cubicBezTo>
                    <a:pt x="70" y="42"/>
                    <a:pt x="68" y="38"/>
                    <a:pt x="70" y="33"/>
                  </a:cubicBezTo>
                  <a:cubicBezTo>
                    <a:pt x="73" y="29"/>
                    <a:pt x="77" y="29"/>
                    <a:pt x="77" y="26"/>
                  </a:cubicBezTo>
                  <a:cubicBezTo>
                    <a:pt x="77" y="24"/>
                    <a:pt x="80" y="23"/>
                    <a:pt x="83" y="22"/>
                  </a:cubicBezTo>
                  <a:cubicBezTo>
                    <a:pt x="87" y="22"/>
                    <a:pt x="88" y="19"/>
                    <a:pt x="92" y="18"/>
                  </a:cubicBezTo>
                  <a:cubicBezTo>
                    <a:pt x="94" y="18"/>
                    <a:pt x="95" y="15"/>
                    <a:pt x="94" y="12"/>
                  </a:cubicBezTo>
                  <a:close/>
                  <a:moveTo>
                    <a:pt x="95" y="36"/>
                  </a:moveTo>
                  <a:cubicBezTo>
                    <a:pt x="94" y="32"/>
                    <a:pt x="87" y="37"/>
                    <a:pt x="89" y="38"/>
                  </a:cubicBezTo>
                  <a:cubicBezTo>
                    <a:pt x="92" y="41"/>
                    <a:pt x="95" y="40"/>
                    <a:pt x="95" y="36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049;p79"/>
            <p:cNvSpPr/>
            <p:nvPr/>
          </p:nvSpPr>
          <p:spPr>
            <a:xfrm>
              <a:off x="4791952" y="2308408"/>
              <a:ext cx="67087" cy="38576"/>
            </a:xfrm>
            <a:custGeom>
              <a:avLst/>
              <a:gdLst/>
              <a:ahLst/>
              <a:cxnLst/>
              <a:rect l="l" t="t" r="r" b="b"/>
              <a:pathLst>
                <a:path w="25" h="14" extrusionOk="0">
                  <a:moveTo>
                    <a:pt x="0" y="12"/>
                  </a:moveTo>
                  <a:cubicBezTo>
                    <a:pt x="2" y="11"/>
                    <a:pt x="4" y="11"/>
                    <a:pt x="5" y="12"/>
                  </a:cubicBezTo>
                  <a:cubicBezTo>
                    <a:pt x="6" y="12"/>
                    <a:pt x="6" y="13"/>
                    <a:pt x="6" y="14"/>
                  </a:cubicBezTo>
                  <a:cubicBezTo>
                    <a:pt x="8" y="14"/>
                    <a:pt x="10" y="13"/>
                    <a:pt x="11" y="13"/>
                  </a:cubicBezTo>
                  <a:cubicBezTo>
                    <a:pt x="12" y="12"/>
                    <a:pt x="16" y="14"/>
                    <a:pt x="16" y="13"/>
                  </a:cubicBezTo>
                  <a:cubicBezTo>
                    <a:pt x="16" y="12"/>
                    <a:pt x="17" y="11"/>
                    <a:pt x="19" y="11"/>
                  </a:cubicBezTo>
                  <a:cubicBezTo>
                    <a:pt x="20" y="11"/>
                    <a:pt x="19" y="7"/>
                    <a:pt x="21" y="7"/>
                  </a:cubicBezTo>
                  <a:cubicBezTo>
                    <a:pt x="22" y="6"/>
                    <a:pt x="25" y="3"/>
                    <a:pt x="25" y="3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2" y="2"/>
                    <a:pt x="18" y="2"/>
                  </a:cubicBezTo>
                  <a:cubicBezTo>
                    <a:pt x="15" y="2"/>
                    <a:pt x="13" y="4"/>
                    <a:pt x="11" y="4"/>
                  </a:cubicBezTo>
                  <a:cubicBezTo>
                    <a:pt x="10" y="4"/>
                    <a:pt x="6" y="3"/>
                    <a:pt x="3" y="3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5"/>
                    <a:pt x="0" y="9"/>
                    <a:pt x="0" y="12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050;p79"/>
            <p:cNvSpPr/>
            <p:nvPr/>
          </p:nvSpPr>
          <p:spPr>
            <a:xfrm>
              <a:off x="4929478" y="2439227"/>
              <a:ext cx="129142" cy="161007"/>
            </a:xfrm>
            <a:custGeom>
              <a:avLst/>
              <a:gdLst/>
              <a:ahLst/>
              <a:cxnLst/>
              <a:rect l="l" t="t" r="r" b="b"/>
              <a:pathLst>
                <a:path w="47" h="59" extrusionOk="0">
                  <a:moveTo>
                    <a:pt x="47" y="0"/>
                  </a:moveTo>
                  <a:cubicBezTo>
                    <a:pt x="45" y="0"/>
                    <a:pt x="43" y="1"/>
                    <a:pt x="44" y="2"/>
                  </a:cubicBezTo>
                  <a:cubicBezTo>
                    <a:pt x="44" y="3"/>
                    <a:pt x="43" y="4"/>
                    <a:pt x="41" y="4"/>
                  </a:cubicBezTo>
                  <a:cubicBezTo>
                    <a:pt x="41" y="4"/>
                    <a:pt x="34" y="3"/>
                    <a:pt x="32" y="2"/>
                  </a:cubicBezTo>
                  <a:cubicBezTo>
                    <a:pt x="32" y="2"/>
                    <a:pt x="25" y="2"/>
                    <a:pt x="22" y="2"/>
                  </a:cubicBezTo>
                  <a:cubicBezTo>
                    <a:pt x="22" y="2"/>
                    <a:pt x="22" y="2"/>
                    <a:pt x="22" y="3"/>
                  </a:cubicBezTo>
                  <a:cubicBezTo>
                    <a:pt x="22" y="4"/>
                    <a:pt x="17" y="6"/>
                    <a:pt x="16" y="5"/>
                  </a:cubicBezTo>
                  <a:cubicBezTo>
                    <a:pt x="15" y="5"/>
                    <a:pt x="14" y="7"/>
                    <a:pt x="12" y="7"/>
                  </a:cubicBezTo>
                  <a:cubicBezTo>
                    <a:pt x="10" y="8"/>
                    <a:pt x="8" y="7"/>
                    <a:pt x="7" y="8"/>
                  </a:cubicBezTo>
                  <a:cubicBezTo>
                    <a:pt x="7" y="9"/>
                    <a:pt x="6" y="11"/>
                    <a:pt x="5" y="13"/>
                  </a:cubicBezTo>
                  <a:cubicBezTo>
                    <a:pt x="3" y="14"/>
                    <a:pt x="4" y="15"/>
                    <a:pt x="3" y="16"/>
                  </a:cubicBezTo>
                  <a:cubicBezTo>
                    <a:pt x="1" y="16"/>
                    <a:pt x="1" y="17"/>
                    <a:pt x="0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3" y="20"/>
                    <a:pt x="5" y="23"/>
                    <a:pt x="5" y="26"/>
                  </a:cubicBezTo>
                  <a:cubicBezTo>
                    <a:pt x="5" y="28"/>
                    <a:pt x="9" y="29"/>
                    <a:pt x="10" y="27"/>
                  </a:cubicBezTo>
                  <a:cubicBezTo>
                    <a:pt x="12" y="26"/>
                    <a:pt x="17" y="28"/>
                    <a:pt x="17" y="30"/>
                  </a:cubicBezTo>
                  <a:cubicBezTo>
                    <a:pt x="17" y="31"/>
                    <a:pt x="11" y="28"/>
                    <a:pt x="9" y="30"/>
                  </a:cubicBezTo>
                  <a:cubicBezTo>
                    <a:pt x="6" y="33"/>
                    <a:pt x="11" y="35"/>
                    <a:pt x="10" y="37"/>
                  </a:cubicBezTo>
                  <a:cubicBezTo>
                    <a:pt x="9" y="39"/>
                    <a:pt x="11" y="42"/>
                    <a:pt x="14" y="42"/>
                  </a:cubicBezTo>
                  <a:cubicBezTo>
                    <a:pt x="17" y="42"/>
                    <a:pt x="20" y="46"/>
                    <a:pt x="21" y="45"/>
                  </a:cubicBezTo>
                  <a:cubicBezTo>
                    <a:pt x="22" y="45"/>
                    <a:pt x="20" y="39"/>
                    <a:pt x="20" y="38"/>
                  </a:cubicBezTo>
                  <a:cubicBezTo>
                    <a:pt x="20" y="37"/>
                    <a:pt x="23" y="39"/>
                    <a:pt x="25" y="38"/>
                  </a:cubicBezTo>
                  <a:cubicBezTo>
                    <a:pt x="27" y="36"/>
                    <a:pt x="24" y="35"/>
                    <a:pt x="21" y="35"/>
                  </a:cubicBezTo>
                  <a:cubicBezTo>
                    <a:pt x="20" y="35"/>
                    <a:pt x="21" y="31"/>
                    <a:pt x="24" y="33"/>
                  </a:cubicBezTo>
                  <a:cubicBezTo>
                    <a:pt x="27" y="35"/>
                    <a:pt x="28" y="33"/>
                    <a:pt x="30" y="33"/>
                  </a:cubicBezTo>
                  <a:cubicBezTo>
                    <a:pt x="31" y="32"/>
                    <a:pt x="32" y="27"/>
                    <a:pt x="27" y="27"/>
                  </a:cubicBezTo>
                  <a:cubicBezTo>
                    <a:pt x="23" y="26"/>
                    <a:pt x="23" y="29"/>
                    <a:pt x="21" y="27"/>
                  </a:cubicBezTo>
                  <a:cubicBezTo>
                    <a:pt x="19" y="24"/>
                    <a:pt x="23" y="25"/>
                    <a:pt x="23" y="23"/>
                  </a:cubicBezTo>
                  <a:cubicBezTo>
                    <a:pt x="23" y="20"/>
                    <a:pt x="20" y="17"/>
                    <a:pt x="18" y="15"/>
                  </a:cubicBezTo>
                  <a:cubicBezTo>
                    <a:pt x="16" y="12"/>
                    <a:pt x="20" y="11"/>
                    <a:pt x="21" y="13"/>
                  </a:cubicBezTo>
                  <a:cubicBezTo>
                    <a:pt x="22" y="15"/>
                    <a:pt x="25" y="14"/>
                    <a:pt x="27" y="14"/>
                  </a:cubicBezTo>
                  <a:cubicBezTo>
                    <a:pt x="29" y="13"/>
                    <a:pt x="25" y="9"/>
                    <a:pt x="29" y="8"/>
                  </a:cubicBezTo>
                  <a:cubicBezTo>
                    <a:pt x="32" y="6"/>
                    <a:pt x="32" y="9"/>
                    <a:pt x="33" y="9"/>
                  </a:cubicBezTo>
                  <a:cubicBezTo>
                    <a:pt x="34" y="10"/>
                    <a:pt x="35" y="6"/>
                    <a:pt x="39" y="6"/>
                  </a:cubicBezTo>
                  <a:cubicBezTo>
                    <a:pt x="41" y="6"/>
                    <a:pt x="42" y="7"/>
                    <a:pt x="44" y="9"/>
                  </a:cubicBezTo>
                  <a:cubicBezTo>
                    <a:pt x="44" y="8"/>
                    <a:pt x="45" y="7"/>
                    <a:pt x="45" y="6"/>
                  </a:cubicBezTo>
                  <a:cubicBezTo>
                    <a:pt x="45" y="5"/>
                    <a:pt x="47" y="4"/>
                    <a:pt x="47" y="3"/>
                  </a:cubicBezTo>
                  <a:cubicBezTo>
                    <a:pt x="47" y="2"/>
                    <a:pt x="47" y="1"/>
                    <a:pt x="47" y="0"/>
                  </a:cubicBezTo>
                  <a:close/>
                  <a:moveTo>
                    <a:pt x="41" y="55"/>
                  </a:moveTo>
                  <a:cubicBezTo>
                    <a:pt x="39" y="54"/>
                    <a:pt x="32" y="56"/>
                    <a:pt x="29" y="54"/>
                  </a:cubicBezTo>
                  <a:cubicBezTo>
                    <a:pt x="27" y="51"/>
                    <a:pt x="22" y="55"/>
                    <a:pt x="24" y="56"/>
                  </a:cubicBezTo>
                  <a:cubicBezTo>
                    <a:pt x="27" y="56"/>
                    <a:pt x="32" y="59"/>
                    <a:pt x="35" y="59"/>
                  </a:cubicBezTo>
                  <a:cubicBezTo>
                    <a:pt x="40" y="59"/>
                    <a:pt x="45" y="57"/>
                    <a:pt x="45" y="55"/>
                  </a:cubicBezTo>
                  <a:cubicBezTo>
                    <a:pt x="45" y="54"/>
                    <a:pt x="43" y="56"/>
                    <a:pt x="41" y="55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051;p79"/>
            <p:cNvSpPr/>
            <p:nvPr/>
          </p:nvSpPr>
          <p:spPr>
            <a:xfrm>
              <a:off x="5170988" y="2575075"/>
              <a:ext cx="50315" cy="33543"/>
            </a:xfrm>
            <a:custGeom>
              <a:avLst/>
              <a:gdLst/>
              <a:ahLst/>
              <a:cxnLst/>
              <a:rect l="l" t="t" r="r" b="b"/>
              <a:pathLst>
                <a:path w="19" h="12" extrusionOk="0">
                  <a:moveTo>
                    <a:pt x="13" y="8"/>
                  </a:moveTo>
                  <a:cubicBezTo>
                    <a:pt x="13" y="7"/>
                    <a:pt x="15" y="4"/>
                    <a:pt x="17" y="3"/>
                  </a:cubicBezTo>
                  <a:cubicBezTo>
                    <a:pt x="19" y="2"/>
                    <a:pt x="18" y="0"/>
                    <a:pt x="16" y="2"/>
                  </a:cubicBezTo>
                  <a:cubicBezTo>
                    <a:pt x="15" y="3"/>
                    <a:pt x="11" y="5"/>
                    <a:pt x="6" y="5"/>
                  </a:cubicBezTo>
                  <a:cubicBezTo>
                    <a:pt x="1" y="5"/>
                    <a:pt x="0" y="9"/>
                    <a:pt x="2" y="10"/>
                  </a:cubicBezTo>
                  <a:cubicBezTo>
                    <a:pt x="7" y="12"/>
                    <a:pt x="13" y="9"/>
                    <a:pt x="13" y="8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052;p79"/>
            <p:cNvSpPr/>
            <p:nvPr/>
          </p:nvSpPr>
          <p:spPr>
            <a:xfrm>
              <a:off x="4038906" y="1728111"/>
              <a:ext cx="218031" cy="112371"/>
            </a:xfrm>
            <a:custGeom>
              <a:avLst/>
              <a:gdLst/>
              <a:ahLst/>
              <a:cxnLst/>
              <a:rect l="l" t="t" r="r" b="b"/>
              <a:pathLst>
                <a:path w="80" h="41" extrusionOk="0">
                  <a:moveTo>
                    <a:pt x="67" y="29"/>
                  </a:moveTo>
                  <a:cubicBezTo>
                    <a:pt x="71" y="29"/>
                    <a:pt x="70" y="24"/>
                    <a:pt x="72" y="24"/>
                  </a:cubicBezTo>
                  <a:cubicBezTo>
                    <a:pt x="74" y="24"/>
                    <a:pt x="77" y="21"/>
                    <a:pt x="79" y="19"/>
                  </a:cubicBezTo>
                  <a:cubicBezTo>
                    <a:pt x="80" y="17"/>
                    <a:pt x="77" y="13"/>
                    <a:pt x="74" y="13"/>
                  </a:cubicBezTo>
                  <a:cubicBezTo>
                    <a:pt x="72" y="13"/>
                    <a:pt x="69" y="10"/>
                    <a:pt x="70" y="9"/>
                  </a:cubicBezTo>
                  <a:cubicBezTo>
                    <a:pt x="71" y="8"/>
                    <a:pt x="69" y="6"/>
                    <a:pt x="69" y="5"/>
                  </a:cubicBezTo>
                  <a:cubicBezTo>
                    <a:pt x="69" y="3"/>
                    <a:pt x="66" y="5"/>
                    <a:pt x="64" y="5"/>
                  </a:cubicBezTo>
                  <a:cubicBezTo>
                    <a:pt x="62" y="6"/>
                    <a:pt x="58" y="0"/>
                    <a:pt x="57" y="1"/>
                  </a:cubicBezTo>
                  <a:cubicBezTo>
                    <a:pt x="56" y="2"/>
                    <a:pt x="57" y="5"/>
                    <a:pt x="56" y="6"/>
                  </a:cubicBezTo>
                  <a:cubicBezTo>
                    <a:pt x="56" y="8"/>
                    <a:pt x="52" y="5"/>
                    <a:pt x="52" y="7"/>
                  </a:cubicBezTo>
                  <a:cubicBezTo>
                    <a:pt x="52" y="8"/>
                    <a:pt x="50" y="8"/>
                    <a:pt x="48" y="7"/>
                  </a:cubicBezTo>
                  <a:cubicBezTo>
                    <a:pt x="47" y="5"/>
                    <a:pt x="45" y="6"/>
                    <a:pt x="45" y="7"/>
                  </a:cubicBezTo>
                  <a:cubicBezTo>
                    <a:pt x="45" y="8"/>
                    <a:pt x="43" y="8"/>
                    <a:pt x="41" y="6"/>
                  </a:cubicBezTo>
                  <a:cubicBezTo>
                    <a:pt x="38" y="4"/>
                    <a:pt x="36" y="8"/>
                    <a:pt x="36" y="9"/>
                  </a:cubicBezTo>
                  <a:cubicBezTo>
                    <a:pt x="36" y="10"/>
                    <a:pt x="35" y="11"/>
                    <a:pt x="33" y="8"/>
                  </a:cubicBezTo>
                  <a:cubicBezTo>
                    <a:pt x="31" y="4"/>
                    <a:pt x="28" y="8"/>
                    <a:pt x="29" y="10"/>
                  </a:cubicBezTo>
                  <a:cubicBezTo>
                    <a:pt x="31" y="12"/>
                    <a:pt x="30" y="14"/>
                    <a:pt x="28" y="13"/>
                  </a:cubicBezTo>
                  <a:cubicBezTo>
                    <a:pt x="27" y="12"/>
                    <a:pt x="25" y="14"/>
                    <a:pt x="24" y="16"/>
                  </a:cubicBezTo>
                  <a:cubicBezTo>
                    <a:pt x="23" y="17"/>
                    <a:pt x="19" y="11"/>
                    <a:pt x="22" y="9"/>
                  </a:cubicBezTo>
                  <a:cubicBezTo>
                    <a:pt x="25" y="8"/>
                    <a:pt x="14" y="2"/>
                    <a:pt x="11" y="2"/>
                  </a:cubicBezTo>
                  <a:cubicBezTo>
                    <a:pt x="7" y="2"/>
                    <a:pt x="10" y="5"/>
                    <a:pt x="12" y="7"/>
                  </a:cubicBezTo>
                  <a:cubicBezTo>
                    <a:pt x="14" y="8"/>
                    <a:pt x="10" y="8"/>
                    <a:pt x="9" y="6"/>
                  </a:cubicBezTo>
                  <a:cubicBezTo>
                    <a:pt x="8" y="5"/>
                    <a:pt x="5" y="6"/>
                    <a:pt x="4" y="8"/>
                  </a:cubicBezTo>
                  <a:cubicBezTo>
                    <a:pt x="3" y="10"/>
                    <a:pt x="1" y="11"/>
                    <a:pt x="1" y="13"/>
                  </a:cubicBezTo>
                  <a:cubicBezTo>
                    <a:pt x="0" y="14"/>
                    <a:pt x="4" y="16"/>
                    <a:pt x="7" y="15"/>
                  </a:cubicBezTo>
                  <a:cubicBezTo>
                    <a:pt x="11" y="13"/>
                    <a:pt x="14" y="13"/>
                    <a:pt x="16" y="15"/>
                  </a:cubicBezTo>
                  <a:cubicBezTo>
                    <a:pt x="18" y="16"/>
                    <a:pt x="14" y="17"/>
                    <a:pt x="15" y="19"/>
                  </a:cubicBezTo>
                  <a:cubicBezTo>
                    <a:pt x="17" y="20"/>
                    <a:pt x="15" y="21"/>
                    <a:pt x="11" y="21"/>
                  </a:cubicBezTo>
                  <a:cubicBezTo>
                    <a:pt x="7" y="20"/>
                    <a:pt x="2" y="21"/>
                    <a:pt x="3" y="22"/>
                  </a:cubicBezTo>
                  <a:cubicBezTo>
                    <a:pt x="4" y="24"/>
                    <a:pt x="14" y="21"/>
                    <a:pt x="14" y="23"/>
                  </a:cubicBezTo>
                  <a:cubicBezTo>
                    <a:pt x="14" y="24"/>
                    <a:pt x="14" y="27"/>
                    <a:pt x="16" y="26"/>
                  </a:cubicBezTo>
                  <a:cubicBezTo>
                    <a:pt x="19" y="24"/>
                    <a:pt x="17" y="28"/>
                    <a:pt x="18" y="28"/>
                  </a:cubicBezTo>
                  <a:cubicBezTo>
                    <a:pt x="20" y="29"/>
                    <a:pt x="19" y="32"/>
                    <a:pt x="15" y="32"/>
                  </a:cubicBezTo>
                  <a:cubicBezTo>
                    <a:pt x="13" y="32"/>
                    <a:pt x="11" y="33"/>
                    <a:pt x="12" y="34"/>
                  </a:cubicBezTo>
                  <a:cubicBezTo>
                    <a:pt x="14" y="36"/>
                    <a:pt x="18" y="34"/>
                    <a:pt x="22" y="34"/>
                  </a:cubicBezTo>
                  <a:cubicBezTo>
                    <a:pt x="25" y="33"/>
                    <a:pt x="30" y="37"/>
                    <a:pt x="35" y="39"/>
                  </a:cubicBezTo>
                  <a:cubicBezTo>
                    <a:pt x="39" y="41"/>
                    <a:pt x="47" y="38"/>
                    <a:pt x="47" y="36"/>
                  </a:cubicBezTo>
                  <a:cubicBezTo>
                    <a:pt x="48" y="34"/>
                    <a:pt x="55" y="34"/>
                    <a:pt x="57" y="33"/>
                  </a:cubicBezTo>
                  <a:cubicBezTo>
                    <a:pt x="59" y="32"/>
                    <a:pt x="62" y="30"/>
                    <a:pt x="67" y="29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053;p79"/>
            <p:cNvSpPr/>
            <p:nvPr/>
          </p:nvSpPr>
          <p:spPr>
            <a:xfrm>
              <a:off x="4315637" y="2083668"/>
              <a:ext cx="93921" cy="107339"/>
            </a:xfrm>
            <a:custGeom>
              <a:avLst/>
              <a:gdLst/>
              <a:ahLst/>
              <a:cxnLst/>
              <a:rect l="l" t="t" r="r" b="b"/>
              <a:pathLst>
                <a:path w="34" h="39" extrusionOk="0">
                  <a:moveTo>
                    <a:pt x="30" y="12"/>
                  </a:moveTo>
                  <a:cubicBezTo>
                    <a:pt x="29" y="11"/>
                    <a:pt x="29" y="11"/>
                    <a:pt x="28" y="11"/>
                  </a:cubicBezTo>
                  <a:cubicBezTo>
                    <a:pt x="25" y="7"/>
                    <a:pt x="24" y="10"/>
                    <a:pt x="23" y="11"/>
                  </a:cubicBezTo>
                  <a:cubicBezTo>
                    <a:pt x="23" y="13"/>
                    <a:pt x="20" y="11"/>
                    <a:pt x="18" y="11"/>
                  </a:cubicBezTo>
                  <a:cubicBezTo>
                    <a:pt x="17" y="11"/>
                    <a:pt x="19" y="7"/>
                    <a:pt x="20" y="6"/>
                  </a:cubicBezTo>
                  <a:cubicBezTo>
                    <a:pt x="21" y="6"/>
                    <a:pt x="22" y="4"/>
                    <a:pt x="22" y="2"/>
                  </a:cubicBezTo>
                  <a:cubicBezTo>
                    <a:pt x="22" y="2"/>
                    <a:pt x="22" y="2"/>
                    <a:pt x="21" y="1"/>
                  </a:cubicBezTo>
                  <a:cubicBezTo>
                    <a:pt x="18" y="0"/>
                    <a:pt x="14" y="0"/>
                    <a:pt x="14" y="3"/>
                  </a:cubicBezTo>
                  <a:cubicBezTo>
                    <a:pt x="14" y="6"/>
                    <a:pt x="17" y="5"/>
                    <a:pt x="17" y="7"/>
                  </a:cubicBezTo>
                  <a:cubicBezTo>
                    <a:pt x="17" y="9"/>
                    <a:pt x="14" y="8"/>
                    <a:pt x="12" y="10"/>
                  </a:cubicBezTo>
                  <a:cubicBezTo>
                    <a:pt x="9" y="11"/>
                    <a:pt x="6" y="9"/>
                    <a:pt x="3" y="10"/>
                  </a:cubicBezTo>
                  <a:cubicBezTo>
                    <a:pt x="1" y="11"/>
                    <a:pt x="6" y="12"/>
                    <a:pt x="4" y="15"/>
                  </a:cubicBezTo>
                  <a:cubicBezTo>
                    <a:pt x="2" y="18"/>
                    <a:pt x="4" y="18"/>
                    <a:pt x="8" y="21"/>
                  </a:cubicBezTo>
                  <a:cubicBezTo>
                    <a:pt x="11" y="24"/>
                    <a:pt x="6" y="25"/>
                    <a:pt x="6" y="27"/>
                  </a:cubicBezTo>
                  <a:cubicBezTo>
                    <a:pt x="6" y="30"/>
                    <a:pt x="1" y="30"/>
                    <a:pt x="1" y="32"/>
                  </a:cubicBezTo>
                  <a:cubicBezTo>
                    <a:pt x="0" y="34"/>
                    <a:pt x="4" y="39"/>
                    <a:pt x="8" y="39"/>
                  </a:cubicBezTo>
                  <a:cubicBezTo>
                    <a:pt x="11" y="39"/>
                    <a:pt x="17" y="37"/>
                    <a:pt x="21" y="33"/>
                  </a:cubicBezTo>
                  <a:cubicBezTo>
                    <a:pt x="25" y="29"/>
                    <a:pt x="27" y="33"/>
                    <a:pt x="30" y="31"/>
                  </a:cubicBezTo>
                  <a:cubicBezTo>
                    <a:pt x="34" y="29"/>
                    <a:pt x="31" y="16"/>
                    <a:pt x="30" y="13"/>
                  </a:cubicBezTo>
                  <a:cubicBezTo>
                    <a:pt x="30" y="12"/>
                    <a:pt x="30" y="12"/>
                    <a:pt x="30" y="12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054;p79"/>
            <p:cNvSpPr/>
            <p:nvPr/>
          </p:nvSpPr>
          <p:spPr>
            <a:xfrm>
              <a:off x="4365952" y="1917630"/>
              <a:ext cx="201259" cy="313628"/>
            </a:xfrm>
            <a:custGeom>
              <a:avLst/>
              <a:gdLst/>
              <a:ahLst/>
              <a:cxnLst/>
              <a:rect l="l" t="t" r="r" b="b"/>
              <a:pathLst>
                <a:path w="74" h="115" extrusionOk="0">
                  <a:moveTo>
                    <a:pt x="15" y="61"/>
                  </a:moveTo>
                  <a:cubicBezTo>
                    <a:pt x="11" y="59"/>
                    <a:pt x="8" y="63"/>
                    <a:pt x="4" y="63"/>
                  </a:cubicBezTo>
                  <a:cubicBezTo>
                    <a:pt x="4" y="65"/>
                    <a:pt x="4" y="67"/>
                    <a:pt x="3" y="67"/>
                  </a:cubicBezTo>
                  <a:cubicBezTo>
                    <a:pt x="2" y="68"/>
                    <a:pt x="0" y="71"/>
                    <a:pt x="1" y="71"/>
                  </a:cubicBezTo>
                  <a:cubicBezTo>
                    <a:pt x="3" y="71"/>
                    <a:pt x="5" y="74"/>
                    <a:pt x="5" y="72"/>
                  </a:cubicBezTo>
                  <a:cubicBezTo>
                    <a:pt x="6" y="71"/>
                    <a:pt x="7" y="68"/>
                    <a:pt x="10" y="71"/>
                  </a:cubicBezTo>
                  <a:cubicBezTo>
                    <a:pt x="11" y="71"/>
                    <a:pt x="12" y="72"/>
                    <a:pt x="13" y="73"/>
                  </a:cubicBezTo>
                  <a:cubicBezTo>
                    <a:pt x="13" y="71"/>
                    <a:pt x="16" y="71"/>
                    <a:pt x="18" y="70"/>
                  </a:cubicBezTo>
                  <a:cubicBezTo>
                    <a:pt x="20" y="68"/>
                    <a:pt x="17" y="64"/>
                    <a:pt x="15" y="61"/>
                  </a:cubicBezTo>
                  <a:close/>
                  <a:moveTo>
                    <a:pt x="74" y="89"/>
                  </a:moveTo>
                  <a:cubicBezTo>
                    <a:pt x="74" y="85"/>
                    <a:pt x="67" y="83"/>
                    <a:pt x="66" y="84"/>
                  </a:cubicBezTo>
                  <a:cubicBezTo>
                    <a:pt x="65" y="86"/>
                    <a:pt x="63" y="86"/>
                    <a:pt x="62" y="84"/>
                  </a:cubicBezTo>
                  <a:cubicBezTo>
                    <a:pt x="61" y="83"/>
                    <a:pt x="63" y="81"/>
                    <a:pt x="62" y="81"/>
                  </a:cubicBezTo>
                  <a:cubicBezTo>
                    <a:pt x="61" y="80"/>
                    <a:pt x="60" y="77"/>
                    <a:pt x="60" y="76"/>
                  </a:cubicBezTo>
                  <a:cubicBezTo>
                    <a:pt x="60" y="75"/>
                    <a:pt x="58" y="68"/>
                    <a:pt x="54" y="67"/>
                  </a:cubicBezTo>
                  <a:cubicBezTo>
                    <a:pt x="50" y="66"/>
                    <a:pt x="50" y="61"/>
                    <a:pt x="49" y="59"/>
                  </a:cubicBezTo>
                  <a:cubicBezTo>
                    <a:pt x="49" y="56"/>
                    <a:pt x="47" y="57"/>
                    <a:pt x="45" y="55"/>
                  </a:cubicBezTo>
                  <a:cubicBezTo>
                    <a:pt x="43" y="52"/>
                    <a:pt x="39" y="53"/>
                    <a:pt x="37" y="53"/>
                  </a:cubicBezTo>
                  <a:cubicBezTo>
                    <a:pt x="37" y="53"/>
                    <a:pt x="37" y="50"/>
                    <a:pt x="40" y="48"/>
                  </a:cubicBezTo>
                  <a:cubicBezTo>
                    <a:pt x="43" y="47"/>
                    <a:pt x="46" y="37"/>
                    <a:pt x="46" y="35"/>
                  </a:cubicBezTo>
                  <a:cubicBezTo>
                    <a:pt x="46" y="34"/>
                    <a:pt x="35" y="34"/>
                    <a:pt x="33" y="34"/>
                  </a:cubicBezTo>
                  <a:cubicBezTo>
                    <a:pt x="30" y="36"/>
                    <a:pt x="28" y="34"/>
                    <a:pt x="30" y="33"/>
                  </a:cubicBezTo>
                  <a:cubicBezTo>
                    <a:pt x="32" y="32"/>
                    <a:pt x="36" y="28"/>
                    <a:pt x="36" y="26"/>
                  </a:cubicBezTo>
                  <a:cubicBezTo>
                    <a:pt x="36" y="24"/>
                    <a:pt x="38" y="23"/>
                    <a:pt x="37" y="22"/>
                  </a:cubicBezTo>
                  <a:cubicBezTo>
                    <a:pt x="35" y="21"/>
                    <a:pt x="35" y="23"/>
                    <a:pt x="34" y="25"/>
                  </a:cubicBezTo>
                  <a:cubicBezTo>
                    <a:pt x="32" y="26"/>
                    <a:pt x="29" y="25"/>
                    <a:pt x="26" y="25"/>
                  </a:cubicBezTo>
                  <a:cubicBezTo>
                    <a:pt x="22" y="24"/>
                    <a:pt x="21" y="29"/>
                    <a:pt x="21" y="31"/>
                  </a:cubicBezTo>
                  <a:cubicBezTo>
                    <a:pt x="21" y="34"/>
                    <a:pt x="17" y="34"/>
                    <a:pt x="17" y="36"/>
                  </a:cubicBezTo>
                  <a:cubicBezTo>
                    <a:pt x="18" y="38"/>
                    <a:pt x="16" y="39"/>
                    <a:pt x="15" y="38"/>
                  </a:cubicBezTo>
                  <a:cubicBezTo>
                    <a:pt x="15" y="37"/>
                    <a:pt x="14" y="35"/>
                    <a:pt x="11" y="36"/>
                  </a:cubicBezTo>
                  <a:cubicBezTo>
                    <a:pt x="9" y="38"/>
                    <a:pt x="14" y="41"/>
                    <a:pt x="16" y="41"/>
                  </a:cubicBezTo>
                  <a:cubicBezTo>
                    <a:pt x="19" y="42"/>
                    <a:pt x="15" y="44"/>
                    <a:pt x="14" y="47"/>
                  </a:cubicBezTo>
                  <a:cubicBezTo>
                    <a:pt x="14" y="49"/>
                    <a:pt x="17" y="48"/>
                    <a:pt x="18" y="50"/>
                  </a:cubicBezTo>
                  <a:cubicBezTo>
                    <a:pt x="18" y="53"/>
                    <a:pt x="12" y="53"/>
                    <a:pt x="12" y="55"/>
                  </a:cubicBezTo>
                  <a:cubicBezTo>
                    <a:pt x="12" y="58"/>
                    <a:pt x="15" y="54"/>
                    <a:pt x="17" y="53"/>
                  </a:cubicBezTo>
                  <a:cubicBezTo>
                    <a:pt x="18" y="52"/>
                    <a:pt x="16" y="59"/>
                    <a:pt x="20" y="58"/>
                  </a:cubicBezTo>
                  <a:cubicBezTo>
                    <a:pt x="24" y="58"/>
                    <a:pt x="23" y="52"/>
                    <a:pt x="25" y="52"/>
                  </a:cubicBezTo>
                  <a:cubicBezTo>
                    <a:pt x="26" y="52"/>
                    <a:pt x="24" y="55"/>
                    <a:pt x="25" y="58"/>
                  </a:cubicBezTo>
                  <a:cubicBezTo>
                    <a:pt x="26" y="59"/>
                    <a:pt x="22" y="63"/>
                    <a:pt x="22" y="65"/>
                  </a:cubicBezTo>
                  <a:cubicBezTo>
                    <a:pt x="23" y="66"/>
                    <a:pt x="30" y="66"/>
                    <a:pt x="33" y="64"/>
                  </a:cubicBezTo>
                  <a:cubicBezTo>
                    <a:pt x="36" y="61"/>
                    <a:pt x="37" y="64"/>
                    <a:pt x="35" y="66"/>
                  </a:cubicBezTo>
                  <a:cubicBezTo>
                    <a:pt x="33" y="68"/>
                    <a:pt x="34" y="70"/>
                    <a:pt x="36" y="71"/>
                  </a:cubicBezTo>
                  <a:cubicBezTo>
                    <a:pt x="38" y="71"/>
                    <a:pt x="38" y="71"/>
                    <a:pt x="37" y="73"/>
                  </a:cubicBezTo>
                  <a:cubicBezTo>
                    <a:pt x="37" y="75"/>
                    <a:pt x="37" y="78"/>
                    <a:pt x="37" y="80"/>
                  </a:cubicBezTo>
                  <a:cubicBezTo>
                    <a:pt x="37" y="82"/>
                    <a:pt x="30" y="82"/>
                    <a:pt x="30" y="81"/>
                  </a:cubicBezTo>
                  <a:cubicBezTo>
                    <a:pt x="29" y="79"/>
                    <a:pt x="26" y="80"/>
                    <a:pt x="27" y="82"/>
                  </a:cubicBezTo>
                  <a:cubicBezTo>
                    <a:pt x="28" y="83"/>
                    <a:pt x="25" y="84"/>
                    <a:pt x="26" y="86"/>
                  </a:cubicBezTo>
                  <a:cubicBezTo>
                    <a:pt x="26" y="87"/>
                    <a:pt x="29" y="87"/>
                    <a:pt x="29" y="89"/>
                  </a:cubicBezTo>
                  <a:cubicBezTo>
                    <a:pt x="29" y="91"/>
                    <a:pt x="26" y="93"/>
                    <a:pt x="23" y="94"/>
                  </a:cubicBezTo>
                  <a:cubicBezTo>
                    <a:pt x="18" y="96"/>
                    <a:pt x="24" y="98"/>
                    <a:pt x="26" y="97"/>
                  </a:cubicBezTo>
                  <a:cubicBezTo>
                    <a:pt x="27" y="96"/>
                    <a:pt x="26" y="98"/>
                    <a:pt x="30" y="98"/>
                  </a:cubicBezTo>
                  <a:cubicBezTo>
                    <a:pt x="33" y="98"/>
                    <a:pt x="34" y="100"/>
                    <a:pt x="37" y="99"/>
                  </a:cubicBezTo>
                  <a:cubicBezTo>
                    <a:pt x="40" y="98"/>
                    <a:pt x="40" y="99"/>
                    <a:pt x="38" y="101"/>
                  </a:cubicBezTo>
                  <a:cubicBezTo>
                    <a:pt x="36" y="103"/>
                    <a:pt x="32" y="101"/>
                    <a:pt x="30" y="102"/>
                  </a:cubicBezTo>
                  <a:cubicBezTo>
                    <a:pt x="27" y="103"/>
                    <a:pt x="19" y="112"/>
                    <a:pt x="21" y="114"/>
                  </a:cubicBezTo>
                  <a:cubicBezTo>
                    <a:pt x="22" y="115"/>
                    <a:pt x="23" y="112"/>
                    <a:pt x="26" y="110"/>
                  </a:cubicBezTo>
                  <a:cubicBezTo>
                    <a:pt x="29" y="109"/>
                    <a:pt x="29" y="111"/>
                    <a:pt x="31" y="112"/>
                  </a:cubicBezTo>
                  <a:cubicBezTo>
                    <a:pt x="33" y="112"/>
                    <a:pt x="33" y="109"/>
                    <a:pt x="35" y="109"/>
                  </a:cubicBezTo>
                  <a:cubicBezTo>
                    <a:pt x="37" y="109"/>
                    <a:pt x="37" y="108"/>
                    <a:pt x="40" y="108"/>
                  </a:cubicBezTo>
                  <a:cubicBezTo>
                    <a:pt x="43" y="109"/>
                    <a:pt x="45" y="108"/>
                    <a:pt x="46" y="106"/>
                  </a:cubicBezTo>
                  <a:cubicBezTo>
                    <a:pt x="48" y="105"/>
                    <a:pt x="50" y="109"/>
                    <a:pt x="52" y="108"/>
                  </a:cubicBezTo>
                  <a:cubicBezTo>
                    <a:pt x="53" y="107"/>
                    <a:pt x="58" y="106"/>
                    <a:pt x="60" y="106"/>
                  </a:cubicBezTo>
                  <a:cubicBezTo>
                    <a:pt x="62" y="106"/>
                    <a:pt x="69" y="103"/>
                    <a:pt x="71" y="102"/>
                  </a:cubicBezTo>
                  <a:cubicBezTo>
                    <a:pt x="72" y="100"/>
                    <a:pt x="70" y="100"/>
                    <a:pt x="67" y="100"/>
                  </a:cubicBezTo>
                  <a:cubicBezTo>
                    <a:pt x="65" y="100"/>
                    <a:pt x="65" y="98"/>
                    <a:pt x="68" y="96"/>
                  </a:cubicBezTo>
                  <a:cubicBezTo>
                    <a:pt x="70" y="94"/>
                    <a:pt x="73" y="92"/>
                    <a:pt x="74" y="89"/>
                  </a:cubicBezTo>
                  <a:close/>
                  <a:moveTo>
                    <a:pt x="8" y="34"/>
                  </a:moveTo>
                  <a:cubicBezTo>
                    <a:pt x="11" y="34"/>
                    <a:pt x="15" y="28"/>
                    <a:pt x="13" y="27"/>
                  </a:cubicBezTo>
                  <a:cubicBezTo>
                    <a:pt x="12" y="25"/>
                    <a:pt x="6" y="34"/>
                    <a:pt x="8" y="34"/>
                  </a:cubicBezTo>
                  <a:close/>
                  <a:moveTo>
                    <a:pt x="50" y="10"/>
                  </a:moveTo>
                  <a:cubicBezTo>
                    <a:pt x="52" y="8"/>
                    <a:pt x="54" y="0"/>
                    <a:pt x="51" y="1"/>
                  </a:cubicBezTo>
                  <a:cubicBezTo>
                    <a:pt x="49" y="2"/>
                    <a:pt x="49" y="10"/>
                    <a:pt x="50" y="10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055;p79"/>
            <p:cNvSpPr/>
            <p:nvPr/>
          </p:nvSpPr>
          <p:spPr>
            <a:xfrm>
              <a:off x="4692998" y="2008196"/>
              <a:ext cx="98953" cy="95598"/>
            </a:xfrm>
            <a:custGeom>
              <a:avLst/>
              <a:gdLst/>
              <a:ahLst/>
              <a:cxnLst/>
              <a:rect l="l" t="t" r="r" b="b"/>
              <a:pathLst>
                <a:path w="36" h="35" extrusionOk="0">
                  <a:moveTo>
                    <a:pt x="18" y="13"/>
                  </a:moveTo>
                  <a:cubicBezTo>
                    <a:pt x="17" y="13"/>
                    <a:pt x="16" y="9"/>
                    <a:pt x="18" y="8"/>
                  </a:cubicBezTo>
                  <a:cubicBezTo>
                    <a:pt x="19" y="7"/>
                    <a:pt x="20" y="2"/>
                    <a:pt x="19" y="1"/>
                  </a:cubicBezTo>
                  <a:cubicBezTo>
                    <a:pt x="17" y="0"/>
                    <a:pt x="14" y="1"/>
                    <a:pt x="14" y="4"/>
                  </a:cubicBezTo>
                  <a:cubicBezTo>
                    <a:pt x="13" y="8"/>
                    <a:pt x="10" y="6"/>
                    <a:pt x="9" y="7"/>
                  </a:cubicBezTo>
                  <a:cubicBezTo>
                    <a:pt x="8" y="8"/>
                    <a:pt x="11" y="9"/>
                    <a:pt x="9" y="11"/>
                  </a:cubicBezTo>
                  <a:cubicBezTo>
                    <a:pt x="8" y="12"/>
                    <a:pt x="7" y="8"/>
                    <a:pt x="5" y="8"/>
                  </a:cubicBezTo>
                  <a:cubicBezTo>
                    <a:pt x="3" y="8"/>
                    <a:pt x="3" y="12"/>
                    <a:pt x="2" y="13"/>
                  </a:cubicBezTo>
                  <a:cubicBezTo>
                    <a:pt x="0" y="15"/>
                    <a:pt x="1" y="19"/>
                    <a:pt x="2" y="22"/>
                  </a:cubicBezTo>
                  <a:cubicBezTo>
                    <a:pt x="2" y="25"/>
                    <a:pt x="5" y="27"/>
                    <a:pt x="4" y="28"/>
                  </a:cubicBezTo>
                  <a:cubicBezTo>
                    <a:pt x="4" y="29"/>
                    <a:pt x="4" y="31"/>
                    <a:pt x="5" y="32"/>
                  </a:cubicBezTo>
                  <a:cubicBezTo>
                    <a:pt x="8" y="32"/>
                    <a:pt x="11" y="32"/>
                    <a:pt x="12" y="32"/>
                  </a:cubicBezTo>
                  <a:cubicBezTo>
                    <a:pt x="13" y="33"/>
                    <a:pt x="14" y="33"/>
                    <a:pt x="15" y="32"/>
                  </a:cubicBezTo>
                  <a:cubicBezTo>
                    <a:pt x="14" y="31"/>
                    <a:pt x="12" y="29"/>
                    <a:pt x="12" y="28"/>
                  </a:cubicBezTo>
                  <a:cubicBezTo>
                    <a:pt x="12" y="27"/>
                    <a:pt x="15" y="27"/>
                    <a:pt x="16" y="29"/>
                  </a:cubicBezTo>
                  <a:cubicBezTo>
                    <a:pt x="17" y="30"/>
                    <a:pt x="21" y="31"/>
                    <a:pt x="21" y="29"/>
                  </a:cubicBezTo>
                  <a:cubicBezTo>
                    <a:pt x="21" y="28"/>
                    <a:pt x="20" y="24"/>
                    <a:pt x="18" y="25"/>
                  </a:cubicBezTo>
                  <a:cubicBezTo>
                    <a:pt x="16" y="26"/>
                    <a:pt x="16" y="25"/>
                    <a:pt x="16" y="24"/>
                  </a:cubicBezTo>
                  <a:cubicBezTo>
                    <a:pt x="15" y="23"/>
                    <a:pt x="16" y="21"/>
                    <a:pt x="17" y="19"/>
                  </a:cubicBezTo>
                  <a:cubicBezTo>
                    <a:pt x="17" y="17"/>
                    <a:pt x="21" y="18"/>
                    <a:pt x="22" y="17"/>
                  </a:cubicBezTo>
                  <a:cubicBezTo>
                    <a:pt x="22" y="15"/>
                    <a:pt x="19" y="13"/>
                    <a:pt x="18" y="13"/>
                  </a:cubicBezTo>
                  <a:close/>
                  <a:moveTo>
                    <a:pt x="35" y="20"/>
                  </a:moveTo>
                  <a:cubicBezTo>
                    <a:pt x="34" y="19"/>
                    <a:pt x="33" y="22"/>
                    <a:pt x="32" y="22"/>
                  </a:cubicBezTo>
                  <a:cubicBezTo>
                    <a:pt x="31" y="22"/>
                    <a:pt x="30" y="17"/>
                    <a:pt x="30" y="20"/>
                  </a:cubicBezTo>
                  <a:cubicBezTo>
                    <a:pt x="29" y="23"/>
                    <a:pt x="28" y="19"/>
                    <a:pt x="25" y="22"/>
                  </a:cubicBezTo>
                  <a:cubicBezTo>
                    <a:pt x="23" y="26"/>
                    <a:pt x="27" y="28"/>
                    <a:pt x="28" y="29"/>
                  </a:cubicBezTo>
                  <a:cubicBezTo>
                    <a:pt x="29" y="30"/>
                    <a:pt x="28" y="31"/>
                    <a:pt x="26" y="31"/>
                  </a:cubicBezTo>
                  <a:cubicBezTo>
                    <a:pt x="24" y="30"/>
                    <a:pt x="25" y="34"/>
                    <a:pt x="28" y="34"/>
                  </a:cubicBezTo>
                  <a:cubicBezTo>
                    <a:pt x="30" y="35"/>
                    <a:pt x="33" y="29"/>
                    <a:pt x="33" y="28"/>
                  </a:cubicBezTo>
                  <a:cubicBezTo>
                    <a:pt x="33" y="27"/>
                    <a:pt x="36" y="21"/>
                    <a:pt x="35" y="20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056;p79"/>
            <p:cNvSpPr/>
            <p:nvPr/>
          </p:nvSpPr>
          <p:spPr>
            <a:xfrm>
              <a:off x="4758407" y="1639222"/>
              <a:ext cx="251575" cy="442770"/>
            </a:xfrm>
            <a:custGeom>
              <a:avLst/>
              <a:gdLst/>
              <a:ahLst/>
              <a:cxnLst/>
              <a:rect l="l" t="t" r="r" b="b"/>
              <a:pathLst>
                <a:path w="92" h="162" extrusionOk="0">
                  <a:moveTo>
                    <a:pt x="92" y="39"/>
                  </a:moveTo>
                  <a:cubicBezTo>
                    <a:pt x="91" y="37"/>
                    <a:pt x="89" y="34"/>
                    <a:pt x="91" y="34"/>
                  </a:cubicBezTo>
                  <a:cubicBezTo>
                    <a:pt x="92" y="34"/>
                    <a:pt x="92" y="30"/>
                    <a:pt x="91" y="28"/>
                  </a:cubicBezTo>
                  <a:cubicBezTo>
                    <a:pt x="89" y="27"/>
                    <a:pt x="91" y="22"/>
                    <a:pt x="89" y="21"/>
                  </a:cubicBezTo>
                  <a:cubicBezTo>
                    <a:pt x="87" y="20"/>
                    <a:pt x="88" y="17"/>
                    <a:pt x="89" y="15"/>
                  </a:cubicBezTo>
                  <a:cubicBezTo>
                    <a:pt x="89" y="12"/>
                    <a:pt x="81" y="10"/>
                    <a:pt x="78" y="8"/>
                  </a:cubicBezTo>
                  <a:cubicBezTo>
                    <a:pt x="74" y="6"/>
                    <a:pt x="72" y="4"/>
                    <a:pt x="69" y="2"/>
                  </a:cubicBezTo>
                  <a:cubicBezTo>
                    <a:pt x="66" y="0"/>
                    <a:pt x="65" y="5"/>
                    <a:pt x="65" y="7"/>
                  </a:cubicBezTo>
                  <a:cubicBezTo>
                    <a:pt x="65" y="10"/>
                    <a:pt x="62" y="10"/>
                    <a:pt x="60" y="8"/>
                  </a:cubicBezTo>
                  <a:cubicBezTo>
                    <a:pt x="57" y="7"/>
                    <a:pt x="56" y="8"/>
                    <a:pt x="52" y="7"/>
                  </a:cubicBezTo>
                  <a:cubicBezTo>
                    <a:pt x="49" y="6"/>
                    <a:pt x="50" y="10"/>
                    <a:pt x="50" y="13"/>
                  </a:cubicBezTo>
                  <a:cubicBezTo>
                    <a:pt x="50" y="15"/>
                    <a:pt x="47" y="15"/>
                    <a:pt x="45" y="15"/>
                  </a:cubicBezTo>
                  <a:cubicBezTo>
                    <a:pt x="43" y="15"/>
                    <a:pt x="39" y="17"/>
                    <a:pt x="39" y="19"/>
                  </a:cubicBezTo>
                  <a:cubicBezTo>
                    <a:pt x="39" y="21"/>
                    <a:pt x="36" y="23"/>
                    <a:pt x="37" y="24"/>
                  </a:cubicBezTo>
                  <a:cubicBezTo>
                    <a:pt x="38" y="26"/>
                    <a:pt x="36" y="27"/>
                    <a:pt x="35" y="28"/>
                  </a:cubicBezTo>
                  <a:cubicBezTo>
                    <a:pt x="33" y="30"/>
                    <a:pt x="33" y="32"/>
                    <a:pt x="32" y="34"/>
                  </a:cubicBezTo>
                  <a:cubicBezTo>
                    <a:pt x="31" y="35"/>
                    <a:pt x="32" y="37"/>
                    <a:pt x="30" y="38"/>
                  </a:cubicBezTo>
                  <a:cubicBezTo>
                    <a:pt x="28" y="40"/>
                    <a:pt x="25" y="39"/>
                    <a:pt x="24" y="40"/>
                  </a:cubicBezTo>
                  <a:cubicBezTo>
                    <a:pt x="23" y="41"/>
                    <a:pt x="24" y="43"/>
                    <a:pt x="24" y="46"/>
                  </a:cubicBezTo>
                  <a:cubicBezTo>
                    <a:pt x="23" y="49"/>
                    <a:pt x="22" y="53"/>
                    <a:pt x="19" y="55"/>
                  </a:cubicBezTo>
                  <a:cubicBezTo>
                    <a:pt x="17" y="58"/>
                    <a:pt x="20" y="59"/>
                    <a:pt x="21" y="59"/>
                  </a:cubicBezTo>
                  <a:cubicBezTo>
                    <a:pt x="22" y="60"/>
                    <a:pt x="22" y="62"/>
                    <a:pt x="21" y="64"/>
                  </a:cubicBezTo>
                  <a:cubicBezTo>
                    <a:pt x="20" y="65"/>
                    <a:pt x="17" y="65"/>
                    <a:pt x="16" y="64"/>
                  </a:cubicBezTo>
                  <a:cubicBezTo>
                    <a:pt x="14" y="64"/>
                    <a:pt x="10" y="65"/>
                    <a:pt x="9" y="69"/>
                  </a:cubicBezTo>
                  <a:cubicBezTo>
                    <a:pt x="7" y="73"/>
                    <a:pt x="7" y="75"/>
                    <a:pt x="8" y="77"/>
                  </a:cubicBezTo>
                  <a:cubicBezTo>
                    <a:pt x="9" y="78"/>
                    <a:pt x="6" y="80"/>
                    <a:pt x="8" y="84"/>
                  </a:cubicBezTo>
                  <a:cubicBezTo>
                    <a:pt x="10" y="88"/>
                    <a:pt x="7" y="88"/>
                    <a:pt x="8" y="90"/>
                  </a:cubicBezTo>
                  <a:cubicBezTo>
                    <a:pt x="8" y="94"/>
                    <a:pt x="12" y="93"/>
                    <a:pt x="12" y="96"/>
                  </a:cubicBezTo>
                  <a:cubicBezTo>
                    <a:pt x="12" y="99"/>
                    <a:pt x="11" y="100"/>
                    <a:pt x="10" y="100"/>
                  </a:cubicBezTo>
                  <a:cubicBezTo>
                    <a:pt x="8" y="100"/>
                    <a:pt x="9" y="102"/>
                    <a:pt x="10" y="103"/>
                  </a:cubicBezTo>
                  <a:cubicBezTo>
                    <a:pt x="11" y="104"/>
                    <a:pt x="11" y="109"/>
                    <a:pt x="10" y="111"/>
                  </a:cubicBezTo>
                  <a:cubicBezTo>
                    <a:pt x="10" y="112"/>
                    <a:pt x="5" y="111"/>
                    <a:pt x="5" y="112"/>
                  </a:cubicBezTo>
                  <a:cubicBezTo>
                    <a:pt x="6" y="114"/>
                    <a:pt x="4" y="117"/>
                    <a:pt x="4" y="118"/>
                  </a:cubicBezTo>
                  <a:cubicBezTo>
                    <a:pt x="4" y="120"/>
                    <a:pt x="4" y="124"/>
                    <a:pt x="2" y="124"/>
                  </a:cubicBezTo>
                  <a:cubicBezTo>
                    <a:pt x="2" y="123"/>
                    <a:pt x="1" y="123"/>
                    <a:pt x="0" y="123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6"/>
                    <a:pt x="1" y="129"/>
                    <a:pt x="3" y="131"/>
                  </a:cubicBezTo>
                  <a:cubicBezTo>
                    <a:pt x="6" y="133"/>
                    <a:pt x="4" y="136"/>
                    <a:pt x="6" y="138"/>
                  </a:cubicBezTo>
                  <a:cubicBezTo>
                    <a:pt x="9" y="141"/>
                    <a:pt x="8" y="144"/>
                    <a:pt x="10" y="146"/>
                  </a:cubicBezTo>
                  <a:cubicBezTo>
                    <a:pt x="12" y="148"/>
                    <a:pt x="12" y="148"/>
                    <a:pt x="11" y="151"/>
                  </a:cubicBezTo>
                  <a:cubicBezTo>
                    <a:pt x="10" y="153"/>
                    <a:pt x="13" y="153"/>
                    <a:pt x="13" y="154"/>
                  </a:cubicBezTo>
                  <a:cubicBezTo>
                    <a:pt x="13" y="156"/>
                    <a:pt x="13" y="159"/>
                    <a:pt x="13" y="160"/>
                  </a:cubicBezTo>
                  <a:cubicBezTo>
                    <a:pt x="14" y="162"/>
                    <a:pt x="16" y="160"/>
                    <a:pt x="20" y="160"/>
                  </a:cubicBezTo>
                  <a:cubicBezTo>
                    <a:pt x="22" y="160"/>
                    <a:pt x="22" y="159"/>
                    <a:pt x="22" y="156"/>
                  </a:cubicBezTo>
                  <a:cubicBezTo>
                    <a:pt x="22" y="154"/>
                    <a:pt x="24" y="155"/>
                    <a:pt x="24" y="154"/>
                  </a:cubicBezTo>
                  <a:cubicBezTo>
                    <a:pt x="25" y="152"/>
                    <a:pt x="28" y="152"/>
                    <a:pt x="31" y="153"/>
                  </a:cubicBezTo>
                  <a:cubicBezTo>
                    <a:pt x="33" y="154"/>
                    <a:pt x="34" y="152"/>
                    <a:pt x="34" y="149"/>
                  </a:cubicBezTo>
                  <a:cubicBezTo>
                    <a:pt x="35" y="148"/>
                    <a:pt x="36" y="150"/>
                    <a:pt x="37" y="151"/>
                  </a:cubicBezTo>
                  <a:cubicBezTo>
                    <a:pt x="38" y="151"/>
                    <a:pt x="41" y="147"/>
                    <a:pt x="42" y="144"/>
                  </a:cubicBezTo>
                  <a:cubicBezTo>
                    <a:pt x="43" y="141"/>
                    <a:pt x="42" y="141"/>
                    <a:pt x="39" y="144"/>
                  </a:cubicBezTo>
                  <a:cubicBezTo>
                    <a:pt x="36" y="148"/>
                    <a:pt x="38" y="141"/>
                    <a:pt x="39" y="139"/>
                  </a:cubicBezTo>
                  <a:cubicBezTo>
                    <a:pt x="40" y="136"/>
                    <a:pt x="40" y="130"/>
                    <a:pt x="40" y="128"/>
                  </a:cubicBezTo>
                  <a:cubicBezTo>
                    <a:pt x="41" y="127"/>
                    <a:pt x="41" y="124"/>
                    <a:pt x="45" y="124"/>
                  </a:cubicBezTo>
                  <a:cubicBezTo>
                    <a:pt x="47" y="124"/>
                    <a:pt x="52" y="120"/>
                    <a:pt x="51" y="118"/>
                  </a:cubicBezTo>
                  <a:cubicBezTo>
                    <a:pt x="50" y="116"/>
                    <a:pt x="56" y="113"/>
                    <a:pt x="56" y="112"/>
                  </a:cubicBezTo>
                  <a:cubicBezTo>
                    <a:pt x="56" y="111"/>
                    <a:pt x="50" y="105"/>
                    <a:pt x="48" y="104"/>
                  </a:cubicBezTo>
                  <a:cubicBezTo>
                    <a:pt x="46" y="103"/>
                    <a:pt x="43" y="104"/>
                    <a:pt x="43" y="102"/>
                  </a:cubicBezTo>
                  <a:cubicBezTo>
                    <a:pt x="44" y="101"/>
                    <a:pt x="43" y="97"/>
                    <a:pt x="42" y="94"/>
                  </a:cubicBezTo>
                  <a:cubicBezTo>
                    <a:pt x="42" y="92"/>
                    <a:pt x="45" y="89"/>
                    <a:pt x="45" y="87"/>
                  </a:cubicBezTo>
                  <a:cubicBezTo>
                    <a:pt x="45" y="85"/>
                    <a:pt x="45" y="82"/>
                    <a:pt x="47" y="81"/>
                  </a:cubicBezTo>
                  <a:cubicBezTo>
                    <a:pt x="49" y="80"/>
                    <a:pt x="47" y="78"/>
                    <a:pt x="50" y="78"/>
                  </a:cubicBezTo>
                  <a:cubicBezTo>
                    <a:pt x="53" y="77"/>
                    <a:pt x="53" y="74"/>
                    <a:pt x="56" y="72"/>
                  </a:cubicBezTo>
                  <a:cubicBezTo>
                    <a:pt x="58" y="71"/>
                    <a:pt x="58" y="70"/>
                    <a:pt x="63" y="68"/>
                  </a:cubicBezTo>
                  <a:cubicBezTo>
                    <a:pt x="67" y="66"/>
                    <a:pt x="73" y="62"/>
                    <a:pt x="74" y="60"/>
                  </a:cubicBezTo>
                  <a:cubicBezTo>
                    <a:pt x="75" y="57"/>
                    <a:pt x="70" y="54"/>
                    <a:pt x="73" y="53"/>
                  </a:cubicBezTo>
                  <a:cubicBezTo>
                    <a:pt x="77" y="50"/>
                    <a:pt x="74" y="47"/>
                    <a:pt x="76" y="46"/>
                  </a:cubicBezTo>
                  <a:cubicBezTo>
                    <a:pt x="79" y="45"/>
                    <a:pt x="80" y="44"/>
                    <a:pt x="81" y="42"/>
                  </a:cubicBezTo>
                  <a:cubicBezTo>
                    <a:pt x="82" y="41"/>
                    <a:pt x="85" y="42"/>
                    <a:pt x="89" y="42"/>
                  </a:cubicBezTo>
                  <a:cubicBezTo>
                    <a:pt x="90" y="42"/>
                    <a:pt x="92" y="42"/>
                    <a:pt x="92" y="42"/>
                  </a:cubicBezTo>
                  <a:cubicBezTo>
                    <a:pt x="92" y="41"/>
                    <a:pt x="92" y="39"/>
                    <a:pt x="92" y="39"/>
                  </a:cubicBezTo>
                  <a:close/>
                  <a:moveTo>
                    <a:pt x="55" y="135"/>
                  </a:moveTo>
                  <a:cubicBezTo>
                    <a:pt x="50" y="135"/>
                    <a:pt x="48" y="143"/>
                    <a:pt x="49" y="145"/>
                  </a:cubicBezTo>
                  <a:cubicBezTo>
                    <a:pt x="50" y="146"/>
                    <a:pt x="58" y="135"/>
                    <a:pt x="55" y="135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057;p79"/>
            <p:cNvSpPr/>
            <p:nvPr/>
          </p:nvSpPr>
          <p:spPr>
            <a:xfrm>
              <a:off x="4966375" y="1949495"/>
              <a:ext cx="127463" cy="63732"/>
            </a:xfrm>
            <a:custGeom>
              <a:avLst/>
              <a:gdLst/>
              <a:ahLst/>
              <a:cxnLst/>
              <a:rect l="l" t="t" r="r" b="b"/>
              <a:pathLst>
                <a:path w="47" h="23" extrusionOk="0">
                  <a:moveTo>
                    <a:pt x="44" y="7"/>
                  </a:moveTo>
                  <a:cubicBezTo>
                    <a:pt x="44" y="5"/>
                    <a:pt x="47" y="4"/>
                    <a:pt x="45" y="2"/>
                  </a:cubicBezTo>
                  <a:cubicBezTo>
                    <a:pt x="45" y="2"/>
                    <a:pt x="44" y="2"/>
                    <a:pt x="44" y="3"/>
                  </a:cubicBezTo>
                  <a:cubicBezTo>
                    <a:pt x="41" y="3"/>
                    <a:pt x="33" y="0"/>
                    <a:pt x="30" y="1"/>
                  </a:cubicBezTo>
                  <a:cubicBezTo>
                    <a:pt x="26" y="2"/>
                    <a:pt x="18" y="2"/>
                    <a:pt x="16" y="4"/>
                  </a:cubicBezTo>
                  <a:cubicBezTo>
                    <a:pt x="14" y="6"/>
                    <a:pt x="9" y="7"/>
                    <a:pt x="11" y="9"/>
                  </a:cubicBezTo>
                  <a:cubicBezTo>
                    <a:pt x="13" y="9"/>
                    <a:pt x="11" y="10"/>
                    <a:pt x="13" y="13"/>
                  </a:cubicBezTo>
                  <a:cubicBezTo>
                    <a:pt x="14" y="15"/>
                    <a:pt x="15" y="16"/>
                    <a:pt x="18" y="15"/>
                  </a:cubicBezTo>
                  <a:cubicBezTo>
                    <a:pt x="20" y="15"/>
                    <a:pt x="21" y="16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18"/>
                    <a:pt x="26" y="18"/>
                    <a:pt x="27" y="19"/>
                  </a:cubicBezTo>
                  <a:cubicBezTo>
                    <a:pt x="28" y="19"/>
                    <a:pt x="32" y="23"/>
                    <a:pt x="34" y="22"/>
                  </a:cubicBezTo>
                  <a:cubicBezTo>
                    <a:pt x="35" y="22"/>
                    <a:pt x="39" y="23"/>
                    <a:pt x="42" y="23"/>
                  </a:cubicBezTo>
                  <a:cubicBezTo>
                    <a:pt x="41" y="22"/>
                    <a:pt x="41" y="21"/>
                    <a:pt x="42" y="21"/>
                  </a:cubicBezTo>
                  <a:cubicBezTo>
                    <a:pt x="43" y="21"/>
                    <a:pt x="44" y="21"/>
                    <a:pt x="44" y="19"/>
                  </a:cubicBezTo>
                  <a:cubicBezTo>
                    <a:pt x="43" y="17"/>
                    <a:pt x="42" y="17"/>
                    <a:pt x="42" y="15"/>
                  </a:cubicBezTo>
                  <a:cubicBezTo>
                    <a:pt x="42" y="13"/>
                    <a:pt x="41" y="12"/>
                    <a:pt x="42" y="10"/>
                  </a:cubicBezTo>
                  <a:cubicBezTo>
                    <a:pt x="42" y="9"/>
                    <a:pt x="43" y="9"/>
                    <a:pt x="44" y="7"/>
                  </a:cubicBezTo>
                  <a:close/>
                  <a:moveTo>
                    <a:pt x="5" y="12"/>
                  </a:moveTo>
                  <a:cubicBezTo>
                    <a:pt x="1" y="13"/>
                    <a:pt x="0" y="19"/>
                    <a:pt x="2" y="19"/>
                  </a:cubicBezTo>
                  <a:cubicBezTo>
                    <a:pt x="4" y="19"/>
                    <a:pt x="8" y="15"/>
                    <a:pt x="9" y="13"/>
                  </a:cubicBezTo>
                  <a:cubicBezTo>
                    <a:pt x="11" y="12"/>
                    <a:pt x="9" y="11"/>
                    <a:pt x="5" y="12"/>
                  </a:cubicBezTo>
                  <a:close/>
                  <a:moveTo>
                    <a:pt x="8" y="9"/>
                  </a:moveTo>
                  <a:cubicBezTo>
                    <a:pt x="9" y="8"/>
                    <a:pt x="2" y="8"/>
                    <a:pt x="4" y="9"/>
                  </a:cubicBezTo>
                  <a:cubicBezTo>
                    <a:pt x="5" y="10"/>
                    <a:pt x="8" y="10"/>
                    <a:pt x="8" y="9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058;p79"/>
            <p:cNvSpPr/>
            <p:nvPr/>
          </p:nvSpPr>
          <p:spPr>
            <a:xfrm>
              <a:off x="5199501" y="3247619"/>
              <a:ext cx="164361" cy="196229"/>
            </a:xfrm>
            <a:custGeom>
              <a:avLst/>
              <a:gdLst/>
              <a:ahLst/>
              <a:cxnLst/>
              <a:rect l="l" t="t" r="r" b="b"/>
              <a:pathLst>
                <a:path w="60" h="72" extrusionOk="0">
                  <a:moveTo>
                    <a:pt x="53" y="16"/>
                  </a:moveTo>
                  <a:cubicBezTo>
                    <a:pt x="56" y="11"/>
                    <a:pt x="56" y="11"/>
                    <a:pt x="56" y="11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58" y="6"/>
                    <a:pt x="57" y="6"/>
                    <a:pt x="56" y="6"/>
                  </a:cubicBezTo>
                  <a:cubicBezTo>
                    <a:pt x="55" y="7"/>
                    <a:pt x="53" y="6"/>
                    <a:pt x="52" y="5"/>
                  </a:cubicBezTo>
                  <a:cubicBezTo>
                    <a:pt x="52" y="4"/>
                    <a:pt x="49" y="5"/>
                    <a:pt x="46" y="6"/>
                  </a:cubicBezTo>
                  <a:cubicBezTo>
                    <a:pt x="43" y="8"/>
                    <a:pt x="42" y="11"/>
                    <a:pt x="41" y="11"/>
                  </a:cubicBezTo>
                  <a:cubicBezTo>
                    <a:pt x="40" y="10"/>
                    <a:pt x="34" y="9"/>
                    <a:pt x="33" y="9"/>
                  </a:cubicBezTo>
                  <a:cubicBezTo>
                    <a:pt x="31" y="9"/>
                    <a:pt x="25" y="5"/>
                    <a:pt x="24" y="4"/>
                  </a:cubicBezTo>
                  <a:cubicBezTo>
                    <a:pt x="23" y="2"/>
                    <a:pt x="17" y="3"/>
                    <a:pt x="16" y="2"/>
                  </a:cubicBezTo>
                  <a:cubicBezTo>
                    <a:pt x="15" y="1"/>
                    <a:pt x="13" y="1"/>
                    <a:pt x="13" y="0"/>
                  </a:cubicBezTo>
                  <a:cubicBezTo>
                    <a:pt x="12" y="0"/>
                    <a:pt x="10" y="0"/>
                    <a:pt x="8" y="0"/>
                  </a:cubicBezTo>
                  <a:cubicBezTo>
                    <a:pt x="6" y="0"/>
                    <a:pt x="2" y="2"/>
                    <a:pt x="1" y="3"/>
                  </a:cubicBezTo>
                  <a:cubicBezTo>
                    <a:pt x="1" y="4"/>
                    <a:pt x="1" y="4"/>
                    <a:pt x="1" y="5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9"/>
                    <a:pt x="8" y="22"/>
                  </a:cubicBezTo>
                  <a:cubicBezTo>
                    <a:pt x="7" y="25"/>
                    <a:pt x="4" y="29"/>
                    <a:pt x="2" y="31"/>
                  </a:cubicBezTo>
                  <a:cubicBezTo>
                    <a:pt x="2" y="31"/>
                    <a:pt x="1" y="33"/>
                    <a:pt x="1" y="36"/>
                  </a:cubicBezTo>
                  <a:cubicBezTo>
                    <a:pt x="3" y="36"/>
                    <a:pt x="5" y="37"/>
                    <a:pt x="5" y="38"/>
                  </a:cubicBezTo>
                  <a:cubicBezTo>
                    <a:pt x="5" y="40"/>
                    <a:pt x="1" y="39"/>
                    <a:pt x="1" y="43"/>
                  </a:cubicBezTo>
                  <a:cubicBezTo>
                    <a:pt x="1" y="43"/>
                    <a:pt x="1" y="43"/>
                    <a:pt x="0" y="44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7" y="63"/>
                    <a:pt x="34" y="68"/>
                    <a:pt x="40" y="72"/>
                  </a:cubicBezTo>
                  <a:cubicBezTo>
                    <a:pt x="43" y="65"/>
                    <a:pt x="47" y="57"/>
                    <a:pt x="48" y="56"/>
                  </a:cubicBezTo>
                  <a:cubicBezTo>
                    <a:pt x="49" y="53"/>
                    <a:pt x="50" y="54"/>
                    <a:pt x="52" y="52"/>
                  </a:cubicBezTo>
                  <a:cubicBezTo>
                    <a:pt x="53" y="50"/>
                    <a:pt x="54" y="53"/>
                    <a:pt x="56" y="49"/>
                  </a:cubicBezTo>
                  <a:cubicBezTo>
                    <a:pt x="57" y="49"/>
                    <a:pt x="57" y="48"/>
                    <a:pt x="57" y="48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3" y="16"/>
                    <a:pt x="53" y="16"/>
                    <a:pt x="53" y="16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059;p79"/>
            <p:cNvSpPr/>
            <p:nvPr/>
          </p:nvSpPr>
          <p:spPr>
            <a:xfrm>
              <a:off x="5110610" y="3261036"/>
              <a:ext cx="110693" cy="115725"/>
            </a:xfrm>
            <a:custGeom>
              <a:avLst/>
              <a:gdLst/>
              <a:ahLst/>
              <a:cxnLst/>
              <a:rect l="l" t="t" r="r" b="b"/>
              <a:pathLst>
                <a:path w="41" h="42" extrusionOk="0">
                  <a:moveTo>
                    <a:pt x="38" y="8"/>
                  </a:moveTo>
                  <a:cubicBezTo>
                    <a:pt x="38" y="3"/>
                    <a:pt x="38" y="3"/>
                    <a:pt x="38" y="3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1"/>
                    <a:pt x="32" y="1"/>
                    <a:pt x="32" y="2"/>
                  </a:cubicBezTo>
                  <a:cubicBezTo>
                    <a:pt x="31" y="3"/>
                    <a:pt x="28" y="3"/>
                    <a:pt x="27" y="3"/>
                  </a:cubicBezTo>
                  <a:cubicBezTo>
                    <a:pt x="25" y="2"/>
                    <a:pt x="22" y="3"/>
                    <a:pt x="22" y="4"/>
                  </a:cubicBezTo>
                  <a:cubicBezTo>
                    <a:pt x="21" y="5"/>
                    <a:pt x="18" y="3"/>
                    <a:pt x="17" y="3"/>
                  </a:cubicBezTo>
                  <a:cubicBezTo>
                    <a:pt x="15" y="3"/>
                    <a:pt x="12" y="4"/>
                    <a:pt x="12" y="4"/>
                  </a:cubicBezTo>
                  <a:cubicBezTo>
                    <a:pt x="12" y="4"/>
                    <a:pt x="11" y="9"/>
                    <a:pt x="11" y="11"/>
                  </a:cubicBezTo>
                  <a:cubicBezTo>
                    <a:pt x="11" y="13"/>
                    <a:pt x="13" y="13"/>
                    <a:pt x="13" y="15"/>
                  </a:cubicBezTo>
                  <a:cubicBezTo>
                    <a:pt x="13" y="16"/>
                    <a:pt x="11" y="17"/>
                    <a:pt x="11" y="18"/>
                  </a:cubicBezTo>
                  <a:cubicBezTo>
                    <a:pt x="11" y="19"/>
                    <a:pt x="10" y="19"/>
                    <a:pt x="8" y="20"/>
                  </a:cubicBezTo>
                  <a:cubicBezTo>
                    <a:pt x="6" y="20"/>
                    <a:pt x="6" y="23"/>
                    <a:pt x="5" y="24"/>
                  </a:cubicBezTo>
                  <a:cubicBezTo>
                    <a:pt x="3" y="25"/>
                    <a:pt x="4" y="28"/>
                    <a:pt x="3" y="29"/>
                  </a:cubicBezTo>
                  <a:cubicBezTo>
                    <a:pt x="2" y="31"/>
                    <a:pt x="1" y="34"/>
                    <a:pt x="1" y="36"/>
                  </a:cubicBezTo>
                  <a:cubicBezTo>
                    <a:pt x="1" y="38"/>
                    <a:pt x="1" y="41"/>
                    <a:pt x="0" y="42"/>
                  </a:cubicBezTo>
                  <a:cubicBezTo>
                    <a:pt x="2" y="42"/>
                    <a:pt x="3" y="42"/>
                    <a:pt x="4" y="41"/>
                  </a:cubicBezTo>
                  <a:cubicBezTo>
                    <a:pt x="6" y="40"/>
                    <a:pt x="12" y="39"/>
                    <a:pt x="12" y="39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20" y="34"/>
                    <a:pt x="22" y="30"/>
                    <a:pt x="24" y="29"/>
                  </a:cubicBezTo>
                  <a:cubicBezTo>
                    <a:pt x="26" y="29"/>
                    <a:pt x="31" y="29"/>
                    <a:pt x="34" y="30"/>
                  </a:cubicBezTo>
                  <a:cubicBezTo>
                    <a:pt x="35" y="28"/>
                    <a:pt x="36" y="26"/>
                    <a:pt x="36" y="26"/>
                  </a:cubicBezTo>
                  <a:cubicBezTo>
                    <a:pt x="38" y="24"/>
                    <a:pt x="40" y="20"/>
                    <a:pt x="41" y="16"/>
                  </a:cubicBezTo>
                  <a:cubicBezTo>
                    <a:pt x="41" y="14"/>
                    <a:pt x="41" y="11"/>
                    <a:pt x="41" y="11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8" y="8"/>
                    <a:pt x="38" y="8"/>
                    <a:pt x="38" y="8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060;p79"/>
            <p:cNvSpPr/>
            <p:nvPr/>
          </p:nvSpPr>
          <p:spPr>
            <a:xfrm>
              <a:off x="5659042" y="2343628"/>
              <a:ext cx="357236" cy="213000"/>
            </a:xfrm>
            <a:custGeom>
              <a:avLst/>
              <a:gdLst/>
              <a:ahLst/>
              <a:cxnLst/>
              <a:rect l="l" t="t" r="r" b="b"/>
              <a:pathLst>
                <a:path w="131" h="78" extrusionOk="0">
                  <a:moveTo>
                    <a:pt x="127" y="44"/>
                  </a:moveTo>
                  <a:cubicBezTo>
                    <a:pt x="124" y="41"/>
                    <a:pt x="118" y="38"/>
                    <a:pt x="117" y="39"/>
                  </a:cubicBezTo>
                  <a:cubicBezTo>
                    <a:pt x="117" y="41"/>
                    <a:pt x="113" y="41"/>
                    <a:pt x="112" y="39"/>
                  </a:cubicBezTo>
                  <a:cubicBezTo>
                    <a:pt x="110" y="38"/>
                    <a:pt x="109" y="36"/>
                    <a:pt x="104" y="38"/>
                  </a:cubicBezTo>
                  <a:cubicBezTo>
                    <a:pt x="100" y="39"/>
                    <a:pt x="97" y="41"/>
                    <a:pt x="97" y="43"/>
                  </a:cubicBezTo>
                  <a:cubicBezTo>
                    <a:pt x="97" y="45"/>
                    <a:pt x="93" y="47"/>
                    <a:pt x="93" y="44"/>
                  </a:cubicBezTo>
                  <a:cubicBezTo>
                    <a:pt x="93" y="42"/>
                    <a:pt x="89" y="41"/>
                    <a:pt x="87" y="40"/>
                  </a:cubicBezTo>
                  <a:cubicBezTo>
                    <a:pt x="85" y="40"/>
                    <a:pt x="81" y="41"/>
                    <a:pt x="80" y="38"/>
                  </a:cubicBezTo>
                  <a:cubicBezTo>
                    <a:pt x="80" y="37"/>
                    <a:pt x="76" y="34"/>
                    <a:pt x="76" y="31"/>
                  </a:cubicBezTo>
                  <a:cubicBezTo>
                    <a:pt x="76" y="28"/>
                    <a:pt x="77" y="24"/>
                    <a:pt x="75" y="24"/>
                  </a:cubicBezTo>
                  <a:cubicBezTo>
                    <a:pt x="73" y="24"/>
                    <a:pt x="71" y="20"/>
                    <a:pt x="69" y="20"/>
                  </a:cubicBezTo>
                  <a:cubicBezTo>
                    <a:pt x="67" y="20"/>
                    <a:pt x="55" y="20"/>
                    <a:pt x="54" y="19"/>
                  </a:cubicBezTo>
                  <a:cubicBezTo>
                    <a:pt x="52" y="18"/>
                    <a:pt x="45" y="22"/>
                    <a:pt x="44" y="20"/>
                  </a:cubicBezTo>
                  <a:cubicBezTo>
                    <a:pt x="44" y="18"/>
                    <a:pt x="39" y="12"/>
                    <a:pt x="36" y="10"/>
                  </a:cubicBezTo>
                  <a:cubicBezTo>
                    <a:pt x="35" y="11"/>
                    <a:pt x="35" y="12"/>
                    <a:pt x="33" y="13"/>
                  </a:cubicBezTo>
                  <a:cubicBezTo>
                    <a:pt x="27" y="17"/>
                    <a:pt x="23" y="16"/>
                    <a:pt x="25" y="11"/>
                  </a:cubicBezTo>
                  <a:cubicBezTo>
                    <a:pt x="26" y="7"/>
                    <a:pt x="26" y="1"/>
                    <a:pt x="24" y="1"/>
                  </a:cubicBezTo>
                  <a:cubicBezTo>
                    <a:pt x="21" y="1"/>
                    <a:pt x="23" y="11"/>
                    <a:pt x="20" y="12"/>
                  </a:cubicBezTo>
                  <a:cubicBezTo>
                    <a:pt x="18" y="12"/>
                    <a:pt x="17" y="5"/>
                    <a:pt x="19" y="0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" y="39"/>
                    <a:pt x="3" y="39"/>
                    <a:pt x="4" y="39"/>
                  </a:cubicBezTo>
                  <a:cubicBezTo>
                    <a:pt x="7" y="40"/>
                    <a:pt x="7" y="38"/>
                    <a:pt x="7" y="37"/>
                  </a:cubicBezTo>
                  <a:cubicBezTo>
                    <a:pt x="7" y="35"/>
                    <a:pt x="11" y="32"/>
                    <a:pt x="13" y="32"/>
                  </a:cubicBezTo>
                  <a:cubicBezTo>
                    <a:pt x="14" y="33"/>
                    <a:pt x="14" y="29"/>
                    <a:pt x="15" y="29"/>
                  </a:cubicBezTo>
                  <a:cubicBezTo>
                    <a:pt x="16" y="29"/>
                    <a:pt x="17" y="29"/>
                    <a:pt x="18" y="28"/>
                  </a:cubicBezTo>
                  <a:cubicBezTo>
                    <a:pt x="19" y="26"/>
                    <a:pt x="23" y="28"/>
                    <a:pt x="24" y="29"/>
                  </a:cubicBezTo>
                  <a:cubicBezTo>
                    <a:pt x="25" y="30"/>
                    <a:pt x="27" y="31"/>
                    <a:pt x="29" y="31"/>
                  </a:cubicBezTo>
                  <a:cubicBezTo>
                    <a:pt x="31" y="32"/>
                    <a:pt x="32" y="38"/>
                    <a:pt x="32" y="39"/>
                  </a:cubicBezTo>
                  <a:cubicBezTo>
                    <a:pt x="32" y="40"/>
                    <a:pt x="41" y="40"/>
                    <a:pt x="43" y="40"/>
                  </a:cubicBezTo>
                  <a:cubicBezTo>
                    <a:pt x="44" y="40"/>
                    <a:pt x="44" y="43"/>
                    <a:pt x="46" y="45"/>
                  </a:cubicBezTo>
                  <a:cubicBezTo>
                    <a:pt x="48" y="48"/>
                    <a:pt x="49" y="50"/>
                    <a:pt x="50" y="51"/>
                  </a:cubicBezTo>
                  <a:cubicBezTo>
                    <a:pt x="50" y="53"/>
                    <a:pt x="55" y="55"/>
                    <a:pt x="57" y="57"/>
                  </a:cubicBezTo>
                  <a:cubicBezTo>
                    <a:pt x="58" y="59"/>
                    <a:pt x="63" y="61"/>
                    <a:pt x="65" y="62"/>
                  </a:cubicBezTo>
                  <a:cubicBezTo>
                    <a:pt x="68" y="64"/>
                    <a:pt x="71" y="67"/>
                    <a:pt x="73" y="67"/>
                  </a:cubicBezTo>
                  <a:cubicBezTo>
                    <a:pt x="75" y="67"/>
                    <a:pt x="79" y="69"/>
                    <a:pt x="79" y="69"/>
                  </a:cubicBezTo>
                  <a:cubicBezTo>
                    <a:pt x="80" y="75"/>
                    <a:pt x="80" y="75"/>
                    <a:pt x="80" y="75"/>
                  </a:cubicBezTo>
                  <a:cubicBezTo>
                    <a:pt x="80" y="75"/>
                    <a:pt x="81" y="75"/>
                    <a:pt x="81" y="74"/>
                  </a:cubicBezTo>
                  <a:cubicBezTo>
                    <a:pt x="84" y="74"/>
                    <a:pt x="85" y="77"/>
                    <a:pt x="87" y="77"/>
                  </a:cubicBezTo>
                  <a:cubicBezTo>
                    <a:pt x="88" y="77"/>
                    <a:pt x="89" y="77"/>
                    <a:pt x="90" y="78"/>
                  </a:cubicBezTo>
                  <a:cubicBezTo>
                    <a:pt x="90" y="74"/>
                    <a:pt x="91" y="71"/>
                    <a:pt x="93" y="70"/>
                  </a:cubicBezTo>
                  <a:cubicBezTo>
                    <a:pt x="95" y="68"/>
                    <a:pt x="92" y="65"/>
                    <a:pt x="92" y="64"/>
                  </a:cubicBezTo>
                  <a:cubicBezTo>
                    <a:pt x="92" y="61"/>
                    <a:pt x="88" y="60"/>
                    <a:pt x="88" y="57"/>
                  </a:cubicBezTo>
                  <a:cubicBezTo>
                    <a:pt x="89" y="55"/>
                    <a:pt x="92" y="56"/>
                    <a:pt x="95" y="55"/>
                  </a:cubicBezTo>
                  <a:cubicBezTo>
                    <a:pt x="97" y="54"/>
                    <a:pt x="95" y="51"/>
                    <a:pt x="97" y="51"/>
                  </a:cubicBezTo>
                  <a:cubicBezTo>
                    <a:pt x="99" y="51"/>
                    <a:pt x="100" y="49"/>
                    <a:pt x="101" y="47"/>
                  </a:cubicBezTo>
                  <a:cubicBezTo>
                    <a:pt x="101" y="45"/>
                    <a:pt x="104" y="47"/>
                    <a:pt x="106" y="45"/>
                  </a:cubicBezTo>
                  <a:cubicBezTo>
                    <a:pt x="108" y="44"/>
                    <a:pt x="111" y="43"/>
                    <a:pt x="112" y="44"/>
                  </a:cubicBezTo>
                  <a:cubicBezTo>
                    <a:pt x="112" y="45"/>
                    <a:pt x="110" y="49"/>
                    <a:pt x="109" y="51"/>
                  </a:cubicBezTo>
                  <a:cubicBezTo>
                    <a:pt x="112" y="51"/>
                    <a:pt x="116" y="50"/>
                    <a:pt x="117" y="49"/>
                  </a:cubicBezTo>
                  <a:cubicBezTo>
                    <a:pt x="118" y="48"/>
                    <a:pt x="123" y="51"/>
                    <a:pt x="125" y="48"/>
                  </a:cubicBezTo>
                  <a:cubicBezTo>
                    <a:pt x="126" y="45"/>
                    <a:pt x="131" y="47"/>
                    <a:pt x="127" y="44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061;p79"/>
            <p:cNvSpPr/>
            <p:nvPr/>
          </p:nvSpPr>
          <p:spPr>
            <a:xfrm>
              <a:off x="4627589" y="1171296"/>
              <a:ext cx="526629" cy="830195"/>
            </a:xfrm>
            <a:custGeom>
              <a:avLst/>
              <a:gdLst/>
              <a:ahLst/>
              <a:cxnLst/>
              <a:rect l="l" t="t" r="r" b="b"/>
              <a:pathLst>
                <a:path w="193" h="304" extrusionOk="0">
                  <a:moveTo>
                    <a:pt x="187" y="163"/>
                  </a:moveTo>
                  <a:cubicBezTo>
                    <a:pt x="187" y="165"/>
                    <a:pt x="184" y="164"/>
                    <a:pt x="184" y="162"/>
                  </a:cubicBezTo>
                  <a:cubicBezTo>
                    <a:pt x="184" y="161"/>
                    <a:pt x="179" y="159"/>
                    <a:pt x="179" y="158"/>
                  </a:cubicBezTo>
                  <a:cubicBezTo>
                    <a:pt x="179" y="158"/>
                    <a:pt x="181" y="158"/>
                    <a:pt x="183" y="159"/>
                  </a:cubicBezTo>
                  <a:cubicBezTo>
                    <a:pt x="184" y="160"/>
                    <a:pt x="186" y="159"/>
                    <a:pt x="188" y="157"/>
                  </a:cubicBezTo>
                  <a:cubicBezTo>
                    <a:pt x="190" y="155"/>
                    <a:pt x="192" y="157"/>
                    <a:pt x="192" y="155"/>
                  </a:cubicBezTo>
                  <a:cubicBezTo>
                    <a:pt x="193" y="153"/>
                    <a:pt x="190" y="153"/>
                    <a:pt x="189" y="152"/>
                  </a:cubicBezTo>
                  <a:cubicBezTo>
                    <a:pt x="188" y="151"/>
                    <a:pt x="186" y="149"/>
                    <a:pt x="183" y="150"/>
                  </a:cubicBezTo>
                  <a:cubicBezTo>
                    <a:pt x="180" y="150"/>
                    <a:pt x="180" y="149"/>
                    <a:pt x="179" y="148"/>
                  </a:cubicBezTo>
                  <a:cubicBezTo>
                    <a:pt x="178" y="146"/>
                    <a:pt x="174" y="149"/>
                    <a:pt x="174" y="152"/>
                  </a:cubicBezTo>
                  <a:cubicBezTo>
                    <a:pt x="174" y="154"/>
                    <a:pt x="171" y="154"/>
                    <a:pt x="172" y="153"/>
                  </a:cubicBezTo>
                  <a:cubicBezTo>
                    <a:pt x="173" y="151"/>
                    <a:pt x="170" y="149"/>
                    <a:pt x="173" y="148"/>
                  </a:cubicBezTo>
                  <a:cubicBezTo>
                    <a:pt x="175" y="148"/>
                    <a:pt x="174" y="144"/>
                    <a:pt x="169" y="144"/>
                  </a:cubicBezTo>
                  <a:cubicBezTo>
                    <a:pt x="166" y="143"/>
                    <a:pt x="164" y="147"/>
                    <a:pt x="165" y="148"/>
                  </a:cubicBezTo>
                  <a:cubicBezTo>
                    <a:pt x="166" y="149"/>
                    <a:pt x="162" y="154"/>
                    <a:pt x="160" y="154"/>
                  </a:cubicBezTo>
                  <a:cubicBezTo>
                    <a:pt x="159" y="154"/>
                    <a:pt x="161" y="150"/>
                    <a:pt x="161" y="148"/>
                  </a:cubicBezTo>
                  <a:cubicBezTo>
                    <a:pt x="160" y="145"/>
                    <a:pt x="159" y="147"/>
                    <a:pt x="156" y="151"/>
                  </a:cubicBezTo>
                  <a:cubicBezTo>
                    <a:pt x="153" y="153"/>
                    <a:pt x="151" y="157"/>
                    <a:pt x="149" y="157"/>
                  </a:cubicBezTo>
                  <a:cubicBezTo>
                    <a:pt x="147" y="158"/>
                    <a:pt x="147" y="154"/>
                    <a:pt x="150" y="153"/>
                  </a:cubicBezTo>
                  <a:cubicBezTo>
                    <a:pt x="153" y="151"/>
                    <a:pt x="153" y="147"/>
                    <a:pt x="155" y="147"/>
                  </a:cubicBezTo>
                  <a:cubicBezTo>
                    <a:pt x="156" y="147"/>
                    <a:pt x="156" y="144"/>
                    <a:pt x="154" y="144"/>
                  </a:cubicBezTo>
                  <a:cubicBezTo>
                    <a:pt x="152" y="143"/>
                    <a:pt x="151" y="146"/>
                    <a:pt x="150" y="147"/>
                  </a:cubicBezTo>
                  <a:cubicBezTo>
                    <a:pt x="149" y="148"/>
                    <a:pt x="144" y="146"/>
                    <a:pt x="144" y="147"/>
                  </a:cubicBezTo>
                  <a:cubicBezTo>
                    <a:pt x="144" y="148"/>
                    <a:pt x="143" y="148"/>
                    <a:pt x="143" y="150"/>
                  </a:cubicBezTo>
                  <a:cubicBezTo>
                    <a:pt x="144" y="151"/>
                    <a:pt x="143" y="153"/>
                    <a:pt x="142" y="151"/>
                  </a:cubicBezTo>
                  <a:cubicBezTo>
                    <a:pt x="141" y="149"/>
                    <a:pt x="138" y="150"/>
                    <a:pt x="137" y="153"/>
                  </a:cubicBezTo>
                  <a:cubicBezTo>
                    <a:pt x="135" y="154"/>
                    <a:pt x="133" y="154"/>
                    <a:pt x="135" y="155"/>
                  </a:cubicBezTo>
                  <a:cubicBezTo>
                    <a:pt x="136" y="156"/>
                    <a:pt x="136" y="159"/>
                    <a:pt x="134" y="160"/>
                  </a:cubicBezTo>
                  <a:cubicBezTo>
                    <a:pt x="132" y="160"/>
                    <a:pt x="133" y="154"/>
                    <a:pt x="131" y="154"/>
                  </a:cubicBezTo>
                  <a:cubicBezTo>
                    <a:pt x="130" y="155"/>
                    <a:pt x="130" y="152"/>
                    <a:pt x="133" y="152"/>
                  </a:cubicBezTo>
                  <a:cubicBezTo>
                    <a:pt x="135" y="152"/>
                    <a:pt x="137" y="149"/>
                    <a:pt x="137" y="148"/>
                  </a:cubicBezTo>
                  <a:cubicBezTo>
                    <a:pt x="136" y="147"/>
                    <a:pt x="134" y="147"/>
                    <a:pt x="134" y="149"/>
                  </a:cubicBezTo>
                  <a:cubicBezTo>
                    <a:pt x="134" y="151"/>
                    <a:pt x="130" y="150"/>
                    <a:pt x="128" y="150"/>
                  </a:cubicBezTo>
                  <a:cubicBezTo>
                    <a:pt x="125" y="150"/>
                    <a:pt x="126" y="153"/>
                    <a:pt x="129" y="154"/>
                  </a:cubicBezTo>
                  <a:cubicBezTo>
                    <a:pt x="131" y="156"/>
                    <a:pt x="128" y="158"/>
                    <a:pt x="127" y="156"/>
                  </a:cubicBezTo>
                  <a:cubicBezTo>
                    <a:pt x="125" y="155"/>
                    <a:pt x="122" y="155"/>
                    <a:pt x="121" y="156"/>
                  </a:cubicBezTo>
                  <a:cubicBezTo>
                    <a:pt x="119" y="157"/>
                    <a:pt x="125" y="159"/>
                    <a:pt x="125" y="160"/>
                  </a:cubicBezTo>
                  <a:cubicBezTo>
                    <a:pt x="125" y="161"/>
                    <a:pt x="122" y="159"/>
                    <a:pt x="121" y="160"/>
                  </a:cubicBezTo>
                  <a:cubicBezTo>
                    <a:pt x="121" y="161"/>
                    <a:pt x="118" y="159"/>
                    <a:pt x="118" y="157"/>
                  </a:cubicBezTo>
                  <a:cubicBezTo>
                    <a:pt x="118" y="155"/>
                    <a:pt x="112" y="158"/>
                    <a:pt x="115" y="159"/>
                  </a:cubicBezTo>
                  <a:cubicBezTo>
                    <a:pt x="118" y="159"/>
                    <a:pt x="117" y="161"/>
                    <a:pt x="117" y="164"/>
                  </a:cubicBezTo>
                  <a:cubicBezTo>
                    <a:pt x="117" y="166"/>
                    <a:pt x="114" y="165"/>
                    <a:pt x="115" y="162"/>
                  </a:cubicBezTo>
                  <a:cubicBezTo>
                    <a:pt x="115" y="160"/>
                    <a:pt x="112" y="160"/>
                    <a:pt x="110" y="162"/>
                  </a:cubicBezTo>
                  <a:cubicBezTo>
                    <a:pt x="108" y="163"/>
                    <a:pt x="110" y="159"/>
                    <a:pt x="109" y="157"/>
                  </a:cubicBezTo>
                  <a:cubicBezTo>
                    <a:pt x="108" y="155"/>
                    <a:pt x="106" y="157"/>
                    <a:pt x="105" y="158"/>
                  </a:cubicBezTo>
                  <a:cubicBezTo>
                    <a:pt x="102" y="158"/>
                    <a:pt x="101" y="158"/>
                    <a:pt x="103" y="160"/>
                  </a:cubicBezTo>
                  <a:cubicBezTo>
                    <a:pt x="104" y="162"/>
                    <a:pt x="104" y="164"/>
                    <a:pt x="102" y="164"/>
                  </a:cubicBezTo>
                  <a:cubicBezTo>
                    <a:pt x="100" y="163"/>
                    <a:pt x="99" y="164"/>
                    <a:pt x="99" y="165"/>
                  </a:cubicBezTo>
                  <a:cubicBezTo>
                    <a:pt x="100" y="166"/>
                    <a:pt x="97" y="167"/>
                    <a:pt x="96" y="165"/>
                  </a:cubicBezTo>
                  <a:cubicBezTo>
                    <a:pt x="96" y="164"/>
                    <a:pt x="93" y="165"/>
                    <a:pt x="92" y="166"/>
                  </a:cubicBezTo>
                  <a:cubicBezTo>
                    <a:pt x="91" y="168"/>
                    <a:pt x="87" y="169"/>
                    <a:pt x="88" y="171"/>
                  </a:cubicBezTo>
                  <a:cubicBezTo>
                    <a:pt x="88" y="173"/>
                    <a:pt x="91" y="170"/>
                    <a:pt x="93" y="171"/>
                  </a:cubicBezTo>
                  <a:cubicBezTo>
                    <a:pt x="94" y="171"/>
                    <a:pt x="93" y="173"/>
                    <a:pt x="94" y="174"/>
                  </a:cubicBezTo>
                  <a:cubicBezTo>
                    <a:pt x="94" y="175"/>
                    <a:pt x="94" y="177"/>
                    <a:pt x="93" y="176"/>
                  </a:cubicBezTo>
                  <a:cubicBezTo>
                    <a:pt x="92" y="174"/>
                    <a:pt x="89" y="174"/>
                    <a:pt x="89" y="176"/>
                  </a:cubicBezTo>
                  <a:cubicBezTo>
                    <a:pt x="89" y="178"/>
                    <a:pt x="87" y="176"/>
                    <a:pt x="86" y="174"/>
                  </a:cubicBezTo>
                  <a:cubicBezTo>
                    <a:pt x="84" y="172"/>
                    <a:pt x="83" y="177"/>
                    <a:pt x="82" y="176"/>
                  </a:cubicBezTo>
                  <a:cubicBezTo>
                    <a:pt x="81" y="175"/>
                    <a:pt x="84" y="171"/>
                    <a:pt x="83" y="170"/>
                  </a:cubicBezTo>
                  <a:cubicBezTo>
                    <a:pt x="82" y="168"/>
                    <a:pt x="82" y="171"/>
                    <a:pt x="79" y="173"/>
                  </a:cubicBezTo>
                  <a:cubicBezTo>
                    <a:pt x="77" y="176"/>
                    <a:pt x="73" y="176"/>
                    <a:pt x="74" y="177"/>
                  </a:cubicBezTo>
                  <a:cubicBezTo>
                    <a:pt x="75" y="178"/>
                    <a:pt x="71" y="178"/>
                    <a:pt x="71" y="181"/>
                  </a:cubicBezTo>
                  <a:cubicBezTo>
                    <a:pt x="70" y="183"/>
                    <a:pt x="65" y="184"/>
                    <a:pt x="62" y="186"/>
                  </a:cubicBezTo>
                  <a:cubicBezTo>
                    <a:pt x="58" y="188"/>
                    <a:pt x="63" y="189"/>
                    <a:pt x="65" y="186"/>
                  </a:cubicBezTo>
                  <a:cubicBezTo>
                    <a:pt x="67" y="184"/>
                    <a:pt x="67" y="185"/>
                    <a:pt x="70" y="183"/>
                  </a:cubicBezTo>
                  <a:cubicBezTo>
                    <a:pt x="73" y="181"/>
                    <a:pt x="76" y="180"/>
                    <a:pt x="77" y="180"/>
                  </a:cubicBezTo>
                  <a:cubicBezTo>
                    <a:pt x="79" y="181"/>
                    <a:pt x="81" y="182"/>
                    <a:pt x="82" y="180"/>
                  </a:cubicBezTo>
                  <a:cubicBezTo>
                    <a:pt x="83" y="178"/>
                    <a:pt x="85" y="178"/>
                    <a:pt x="86" y="179"/>
                  </a:cubicBezTo>
                  <a:cubicBezTo>
                    <a:pt x="88" y="181"/>
                    <a:pt x="84" y="182"/>
                    <a:pt x="85" y="184"/>
                  </a:cubicBezTo>
                  <a:cubicBezTo>
                    <a:pt x="87" y="186"/>
                    <a:pt x="83" y="187"/>
                    <a:pt x="83" y="185"/>
                  </a:cubicBezTo>
                  <a:cubicBezTo>
                    <a:pt x="83" y="183"/>
                    <a:pt x="82" y="182"/>
                    <a:pt x="81" y="183"/>
                  </a:cubicBezTo>
                  <a:cubicBezTo>
                    <a:pt x="80" y="185"/>
                    <a:pt x="79" y="187"/>
                    <a:pt x="77" y="187"/>
                  </a:cubicBezTo>
                  <a:cubicBezTo>
                    <a:pt x="76" y="187"/>
                    <a:pt x="74" y="189"/>
                    <a:pt x="74" y="192"/>
                  </a:cubicBezTo>
                  <a:cubicBezTo>
                    <a:pt x="74" y="194"/>
                    <a:pt x="71" y="192"/>
                    <a:pt x="71" y="194"/>
                  </a:cubicBezTo>
                  <a:cubicBezTo>
                    <a:pt x="71" y="197"/>
                    <a:pt x="68" y="201"/>
                    <a:pt x="65" y="203"/>
                  </a:cubicBezTo>
                  <a:cubicBezTo>
                    <a:pt x="61" y="206"/>
                    <a:pt x="64" y="207"/>
                    <a:pt x="63" y="209"/>
                  </a:cubicBezTo>
                  <a:cubicBezTo>
                    <a:pt x="62" y="211"/>
                    <a:pt x="58" y="209"/>
                    <a:pt x="58" y="210"/>
                  </a:cubicBezTo>
                  <a:cubicBezTo>
                    <a:pt x="57" y="211"/>
                    <a:pt x="58" y="215"/>
                    <a:pt x="57" y="217"/>
                  </a:cubicBezTo>
                  <a:cubicBezTo>
                    <a:pt x="55" y="218"/>
                    <a:pt x="57" y="220"/>
                    <a:pt x="57" y="222"/>
                  </a:cubicBezTo>
                  <a:cubicBezTo>
                    <a:pt x="57" y="224"/>
                    <a:pt x="52" y="221"/>
                    <a:pt x="52" y="223"/>
                  </a:cubicBezTo>
                  <a:cubicBezTo>
                    <a:pt x="52" y="225"/>
                    <a:pt x="48" y="224"/>
                    <a:pt x="46" y="225"/>
                  </a:cubicBezTo>
                  <a:cubicBezTo>
                    <a:pt x="46" y="225"/>
                    <a:pt x="49" y="227"/>
                    <a:pt x="51" y="229"/>
                  </a:cubicBezTo>
                  <a:cubicBezTo>
                    <a:pt x="53" y="230"/>
                    <a:pt x="49" y="232"/>
                    <a:pt x="48" y="230"/>
                  </a:cubicBezTo>
                  <a:cubicBezTo>
                    <a:pt x="48" y="228"/>
                    <a:pt x="46" y="231"/>
                    <a:pt x="42" y="232"/>
                  </a:cubicBezTo>
                  <a:cubicBezTo>
                    <a:pt x="39" y="234"/>
                    <a:pt x="40" y="237"/>
                    <a:pt x="37" y="237"/>
                  </a:cubicBezTo>
                  <a:cubicBezTo>
                    <a:pt x="34" y="237"/>
                    <a:pt x="35" y="241"/>
                    <a:pt x="34" y="243"/>
                  </a:cubicBezTo>
                  <a:cubicBezTo>
                    <a:pt x="32" y="244"/>
                    <a:pt x="33" y="239"/>
                    <a:pt x="30" y="239"/>
                  </a:cubicBezTo>
                  <a:cubicBezTo>
                    <a:pt x="27" y="239"/>
                    <a:pt x="27" y="241"/>
                    <a:pt x="29" y="244"/>
                  </a:cubicBezTo>
                  <a:cubicBezTo>
                    <a:pt x="31" y="246"/>
                    <a:pt x="26" y="244"/>
                    <a:pt x="25" y="246"/>
                  </a:cubicBezTo>
                  <a:cubicBezTo>
                    <a:pt x="23" y="249"/>
                    <a:pt x="19" y="248"/>
                    <a:pt x="18" y="249"/>
                  </a:cubicBezTo>
                  <a:cubicBezTo>
                    <a:pt x="17" y="250"/>
                    <a:pt x="21" y="250"/>
                    <a:pt x="22" y="252"/>
                  </a:cubicBezTo>
                  <a:cubicBezTo>
                    <a:pt x="22" y="253"/>
                    <a:pt x="18" y="252"/>
                    <a:pt x="15" y="252"/>
                  </a:cubicBezTo>
                  <a:cubicBezTo>
                    <a:pt x="13" y="251"/>
                    <a:pt x="13" y="255"/>
                    <a:pt x="11" y="254"/>
                  </a:cubicBezTo>
                  <a:cubicBezTo>
                    <a:pt x="10" y="254"/>
                    <a:pt x="7" y="257"/>
                    <a:pt x="8" y="258"/>
                  </a:cubicBezTo>
                  <a:cubicBezTo>
                    <a:pt x="10" y="260"/>
                    <a:pt x="7" y="260"/>
                    <a:pt x="5" y="259"/>
                  </a:cubicBezTo>
                  <a:cubicBezTo>
                    <a:pt x="4" y="258"/>
                    <a:pt x="2" y="261"/>
                    <a:pt x="2" y="262"/>
                  </a:cubicBezTo>
                  <a:cubicBezTo>
                    <a:pt x="1" y="264"/>
                    <a:pt x="5" y="265"/>
                    <a:pt x="5" y="266"/>
                  </a:cubicBezTo>
                  <a:cubicBezTo>
                    <a:pt x="5" y="267"/>
                    <a:pt x="2" y="268"/>
                    <a:pt x="4" y="269"/>
                  </a:cubicBezTo>
                  <a:cubicBezTo>
                    <a:pt x="6" y="269"/>
                    <a:pt x="4" y="271"/>
                    <a:pt x="3" y="272"/>
                  </a:cubicBezTo>
                  <a:cubicBezTo>
                    <a:pt x="1" y="272"/>
                    <a:pt x="1" y="274"/>
                    <a:pt x="3" y="274"/>
                  </a:cubicBezTo>
                  <a:cubicBezTo>
                    <a:pt x="4" y="276"/>
                    <a:pt x="0" y="277"/>
                    <a:pt x="2" y="279"/>
                  </a:cubicBezTo>
                  <a:cubicBezTo>
                    <a:pt x="4" y="282"/>
                    <a:pt x="6" y="279"/>
                    <a:pt x="6" y="281"/>
                  </a:cubicBezTo>
                  <a:cubicBezTo>
                    <a:pt x="7" y="283"/>
                    <a:pt x="10" y="281"/>
                    <a:pt x="11" y="278"/>
                  </a:cubicBezTo>
                  <a:cubicBezTo>
                    <a:pt x="14" y="276"/>
                    <a:pt x="15" y="281"/>
                    <a:pt x="13" y="281"/>
                  </a:cubicBezTo>
                  <a:cubicBezTo>
                    <a:pt x="10" y="281"/>
                    <a:pt x="9" y="282"/>
                    <a:pt x="9" y="284"/>
                  </a:cubicBezTo>
                  <a:cubicBezTo>
                    <a:pt x="10" y="286"/>
                    <a:pt x="6" y="286"/>
                    <a:pt x="6" y="283"/>
                  </a:cubicBezTo>
                  <a:cubicBezTo>
                    <a:pt x="6" y="281"/>
                    <a:pt x="2" y="284"/>
                    <a:pt x="3" y="286"/>
                  </a:cubicBezTo>
                  <a:cubicBezTo>
                    <a:pt x="5" y="287"/>
                    <a:pt x="3" y="288"/>
                    <a:pt x="3" y="290"/>
                  </a:cubicBezTo>
                  <a:cubicBezTo>
                    <a:pt x="3" y="291"/>
                    <a:pt x="6" y="291"/>
                    <a:pt x="7" y="289"/>
                  </a:cubicBezTo>
                  <a:cubicBezTo>
                    <a:pt x="9" y="287"/>
                    <a:pt x="10" y="287"/>
                    <a:pt x="11" y="289"/>
                  </a:cubicBezTo>
                  <a:cubicBezTo>
                    <a:pt x="12" y="291"/>
                    <a:pt x="10" y="290"/>
                    <a:pt x="10" y="293"/>
                  </a:cubicBezTo>
                  <a:cubicBezTo>
                    <a:pt x="10" y="295"/>
                    <a:pt x="8" y="293"/>
                    <a:pt x="6" y="295"/>
                  </a:cubicBezTo>
                  <a:cubicBezTo>
                    <a:pt x="5" y="297"/>
                    <a:pt x="11" y="300"/>
                    <a:pt x="14" y="301"/>
                  </a:cubicBezTo>
                  <a:cubicBezTo>
                    <a:pt x="16" y="301"/>
                    <a:pt x="18" y="304"/>
                    <a:pt x="22" y="303"/>
                  </a:cubicBezTo>
                  <a:cubicBezTo>
                    <a:pt x="27" y="303"/>
                    <a:pt x="35" y="295"/>
                    <a:pt x="36" y="293"/>
                  </a:cubicBezTo>
                  <a:cubicBezTo>
                    <a:pt x="37" y="292"/>
                    <a:pt x="40" y="293"/>
                    <a:pt x="42" y="292"/>
                  </a:cubicBezTo>
                  <a:cubicBezTo>
                    <a:pt x="44" y="291"/>
                    <a:pt x="42" y="287"/>
                    <a:pt x="44" y="286"/>
                  </a:cubicBezTo>
                  <a:cubicBezTo>
                    <a:pt x="45" y="286"/>
                    <a:pt x="46" y="290"/>
                    <a:pt x="46" y="291"/>
                  </a:cubicBezTo>
                  <a:cubicBezTo>
                    <a:pt x="47" y="291"/>
                    <a:pt x="48" y="292"/>
                    <a:pt x="48" y="294"/>
                  </a:cubicBezTo>
                  <a:cubicBezTo>
                    <a:pt x="49" y="294"/>
                    <a:pt x="50" y="294"/>
                    <a:pt x="50" y="295"/>
                  </a:cubicBezTo>
                  <a:cubicBezTo>
                    <a:pt x="52" y="296"/>
                    <a:pt x="52" y="291"/>
                    <a:pt x="52" y="289"/>
                  </a:cubicBezTo>
                  <a:cubicBezTo>
                    <a:pt x="52" y="288"/>
                    <a:pt x="54" y="286"/>
                    <a:pt x="53" y="284"/>
                  </a:cubicBezTo>
                  <a:cubicBezTo>
                    <a:pt x="53" y="282"/>
                    <a:pt x="58" y="283"/>
                    <a:pt x="58" y="282"/>
                  </a:cubicBezTo>
                  <a:cubicBezTo>
                    <a:pt x="59" y="280"/>
                    <a:pt x="59" y="275"/>
                    <a:pt x="58" y="274"/>
                  </a:cubicBezTo>
                  <a:cubicBezTo>
                    <a:pt x="57" y="274"/>
                    <a:pt x="56" y="271"/>
                    <a:pt x="58" y="271"/>
                  </a:cubicBezTo>
                  <a:cubicBezTo>
                    <a:pt x="59" y="271"/>
                    <a:pt x="60" y="270"/>
                    <a:pt x="60" y="267"/>
                  </a:cubicBezTo>
                  <a:cubicBezTo>
                    <a:pt x="60" y="264"/>
                    <a:pt x="56" y="265"/>
                    <a:pt x="56" y="261"/>
                  </a:cubicBezTo>
                  <a:cubicBezTo>
                    <a:pt x="55" y="259"/>
                    <a:pt x="58" y="259"/>
                    <a:pt x="56" y="255"/>
                  </a:cubicBezTo>
                  <a:cubicBezTo>
                    <a:pt x="54" y="251"/>
                    <a:pt x="57" y="249"/>
                    <a:pt x="56" y="248"/>
                  </a:cubicBezTo>
                  <a:cubicBezTo>
                    <a:pt x="55" y="246"/>
                    <a:pt x="55" y="244"/>
                    <a:pt x="57" y="240"/>
                  </a:cubicBezTo>
                  <a:cubicBezTo>
                    <a:pt x="58" y="237"/>
                    <a:pt x="62" y="235"/>
                    <a:pt x="64" y="235"/>
                  </a:cubicBezTo>
                  <a:cubicBezTo>
                    <a:pt x="65" y="236"/>
                    <a:pt x="68" y="237"/>
                    <a:pt x="69" y="235"/>
                  </a:cubicBezTo>
                  <a:cubicBezTo>
                    <a:pt x="70" y="233"/>
                    <a:pt x="70" y="231"/>
                    <a:pt x="69" y="230"/>
                  </a:cubicBezTo>
                  <a:cubicBezTo>
                    <a:pt x="68" y="230"/>
                    <a:pt x="65" y="229"/>
                    <a:pt x="67" y="226"/>
                  </a:cubicBezTo>
                  <a:cubicBezTo>
                    <a:pt x="70" y="224"/>
                    <a:pt x="71" y="220"/>
                    <a:pt x="72" y="217"/>
                  </a:cubicBezTo>
                  <a:cubicBezTo>
                    <a:pt x="72" y="214"/>
                    <a:pt x="71" y="212"/>
                    <a:pt x="72" y="211"/>
                  </a:cubicBezTo>
                  <a:cubicBezTo>
                    <a:pt x="73" y="210"/>
                    <a:pt x="76" y="211"/>
                    <a:pt x="78" y="209"/>
                  </a:cubicBezTo>
                  <a:cubicBezTo>
                    <a:pt x="80" y="208"/>
                    <a:pt x="79" y="206"/>
                    <a:pt x="80" y="205"/>
                  </a:cubicBezTo>
                  <a:cubicBezTo>
                    <a:pt x="81" y="203"/>
                    <a:pt x="82" y="201"/>
                    <a:pt x="83" y="199"/>
                  </a:cubicBezTo>
                  <a:cubicBezTo>
                    <a:pt x="84" y="198"/>
                    <a:pt x="86" y="197"/>
                    <a:pt x="85" y="195"/>
                  </a:cubicBezTo>
                  <a:cubicBezTo>
                    <a:pt x="84" y="194"/>
                    <a:pt x="87" y="192"/>
                    <a:pt x="87" y="190"/>
                  </a:cubicBezTo>
                  <a:cubicBezTo>
                    <a:pt x="87" y="188"/>
                    <a:pt x="91" y="186"/>
                    <a:pt x="93" y="186"/>
                  </a:cubicBezTo>
                  <a:cubicBezTo>
                    <a:pt x="95" y="186"/>
                    <a:pt x="98" y="186"/>
                    <a:pt x="98" y="184"/>
                  </a:cubicBezTo>
                  <a:cubicBezTo>
                    <a:pt x="98" y="181"/>
                    <a:pt x="97" y="177"/>
                    <a:pt x="100" y="178"/>
                  </a:cubicBezTo>
                  <a:cubicBezTo>
                    <a:pt x="104" y="179"/>
                    <a:pt x="106" y="178"/>
                    <a:pt x="108" y="179"/>
                  </a:cubicBezTo>
                  <a:cubicBezTo>
                    <a:pt x="110" y="181"/>
                    <a:pt x="113" y="181"/>
                    <a:pt x="113" y="178"/>
                  </a:cubicBezTo>
                  <a:cubicBezTo>
                    <a:pt x="113" y="176"/>
                    <a:pt x="114" y="171"/>
                    <a:pt x="118" y="173"/>
                  </a:cubicBezTo>
                  <a:cubicBezTo>
                    <a:pt x="118" y="173"/>
                    <a:pt x="118" y="173"/>
                    <a:pt x="118" y="173"/>
                  </a:cubicBezTo>
                  <a:cubicBezTo>
                    <a:pt x="118" y="171"/>
                    <a:pt x="121" y="169"/>
                    <a:pt x="123" y="169"/>
                  </a:cubicBezTo>
                  <a:cubicBezTo>
                    <a:pt x="126" y="170"/>
                    <a:pt x="128" y="175"/>
                    <a:pt x="130" y="176"/>
                  </a:cubicBezTo>
                  <a:cubicBezTo>
                    <a:pt x="134" y="177"/>
                    <a:pt x="138" y="177"/>
                    <a:pt x="139" y="176"/>
                  </a:cubicBezTo>
                  <a:cubicBezTo>
                    <a:pt x="140" y="174"/>
                    <a:pt x="143" y="177"/>
                    <a:pt x="144" y="177"/>
                  </a:cubicBezTo>
                  <a:cubicBezTo>
                    <a:pt x="147" y="176"/>
                    <a:pt x="147" y="180"/>
                    <a:pt x="149" y="177"/>
                  </a:cubicBezTo>
                  <a:cubicBezTo>
                    <a:pt x="151" y="175"/>
                    <a:pt x="149" y="173"/>
                    <a:pt x="152" y="173"/>
                  </a:cubicBezTo>
                  <a:cubicBezTo>
                    <a:pt x="155" y="174"/>
                    <a:pt x="154" y="169"/>
                    <a:pt x="154" y="166"/>
                  </a:cubicBezTo>
                  <a:cubicBezTo>
                    <a:pt x="154" y="165"/>
                    <a:pt x="158" y="164"/>
                    <a:pt x="158" y="162"/>
                  </a:cubicBezTo>
                  <a:cubicBezTo>
                    <a:pt x="158" y="160"/>
                    <a:pt x="165" y="162"/>
                    <a:pt x="166" y="160"/>
                  </a:cubicBezTo>
                  <a:cubicBezTo>
                    <a:pt x="167" y="159"/>
                    <a:pt x="170" y="157"/>
                    <a:pt x="171" y="160"/>
                  </a:cubicBezTo>
                  <a:cubicBezTo>
                    <a:pt x="173" y="163"/>
                    <a:pt x="179" y="164"/>
                    <a:pt x="179" y="165"/>
                  </a:cubicBezTo>
                  <a:cubicBezTo>
                    <a:pt x="179" y="166"/>
                    <a:pt x="179" y="168"/>
                    <a:pt x="179" y="169"/>
                  </a:cubicBezTo>
                  <a:cubicBezTo>
                    <a:pt x="180" y="168"/>
                    <a:pt x="181" y="167"/>
                    <a:pt x="183" y="167"/>
                  </a:cubicBezTo>
                  <a:cubicBezTo>
                    <a:pt x="185" y="167"/>
                    <a:pt x="187" y="165"/>
                    <a:pt x="189" y="165"/>
                  </a:cubicBezTo>
                  <a:cubicBezTo>
                    <a:pt x="191" y="165"/>
                    <a:pt x="192" y="165"/>
                    <a:pt x="192" y="162"/>
                  </a:cubicBezTo>
                  <a:cubicBezTo>
                    <a:pt x="191" y="161"/>
                    <a:pt x="188" y="161"/>
                    <a:pt x="187" y="163"/>
                  </a:cubicBezTo>
                  <a:close/>
                  <a:moveTo>
                    <a:pt x="54" y="21"/>
                  </a:moveTo>
                  <a:cubicBezTo>
                    <a:pt x="58" y="22"/>
                    <a:pt x="51" y="26"/>
                    <a:pt x="50" y="29"/>
                  </a:cubicBezTo>
                  <a:cubicBezTo>
                    <a:pt x="49" y="32"/>
                    <a:pt x="55" y="35"/>
                    <a:pt x="58" y="37"/>
                  </a:cubicBezTo>
                  <a:cubicBezTo>
                    <a:pt x="60" y="40"/>
                    <a:pt x="66" y="39"/>
                    <a:pt x="68" y="38"/>
                  </a:cubicBezTo>
                  <a:cubicBezTo>
                    <a:pt x="70" y="36"/>
                    <a:pt x="70" y="32"/>
                    <a:pt x="72" y="32"/>
                  </a:cubicBezTo>
                  <a:cubicBezTo>
                    <a:pt x="75" y="32"/>
                    <a:pt x="73" y="30"/>
                    <a:pt x="76" y="29"/>
                  </a:cubicBezTo>
                  <a:cubicBezTo>
                    <a:pt x="78" y="28"/>
                    <a:pt x="79" y="31"/>
                    <a:pt x="77" y="33"/>
                  </a:cubicBezTo>
                  <a:cubicBezTo>
                    <a:pt x="74" y="35"/>
                    <a:pt x="80" y="35"/>
                    <a:pt x="82" y="32"/>
                  </a:cubicBezTo>
                  <a:cubicBezTo>
                    <a:pt x="86" y="30"/>
                    <a:pt x="86" y="32"/>
                    <a:pt x="86" y="35"/>
                  </a:cubicBezTo>
                  <a:cubicBezTo>
                    <a:pt x="85" y="38"/>
                    <a:pt x="79" y="36"/>
                    <a:pt x="77" y="39"/>
                  </a:cubicBezTo>
                  <a:cubicBezTo>
                    <a:pt x="75" y="42"/>
                    <a:pt x="69" y="40"/>
                    <a:pt x="65" y="43"/>
                  </a:cubicBezTo>
                  <a:cubicBezTo>
                    <a:pt x="62" y="46"/>
                    <a:pt x="68" y="46"/>
                    <a:pt x="72" y="45"/>
                  </a:cubicBezTo>
                  <a:cubicBezTo>
                    <a:pt x="76" y="44"/>
                    <a:pt x="84" y="44"/>
                    <a:pt x="87" y="45"/>
                  </a:cubicBezTo>
                  <a:cubicBezTo>
                    <a:pt x="90" y="45"/>
                    <a:pt x="85" y="46"/>
                    <a:pt x="80" y="46"/>
                  </a:cubicBezTo>
                  <a:cubicBezTo>
                    <a:pt x="75" y="46"/>
                    <a:pt x="73" y="48"/>
                    <a:pt x="74" y="49"/>
                  </a:cubicBezTo>
                  <a:cubicBezTo>
                    <a:pt x="74" y="51"/>
                    <a:pt x="67" y="48"/>
                    <a:pt x="67" y="51"/>
                  </a:cubicBezTo>
                  <a:cubicBezTo>
                    <a:pt x="66" y="54"/>
                    <a:pt x="73" y="56"/>
                    <a:pt x="74" y="56"/>
                  </a:cubicBezTo>
                  <a:cubicBezTo>
                    <a:pt x="75" y="58"/>
                    <a:pt x="80" y="57"/>
                    <a:pt x="82" y="57"/>
                  </a:cubicBezTo>
                  <a:cubicBezTo>
                    <a:pt x="82" y="58"/>
                    <a:pt x="78" y="60"/>
                    <a:pt x="78" y="60"/>
                  </a:cubicBezTo>
                  <a:cubicBezTo>
                    <a:pt x="77" y="61"/>
                    <a:pt x="82" y="63"/>
                    <a:pt x="83" y="64"/>
                  </a:cubicBezTo>
                  <a:cubicBezTo>
                    <a:pt x="84" y="66"/>
                    <a:pt x="89" y="65"/>
                    <a:pt x="89" y="63"/>
                  </a:cubicBezTo>
                  <a:cubicBezTo>
                    <a:pt x="88" y="60"/>
                    <a:pt x="92" y="51"/>
                    <a:pt x="97" y="49"/>
                  </a:cubicBezTo>
                  <a:cubicBezTo>
                    <a:pt x="102" y="47"/>
                    <a:pt x="99" y="46"/>
                    <a:pt x="100" y="43"/>
                  </a:cubicBezTo>
                  <a:cubicBezTo>
                    <a:pt x="101" y="40"/>
                    <a:pt x="105" y="43"/>
                    <a:pt x="104" y="40"/>
                  </a:cubicBezTo>
                  <a:cubicBezTo>
                    <a:pt x="102" y="38"/>
                    <a:pt x="103" y="37"/>
                    <a:pt x="106" y="34"/>
                  </a:cubicBezTo>
                  <a:cubicBezTo>
                    <a:pt x="109" y="31"/>
                    <a:pt x="111" y="33"/>
                    <a:pt x="115" y="32"/>
                  </a:cubicBezTo>
                  <a:cubicBezTo>
                    <a:pt x="118" y="30"/>
                    <a:pt x="120" y="32"/>
                    <a:pt x="117" y="33"/>
                  </a:cubicBezTo>
                  <a:cubicBezTo>
                    <a:pt x="113" y="33"/>
                    <a:pt x="115" y="37"/>
                    <a:pt x="118" y="39"/>
                  </a:cubicBezTo>
                  <a:cubicBezTo>
                    <a:pt x="120" y="40"/>
                    <a:pt x="118" y="41"/>
                    <a:pt x="120" y="42"/>
                  </a:cubicBezTo>
                  <a:cubicBezTo>
                    <a:pt x="122" y="42"/>
                    <a:pt x="122" y="45"/>
                    <a:pt x="118" y="48"/>
                  </a:cubicBezTo>
                  <a:cubicBezTo>
                    <a:pt x="116" y="52"/>
                    <a:pt x="119" y="52"/>
                    <a:pt x="126" y="50"/>
                  </a:cubicBezTo>
                  <a:cubicBezTo>
                    <a:pt x="132" y="47"/>
                    <a:pt x="129" y="52"/>
                    <a:pt x="130" y="54"/>
                  </a:cubicBezTo>
                  <a:cubicBezTo>
                    <a:pt x="131" y="56"/>
                    <a:pt x="137" y="52"/>
                    <a:pt x="140" y="49"/>
                  </a:cubicBezTo>
                  <a:cubicBezTo>
                    <a:pt x="143" y="46"/>
                    <a:pt x="146" y="46"/>
                    <a:pt x="146" y="44"/>
                  </a:cubicBezTo>
                  <a:cubicBezTo>
                    <a:pt x="145" y="43"/>
                    <a:pt x="143" y="43"/>
                    <a:pt x="141" y="44"/>
                  </a:cubicBezTo>
                  <a:cubicBezTo>
                    <a:pt x="138" y="44"/>
                    <a:pt x="132" y="44"/>
                    <a:pt x="134" y="42"/>
                  </a:cubicBezTo>
                  <a:cubicBezTo>
                    <a:pt x="136" y="40"/>
                    <a:pt x="136" y="39"/>
                    <a:pt x="133" y="39"/>
                  </a:cubicBezTo>
                  <a:cubicBezTo>
                    <a:pt x="130" y="40"/>
                    <a:pt x="125" y="38"/>
                    <a:pt x="128" y="37"/>
                  </a:cubicBezTo>
                  <a:cubicBezTo>
                    <a:pt x="130" y="36"/>
                    <a:pt x="126" y="32"/>
                    <a:pt x="123" y="32"/>
                  </a:cubicBezTo>
                  <a:cubicBezTo>
                    <a:pt x="121" y="33"/>
                    <a:pt x="121" y="31"/>
                    <a:pt x="122" y="29"/>
                  </a:cubicBezTo>
                  <a:cubicBezTo>
                    <a:pt x="122" y="27"/>
                    <a:pt x="115" y="26"/>
                    <a:pt x="117" y="25"/>
                  </a:cubicBezTo>
                  <a:cubicBezTo>
                    <a:pt x="118" y="25"/>
                    <a:pt x="114" y="23"/>
                    <a:pt x="113" y="24"/>
                  </a:cubicBezTo>
                  <a:cubicBezTo>
                    <a:pt x="112" y="26"/>
                    <a:pt x="110" y="25"/>
                    <a:pt x="110" y="23"/>
                  </a:cubicBezTo>
                  <a:cubicBezTo>
                    <a:pt x="110" y="21"/>
                    <a:pt x="105" y="22"/>
                    <a:pt x="103" y="22"/>
                  </a:cubicBezTo>
                  <a:cubicBezTo>
                    <a:pt x="101" y="22"/>
                    <a:pt x="102" y="18"/>
                    <a:pt x="100" y="17"/>
                  </a:cubicBezTo>
                  <a:cubicBezTo>
                    <a:pt x="98" y="15"/>
                    <a:pt x="95" y="20"/>
                    <a:pt x="94" y="19"/>
                  </a:cubicBezTo>
                  <a:cubicBezTo>
                    <a:pt x="93" y="19"/>
                    <a:pt x="95" y="16"/>
                    <a:pt x="95" y="14"/>
                  </a:cubicBezTo>
                  <a:cubicBezTo>
                    <a:pt x="96" y="12"/>
                    <a:pt x="89" y="9"/>
                    <a:pt x="88" y="11"/>
                  </a:cubicBezTo>
                  <a:cubicBezTo>
                    <a:pt x="87" y="13"/>
                    <a:pt x="86" y="8"/>
                    <a:pt x="84" y="8"/>
                  </a:cubicBezTo>
                  <a:cubicBezTo>
                    <a:pt x="82" y="8"/>
                    <a:pt x="83" y="11"/>
                    <a:pt x="82" y="11"/>
                  </a:cubicBezTo>
                  <a:cubicBezTo>
                    <a:pt x="81" y="11"/>
                    <a:pt x="79" y="13"/>
                    <a:pt x="82" y="15"/>
                  </a:cubicBezTo>
                  <a:cubicBezTo>
                    <a:pt x="83" y="17"/>
                    <a:pt x="86" y="25"/>
                    <a:pt x="86" y="26"/>
                  </a:cubicBezTo>
                  <a:cubicBezTo>
                    <a:pt x="85" y="27"/>
                    <a:pt x="78" y="20"/>
                    <a:pt x="78" y="17"/>
                  </a:cubicBezTo>
                  <a:cubicBezTo>
                    <a:pt x="77" y="13"/>
                    <a:pt x="73" y="10"/>
                    <a:pt x="72" y="13"/>
                  </a:cubicBezTo>
                  <a:cubicBezTo>
                    <a:pt x="71" y="15"/>
                    <a:pt x="69" y="16"/>
                    <a:pt x="70" y="19"/>
                  </a:cubicBezTo>
                  <a:cubicBezTo>
                    <a:pt x="70" y="21"/>
                    <a:pt x="68" y="22"/>
                    <a:pt x="68" y="20"/>
                  </a:cubicBezTo>
                  <a:cubicBezTo>
                    <a:pt x="68" y="18"/>
                    <a:pt x="63" y="16"/>
                    <a:pt x="62" y="16"/>
                  </a:cubicBezTo>
                  <a:cubicBezTo>
                    <a:pt x="60" y="16"/>
                    <a:pt x="66" y="14"/>
                    <a:pt x="69" y="13"/>
                  </a:cubicBezTo>
                  <a:cubicBezTo>
                    <a:pt x="70" y="12"/>
                    <a:pt x="66" y="10"/>
                    <a:pt x="64" y="12"/>
                  </a:cubicBezTo>
                  <a:cubicBezTo>
                    <a:pt x="62" y="13"/>
                    <a:pt x="59" y="11"/>
                    <a:pt x="58" y="13"/>
                  </a:cubicBezTo>
                  <a:cubicBezTo>
                    <a:pt x="57" y="15"/>
                    <a:pt x="55" y="13"/>
                    <a:pt x="53" y="12"/>
                  </a:cubicBezTo>
                  <a:cubicBezTo>
                    <a:pt x="50" y="12"/>
                    <a:pt x="48" y="16"/>
                    <a:pt x="46" y="15"/>
                  </a:cubicBezTo>
                  <a:cubicBezTo>
                    <a:pt x="45" y="14"/>
                    <a:pt x="44" y="19"/>
                    <a:pt x="46" y="22"/>
                  </a:cubicBezTo>
                  <a:cubicBezTo>
                    <a:pt x="49" y="26"/>
                    <a:pt x="51" y="21"/>
                    <a:pt x="54" y="21"/>
                  </a:cubicBezTo>
                  <a:close/>
                  <a:moveTo>
                    <a:pt x="47" y="35"/>
                  </a:moveTo>
                  <a:cubicBezTo>
                    <a:pt x="49" y="35"/>
                    <a:pt x="51" y="39"/>
                    <a:pt x="53" y="39"/>
                  </a:cubicBezTo>
                  <a:cubicBezTo>
                    <a:pt x="54" y="39"/>
                    <a:pt x="50" y="34"/>
                    <a:pt x="48" y="32"/>
                  </a:cubicBezTo>
                  <a:cubicBezTo>
                    <a:pt x="46" y="30"/>
                    <a:pt x="46" y="28"/>
                    <a:pt x="43" y="29"/>
                  </a:cubicBezTo>
                  <a:cubicBezTo>
                    <a:pt x="40" y="30"/>
                    <a:pt x="46" y="34"/>
                    <a:pt x="47" y="35"/>
                  </a:cubicBezTo>
                  <a:close/>
                  <a:moveTo>
                    <a:pt x="100" y="8"/>
                  </a:moveTo>
                  <a:cubicBezTo>
                    <a:pt x="101" y="9"/>
                    <a:pt x="97" y="9"/>
                    <a:pt x="99" y="11"/>
                  </a:cubicBezTo>
                  <a:cubicBezTo>
                    <a:pt x="104" y="16"/>
                    <a:pt x="123" y="10"/>
                    <a:pt x="126" y="12"/>
                  </a:cubicBezTo>
                  <a:cubicBezTo>
                    <a:pt x="129" y="13"/>
                    <a:pt x="110" y="15"/>
                    <a:pt x="110" y="17"/>
                  </a:cubicBezTo>
                  <a:cubicBezTo>
                    <a:pt x="111" y="20"/>
                    <a:pt x="127" y="20"/>
                    <a:pt x="128" y="20"/>
                  </a:cubicBezTo>
                  <a:cubicBezTo>
                    <a:pt x="130" y="19"/>
                    <a:pt x="131" y="22"/>
                    <a:pt x="137" y="22"/>
                  </a:cubicBezTo>
                  <a:cubicBezTo>
                    <a:pt x="143" y="23"/>
                    <a:pt x="142" y="20"/>
                    <a:pt x="145" y="20"/>
                  </a:cubicBezTo>
                  <a:cubicBezTo>
                    <a:pt x="149" y="20"/>
                    <a:pt x="155" y="19"/>
                    <a:pt x="155" y="16"/>
                  </a:cubicBezTo>
                  <a:cubicBezTo>
                    <a:pt x="155" y="14"/>
                    <a:pt x="167" y="11"/>
                    <a:pt x="165" y="8"/>
                  </a:cubicBezTo>
                  <a:cubicBezTo>
                    <a:pt x="164" y="4"/>
                    <a:pt x="154" y="7"/>
                    <a:pt x="151" y="5"/>
                  </a:cubicBezTo>
                  <a:cubicBezTo>
                    <a:pt x="147" y="4"/>
                    <a:pt x="141" y="2"/>
                    <a:pt x="140" y="4"/>
                  </a:cubicBezTo>
                  <a:cubicBezTo>
                    <a:pt x="138" y="7"/>
                    <a:pt x="136" y="7"/>
                    <a:pt x="135" y="6"/>
                  </a:cubicBezTo>
                  <a:cubicBezTo>
                    <a:pt x="134" y="5"/>
                    <a:pt x="136" y="0"/>
                    <a:pt x="131" y="1"/>
                  </a:cubicBezTo>
                  <a:cubicBezTo>
                    <a:pt x="126" y="3"/>
                    <a:pt x="130" y="8"/>
                    <a:pt x="130" y="8"/>
                  </a:cubicBezTo>
                  <a:cubicBezTo>
                    <a:pt x="129" y="9"/>
                    <a:pt x="124" y="8"/>
                    <a:pt x="124" y="5"/>
                  </a:cubicBezTo>
                  <a:cubicBezTo>
                    <a:pt x="123" y="3"/>
                    <a:pt x="118" y="8"/>
                    <a:pt x="118" y="5"/>
                  </a:cubicBezTo>
                  <a:cubicBezTo>
                    <a:pt x="117" y="2"/>
                    <a:pt x="111" y="0"/>
                    <a:pt x="109" y="0"/>
                  </a:cubicBezTo>
                  <a:cubicBezTo>
                    <a:pt x="108" y="0"/>
                    <a:pt x="111" y="2"/>
                    <a:pt x="110" y="4"/>
                  </a:cubicBezTo>
                  <a:cubicBezTo>
                    <a:pt x="109" y="5"/>
                    <a:pt x="106" y="2"/>
                    <a:pt x="105" y="2"/>
                  </a:cubicBezTo>
                  <a:cubicBezTo>
                    <a:pt x="104" y="2"/>
                    <a:pt x="106" y="5"/>
                    <a:pt x="105" y="7"/>
                  </a:cubicBezTo>
                  <a:cubicBezTo>
                    <a:pt x="105" y="8"/>
                    <a:pt x="102" y="2"/>
                    <a:pt x="99" y="2"/>
                  </a:cubicBezTo>
                  <a:cubicBezTo>
                    <a:pt x="97" y="2"/>
                    <a:pt x="98" y="5"/>
                    <a:pt x="96" y="5"/>
                  </a:cubicBezTo>
                  <a:cubicBezTo>
                    <a:pt x="94" y="5"/>
                    <a:pt x="98" y="8"/>
                    <a:pt x="100" y="8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062;p79"/>
            <p:cNvSpPr/>
            <p:nvPr/>
          </p:nvSpPr>
          <p:spPr>
            <a:xfrm>
              <a:off x="7131592" y="2346984"/>
              <a:ext cx="347173" cy="348849"/>
            </a:xfrm>
            <a:custGeom>
              <a:avLst/>
              <a:gdLst/>
              <a:ahLst/>
              <a:cxnLst/>
              <a:rect l="l" t="t" r="r" b="b"/>
              <a:pathLst>
                <a:path w="127" h="128" extrusionOk="0">
                  <a:moveTo>
                    <a:pt x="120" y="14"/>
                  </a:moveTo>
                  <a:cubicBezTo>
                    <a:pt x="119" y="12"/>
                    <a:pt x="116" y="15"/>
                    <a:pt x="112" y="16"/>
                  </a:cubicBezTo>
                  <a:cubicBezTo>
                    <a:pt x="110" y="16"/>
                    <a:pt x="100" y="8"/>
                    <a:pt x="97" y="4"/>
                  </a:cubicBezTo>
                  <a:cubicBezTo>
                    <a:pt x="94" y="0"/>
                    <a:pt x="89" y="3"/>
                    <a:pt x="92" y="6"/>
                  </a:cubicBezTo>
                  <a:cubicBezTo>
                    <a:pt x="94" y="9"/>
                    <a:pt x="91" y="9"/>
                    <a:pt x="91" y="14"/>
                  </a:cubicBezTo>
                  <a:cubicBezTo>
                    <a:pt x="91" y="18"/>
                    <a:pt x="88" y="18"/>
                    <a:pt x="89" y="21"/>
                  </a:cubicBezTo>
                  <a:cubicBezTo>
                    <a:pt x="89" y="23"/>
                    <a:pt x="86" y="22"/>
                    <a:pt x="83" y="23"/>
                  </a:cubicBezTo>
                  <a:cubicBezTo>
                    <a:pt x="80" y="23"/>
                    <a:pt x="83" y="26"/>
                    <a:pt x="80" y="27"/>
                  </a:cubicBezTo>
                  <a:cubicBezTo>
                    <a:pt x="77" y="29"/>
                    <a:pt x="77" y="31"/>
                    <a:pt x="78" y="32"/>
                  </a:cubicBezTo>
                  <a:cubicBezTo>
                    <a:pt x="80" y="33"/>
                    <a:pt x="79" y="35"/>
                    <a:pt x="78" y="37"/>
                  </a:cubicBezTo>
                  <a:cubicBezTo>
                    <a:pt x="78" y="39"/>
                    <a:pt x="81" y="38"/>
                    <a:pt x="83" y="36"/>
                  </a:cubicBezTo>
                  <a:cubicBezTo>
                    <a:pt x="84" y="34"/>
                    <a:pt x="86" y="37"/>
                    <a:pt x="87" y="35"/>
                  </a:cubicBezTo>
                  <a:cubicBezTo>
                    <a:pt x="87" y="33"/>
                    <a:pt x="82" y="32"/>
                    <a:pt x="82" y="30"/>
                  </a:cubicBezTo>
                  <a:cubicBezTo>
                    <a:pt x="82" y="27"/>
                    <a:pt x="86" y="30"/>
                    <a:pt x="88" y="29"/>
                  </a:cubicBezTo>
                  <a:cubicBezTo>
                    <a:pt x="91" y="28"/>
                    <a:pt x="96" y="29"/>
                    <a:pt x="100" y="32"/>
                  </a:cubicBezTo>
                  <a:cubicBezTo>
                    <a:pt x="102" y="34"/>
                    <a:pt x="103" y="34"/>
                    <a:pt x="104" y="30"/>
                  </a:cubicBezTo>
                  <a:cubicBezTo>
                    <a:pt x="105" y="26"/>
                    <a:pt x="110" y="24"/>
                    <a:pt x="115" y="24"/>
                  </a:cubicBezTo>
                  <a:cubicBezTo>
                    <a:pt x="120" y="24"/>
                    <a:pt x="121" y="22"/>
                    <a:pt x="119" y="21"/>
                  </a:cubicBezTo>
                  <a:cubicBezTo>
                    <a:pt x="117" y="20"/>
                    <a:pt x="127" y="14"/>
                    <a:pt x="127" y="12"/>
                  </a:cubicBezTo>
                  <a:cubicBezTo>
                    <a:pt x="127" y="10"/>
                    <a:pt x="122" y="16"/>
                    <a:pt x="120" y="14"/>
                  </a:cubicBezTo>
                  <a:close/>
                  <a:moveTo>
                    <a:pt x="80" y="44"/>
                  </a:moveTo>
                  <a:cubicBezTo>
                    <a:pt x="77" y="46"/>
                    <a:pt x="76" y="52"/>
                    <a:pt x="78" y="54"/>
                  </a:cubicBezTo>
                  <a:cubicBezTo>
                    <a:pt x="81" y="56"/>
                    <a:pt x="75" y="59"/>
                    <a:pt x="75" y="64"/>
                  </a:cubicBezTo>
                  <a:cubicBezTo>
                    <a:pt x="75" y="68"/>
                    <a:pt x="71" y="68"/>
                    <a:pt x="70" y="71"/>
                  </a:cubicBezTo>
                  <a:cubicBezTo>
                    <a:pt x="70" y="74"/>
                    <a:pt x="67" y="73"/>
                    <a:pt x="63" y="76"/>
                  </a:cubicBezTo>
                  <a:cubicBezTo>
                    <a:pt x="60" y="79"/>
                    <a:pt x="58" y="76"/>
                    <a:pt x="59" y="74"/>
                  </a:cubicBezTo>
                  <a:cubicBezTo>
                    <a:pt x="60" y="72"/>
                    <a:pt x="52" y="75"/>
                    <a:pt x="53" y="80"/>
                  </a:cubicBezTo>
                  <a:cubicBezTo>
                    <a:pt x="53" y="84"/>
                    <a:pt x="47" y="85"/>
                    <a:pt x="49" y="87"/>
                  </a:cubicBezTo>
                  <a:cubicBezTo>
                    <a:pt x="50" y="90"/>
                    <a:pt x="43" y="91"/>
                    <a:pt x="44" y="89"/>
                  </a:cubicBezTo>
                  <a:cubicBezTo>
                    <a:pt x="44" y="87"/>
                    <a:pt x="39" y="88"/>
                    <a:pt x="35" y="90"/>
                  </a:cubicBezTo>
                  <a:cubicBezTo>
                    <a:pt x="29" y="92"/>
                    <a:pt x="26" y="88"/>
                    <a:pt x="24" y="91"/>
                  </a:cubicBezTo>
                  <a:cubicBezTo>
                    <a:pt x="21" y="94"/>
                    <a:pt x="16" y="98"/>
                    <a:pt x="13" y="99"/>
                  </a:cubicBezTo>
                  <a:cubicBezTo>
                    <a:pt x="9" y="100"/>
                    <a:pt x="11" y="105"/>
                    <a:pt x="13" y="104"/>
                  </a:cubicBezTo>
                  <a:cubicBezTo>
                    <a:pt x="15" y="102"/>
                    <a:pt x="19" y="104"/>
                    <a:pt x="20" y="102"/>
                  </a:cubicBezTo>
                  <a:cubicBezTo>
                    <a:pt x="22" y="100"/>
                    <a:pt x="33" y="97"/>
                    <a:pt x="39" y="97"/>
                  </a:cubicBezTo>
                  <a:cubicBezTo>
                    <a:pt x="46" y="96"/>
                    <a:pt x="42" y="100"/>
                    <a:pt x="42" y="104"/>
                  </a:cubicBezTo>
                  <a:cubicBezTo>
                    <a:pt x="42" y="108"/>
                    <a:pt x="48" y="107"/>
                    <a:pt x="51" y="103"/>
                  </a:cubicBezTo>
                  <a:cubicBezTo>
                    <a:pt x="54" y="100"/>
                    <a:pt x="56" y="100"/>
                    <a:pt x="53" y="98"/>
                  </a:cubicBezTo>
                  <a:cubicBezTo>
                    <a:pt x="51" y="96"/>
                    <a:pt x="54" y="95"/>
                    <a:pt x="56" y="97"/>
                  </a:cubicBezTo>
                  <a:cubicBezTo>
                    <a:pt x="58" y="100"/>
                    <a:pt x="63" y="100"/>
                    <a:pt x="65" y="96"/>
                  </a:cubicBezTo>
                  <a:cubicBezTo>
                    <a:pt x="67" y="93"/>
                    <a:pt x="68" y="97"/>
                    <a:pt x="71" y="96"/>
                  </a:cubicBezTo>
                  <a:cubicBezTo>
                    <a:pt x="74" y="96"/>
                    <a:pt x="75" y="90"/>
                    <a:pt x="75" y="93"/>
                  </a:cubicBezTo>
                  <a:cubicBezTo>
                    <a:pt x="75" y="95"/>
                    <a:pt x="79" y="95"/>
                    <a:pt x="82" y="92"/>
                  </a:cubicBezTo>
                  <a:cubicBezTo>
                    <a:pt x="85" y="88"/>
                    <a:pt x="83" y="83"/>
                    <a:pt x="84" y="81"/>
                  </a:cubicBezTo>
                  <a:cubicBezTo>
                    <a:pt x="86" y="78"/>
                    <a:pt x="87" y="72"/>
                    <a:pt x="86" y="70"/>
                  </a:cubicBezTo>
                  <a:cubicBezTo>
                    <a:pt x="84" y="66"/>
                    <a:pt x="90" y="64"/>
                    <a:pt x="93" y="61"/>
                  </a:cubicBezTo>
                  <a:cubicBezTo>
                    <a:pt x="96" y="59"/>
                    <a:pt x="89" y="46"/>
                    <a:pt x="89" y="42"/>
                  </a:cubicBezTo>
                  <a:cubicBezTo>
                    <a:pt x="89" y="37"/>
                    <a:pt x="82" y="43"/>
                    <a:pt x="80" y="44"/>
                  </a:cubicBezTo>
                  <a:close/>
                  <a:moveTo>
                    <a:pt x="31" y="101"/>
                  </a:moveTo>
                  <a:cubicBezTo>
                    <a:pt x="30" y="104"/>
                    <a:pt x="28" y="103"/>
                    <a:pt x="25" y="103"/>
                  </a:cubicBezTo>
                  <a:cubicBezTo>
                    <a:pt x="21" y="104"/>
                    <a:pt x="21" y="112"/>
                    <a:pt x="24" y="113"/>
                  </a:cubicBezTo>
                  <a:cubicBezTo>
                    <a:pt x="26" y="114"/>
                    <a:pt x="26" y="114"/>
                    <a:pt x="27" y="111"/>
                  </a:cubicBezTo>
                  <a:cubicBezTo>
                    <a:pt x="28" y="108"/>
                    <a:pt x="32" y="108"/>
                    <a:pt x="34" y="108"/>
                  </a:cubicBezTo>
                  <a:cubicBezTo>
                    <a:pt x="36" y="110"/>
                    <a:pt x="38" y="106"/>
                    <a:pt x="38" y="102"/>
                  </a:cubicBezTo>
                  <a:cubicBezTo>
                    <a:pt x="38" y="99"/>
                    <a:pt x="32" y="99"/>
                    <a:pt x="31" y="101"/>
                  </a:cubicBezTo>
                  <a:close/>
                  <a:moveTo>
                    <a:pt x="16" y="110"/>
                  </a:moveTo>
                  <a:cubicBezTo>
                    <a:pt x="16" y="108"/>
                    <a:pt x="12" y="108"/>
                    <a:pt x="11" y="106"/>
                  </a:cubicBezTo>
                  <a:cubicBezTo>
                    <a:pt x="11" y="104"/>
                    <a:pt x="8" y="106"/>
                    <a:pt x="4" y="108"/>
                  </a:cubicBezTo>
                  <a:cubicBezTo>
                    <a:pt x="1" y="110"/>
                    <a:pt x="0" y="110"/>
                    <a:pt x="1" y="113"/>
                  </a:cubicBezTo>
                  <a:cubicBezTo>
                    <a:pt x="2" y="115"/>
                    <a:pt x="4" y="113"/>
                    <a:pt x="5" y="110"/>
                  </a:cubicBezTo>
                  <a:cubicBezTo>
                    <a:pt x="6" y="108"/>
                    <a:pt x="9" y="114"/>
                    <a:pt x="7" y="119"/>
                  </a:cubicBezTo>
                  <a:cubicBezTo>
                    <a:pt x="4" y="122"/>
                    <a:pt x="7" y="128"/>
                    <a:pt x="10" y="127"/>
                  </a:cubicBezTo>
                  <a:cubicBezTo>
                    <a:pt x="12" y="127"/>
                    <a:pt x="14" y="119"/>
                    <a:pt x="18" y="115"/>
                  </a:cubicBezTo>
                  <a:cubicBezTo>
                    <a:pt x="21" y="110"/>
                    <a:pt x="16" y="112"/>
                    <a:pt x="16" y="110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063;p79"/>
            <p:cNvSpPr/>
            <p:nvPr/>
          </p:nvSpPr>
          <p:spPr>
            <a:xfrm>
              <a:off x="6024666" y="2135661"/>
              <a:ext cx="1215943" cy="846967"/>
            </a:xfrm>
            <a:custGeom>
              <a:avLst/>
              <a:gdLst/>
              <a:ahLst/>
              <a:cxnLst/>
              <a:rect l="l" t="t" r="r" b="b"/>
              <a:pathLst>
                <a:path w="446" h="310" extrusionOk="0">
                  <a:moveTo>
                    <a:pt x="444" y="55"/>
                  </a:moveTo>
                  <a:cubicBezTo>
                    <a:pt x="444" y="52"/>
                    <a:pt x="439" y="53"/>
                    <a:pt x="438" y="54"/>
                  </a:cubicBezTo>
                  <a:cubicBezTo>
                    <a:pt x="436" y="54"/>
                    <a:pt x="432" y="54"/>
                    <a:pt x="431" y="56"/>
                  </a:cubicBezTo>
                  <a:cubicBezTo>
                    <a:pt x="429" y="59"/>
                    <a:pt x="427" y="57"/>
                    <a:pt x="424" y="58"/>
                  </a:cubicBezTo>
                  <a:cubicBezTo>
                    <a:pt x="421" y="58"/>
                    <a:pt x="417" y="57"/>
                    <a:pt x="417" y="55"/>
                  </a:cubicBezTo>
                  <a:cubicBezTo>
                    <a:pt x="417" y="53"/>
                    <a:pt x="415" y="51"/>
                    <a:pt x="415" y="49"/>
                  </a:cubicBezTo>
                  <a:cubicBezTo>
                    <a:pt x="415" y="46"/>
                    <a:pt x="412" y="47"/>
                    <a:pt x="409" y="45"/>
                  </a:cubicBezTo>
                  <a:cubicBezTo>
                    <a:pt x="408" y="43"/>
                    <a:pt x="403" y="42"/>
                    <a:pt x="402" y="42"/>
                  </a:cubicBezTo>
                  <a:cubicBezTo>
                    <a:pt x="401" y="42"/>
                    <a:pt x="399" y="40"/>
                    <a:pt x="395" y="39"/>
                  </a:cubicBezTo>
                  <a:cubicBezTo>
                    <a:pt x="391" y="39"/>
                    <a:pt x="392" y="37"/>
                    <a:pt x="392" y="35"/>
                  </a:cubicBezTo>
                  <a:cubicBezTo>
                    <a:pt x="393" y="33"/>
                    <a:pt x="389" y="29"/>
                    <a:pt x="388" y="26"/>
                  </a:cubicBezTo>
                  <a:cubicBezTo>
                    <a:pt x="388" y="23"/>
                    <a:pt x="385" y="23"/>
                    <a:pt x="385" y="17"/>
                  </a:cubicBezTo>
                  <a:cubicBezTo>
                    <a:pt x="383" y="12"/>
                    <a:pt x="380" y="13"/>
                    <a:pt x="381" y="10"/>
                  </a:cubicBezTo>
                  <a:cubicBezTo>
                    <a:pt x="381" y="7"/>
                    <a:pt x="377" y="6"/>
                    <a:pt x="376" y="5"/>
                  </a:cubicBezTo>
                  <a:cubicBezTo>
                    <a:pt x="374" y="4"/>
                    <a:pt x="370" y="4"/>
                    <a:pt x="367" y="3"/>
                  </a:cubicBezTo>
                  <a:cubicBezTo>
                    <a:pt x="363" y="1"/>
                    <a:pt x="361" y="2"/>
                    <a:pt x="359" y="1"/>
                  </a:cubicBezTo>
                  <a:cubicBezTo>
                    <a:pt x="355" y="0"/>
                    <a:pt x="349" y="2"/>
                    <a:pt x="348" y="2"/>
                  </a:cubicBezTo>
                  <a:cubicBezTo>
                    <a:pt x="347" y="2"/>
                    <a:pt x="341" y="1"/>
                    <a:pt x="338" y="5"/>
                  </a:cubicBezTo>
                  <a:cubicBezTo>
                    <a:pt x="335" y="9"/>
                    <a:pt x="337" y="9"/>
                    <a:pt x="338" y="9"/>
                  </a:cubicBezTo>
                  <a:cubicBezTo>
                    <a:pt x="340" y="9"/>
                    <a:pt x="341" y="13"/>
                    <a:pt x="341" y="14"/>
                  </a:cubicBezTo>
                  <a:cubicBezTo>
                    <a:pt x="341" y="16"/>
                    <a:pt x="338" y="17"/>
                    <a:pt x="337" y="17"/>
                  </a:cubicBezTo>
                  <a:cubicBezTo>
                    <a:pt x="337" y="18"/>
                    <a:pt x="334" y="23"/>
                    <a:pt x="333" y="25"/>
                  </a:cubicBezTo>
                  <a:cubicBezTo>
                    <a:pt x="333" y="27"/>
                    <a:pt x="329" y="31"/>
                    <a:pt x="329" y="32"/>
                  </a:cubicBezTo>
                  <a:cubicBezTo>
                    <a:pt x="330" y="34"/>
                    <a:pt x="327" y="36"/>
                    <a:pt x="326" y="36"/>
                  </a:cubicBezTo>
                  <a:cubicBezTo>
                    <a:pt x="325" y="36"/>
                    <a:pt x="321" y="39"/>
                    <a:pt x="319" y="40"/>
                  </a:cubicBezTo>
                  <a:cubicBezTo>
                    <a:pt x="318" y="40"/>
                    <a:pt x="313" y="39"/>
                    <a:pt x="312" y="38"/>
                  </a:cubicBezTo>
                  <a:cubicBezTo>
                    <a:pt x="312" y="37"/>
                    <a:pt x="311" y="37"/>
                    <a:pt x="311" y="36"/>
                  </a:cubicBezTo>
                  <a:cubicBezTo>
                    <a:pt x="304" y="48"/>
                    <a:pt x="304" y="48"/>
                    <a:pt x="304" y="48"/>
                  </a:cubicBezTo>
                  <a:cubicBezTo>
                    <a:pt x="304" y="52"/>
                    <a:pt x="304" y="52"/>
                    <a:pt x="304" y="52"/>
                  </a:cubicBezTo>
                  <a:cubicBezTo>
                    <a:pt x="304" y="52"/>
                    <a:pt x="300" y="54"/>
                    <a:pt x="303" y="56"/>
                  </a:cubicBezTo>
                  <a:cubicBezTo>
                    <a:pt x="306" y="59"/>
                    <a:pt x="306" y="56"/>
                    <a:pt x="311" y="56"/>
                  </a:cubicBezTo>
                  <a:cubicBezTo>
                    <a:pt x="315" y="56"/>
                    <a:pt x="317" y="60"/>
                    <a:pt x="318" y="57"/>
                  </a:cubicBezTo>
                  <a:cubicBezTo>
                    <a:pt x="319" y="55"/>
                    <a:pt x="323" y="54"/>
                    <a:pt x="325" y="56"/>
                  </a:cubicBezTo>
                  <a:cubicBezTo>
                    <a:pt x="327" y="59"/>
                    <a:pt x="335" y="64"/>
                    <a:pt x="335" y="66"/>
                  </a:cubicBezTo>
                  <a:cubicBezTo>
                    <a:pt x="334" y="69"/>
                    <a:pt x="330" y="68"/>
                    <a:pt x="326" y="67"/>
                  </a:cubicBezTo>
                  <a:cubicBezTo>
                    <a:pt x="324" y="66"/>
                    <a:pt x="320" y="69"/>
                    <a:pt x="317" y="69"/>
                  </a:cubicBezTo>
                  <a:cubicBezTo>
                    <a:pt x="314" y="69"/>
                    <a:pt x="311" y="70"/>
                    <a:pt x="308" y="73"/>
                  </a:cubicBezTo>
                  <a:cubicBezTo>
                    <a:pt x="305" y="76"/>
                    <a:pt x="306" y="78"/>
                    <a:pt x="301" y="79"/>
                  </a:cubicBezTo>
                  <a:cubicBezTo>
                    <a:pt x="297" y="80"/>
                    <a:pt x="295" y="79"/>
                    <a:pt x="290" y="83"/>
                  </a:cubicBezTo>
                  <a:cubicBezTo>
                    <a:pt x="286" y="86"/>
                    <a:pt x="280" y="85"/>
                    <a:pt x="278" y="84"/>
                  </a:cubicBezTo>
                  <a:cubicBezTo>
                    <a:pt x="277" y="83"/>
                    <a:pt x="273" y="82"/>
                    <a:pt x="271" y="86"/>
                  </a:cubicBezTo>
                  <a:cubicBezTo>
                    <a:pt x="269" y="89"/>
                    <a:pt x="274" y="91"/>
                    <a:pt x="273" y="94"/>
                  </a:cubicBezTo>
                  <a:cubicBezTo>
                    <a:pt x="273" y="98"/>
                    <a:pt x="268" y="97"/>
                    <a:pt x="265" y="102"/>
                  </a:cubicBezTo>
                  <a:cubicBezTo>
                    <a:pt x="260" y="106"/>
                    <a:pt x="254" y="108"/>
                    <a:pt x="251" y="107"/>
                  </a:cubicBezTo>
                  <a:cubicBezTo>
                    <a:pt x="247" y="107"/>
                    <a:pt x="241" y="104"/>
                    <a:pt x="234" y="108"/>
                  </a:cubicBezTo>
                  <a:cubicBezTo>
                    <a:pt x="228" y="111"/>
                    <a:pt x="224" y="115"/>
                    <a:pt x="221" y="115"/>
                  </a:cubicBezTo>
                  <a:cubicBezTo>
                    <a:pt x="218" y="114"/>
                    <a:pt x="218" y="111"/>
                    <a:pt x="216" y="112"/>
                  </a:cubicBezTo>
                  <a:cubicBezTo>
                    <a:pt x="212" y="112"/>
                    <a:pt x="210" y="111"/>
                    <a:pt x="207" y="110"/>
                  </a:cubicBezTo>
                  <a:cubicBezTo>
                    <a:pt x="205" y="108"/>
                    <a:pt x="204" y="111"/>
                    <a:pt x="200" y="108"/>
                  </a:cubicBezTo>
                  <a:cubicBezTo>
                    <a:pt x="196" y="104"/>
                    <a:pt x="189" y="105"/>
                    <a:pt x="186" y="104"/>
                  </a:cubicBezTo>
                  <a:cubicBezTo>
                    <a:pt x="183" y="104"/>
                    <a:pt x="172" y="104"/>
                    <a:pt x="169" y="104"/>
                  </a:cubicBezTo>
                  <a:cubicBezTo>
                    <a:pt x="165" y="103"/>
                    <a:pt x="159" y="105"/>
                    <a:pt x="159" y="103"/>
                  </a:cubicBezTo>
                  <a:cubicBezTo>
                    <a:pt x="158" y="102"/>
                    <a:pt x="156" y="100"/>
                    <a:pt x="155" y="96"/>
                  </a:cubicBezTo>
                  <a:cubicBezTo>
                    <a:pt x="154" y="91"/>
                    <a:pt x="151" y="90"/>
                    <a:pt x="149" y="90"/>
                  </a:cubicBezTo>
                  <a:cubicBezTo>
                    <a:pt x="146" y="89"/>
                    <a:pt x="146" y="87"/>
                    <a:pt x="145" y="86"/>
                  </a:cubicBezTo>
                  <a:cubicBezTo>
                    <a:pt x="143" y="86"/>
                    <a:pt x="142" y="83"/>
                    <a:pt x="139" y="83"/>
                  </a:cubicBezTo>
                  <a:cubicBezTo>
                    <a:pt x="135" y="83"/>
                    <a:pt x="123" y="81"/>
                    <a:pt x="121" y="78"/>
                  </a:cubicBezTo>
                  <a:cubicBezTo>
                    <a:pt x="121" y="76"/>
                    <a:pt x="123" y="76"/>
                    <a:pt x="123" y="73"/>
                  </a:cubicBezTo>
                  <a:cubicBezTo>
                    <a:pt x="123" y="70"/>
                    <a:pt x="125" y="66"/>
                    <a:pt x="124" y="66"/>
                  </a:cubicBezTo>
                  <a:cubicBezTo>
                    <a:pt x="122" y="64"/>
                    <a:pt x="121" y="62"/>
                    <a:pt x="120" y="59"/>
                  </a:cubicBezTo>
                  <a:cubicBezTo>
                    <a:pt x="120" y="57"/>
                    <a:pt x="116" y="54"/>
                    <a:pt x="114" y="54"/>
                  </a:cubicBezTo>
                  <a:cubicBezTo>
                    <a:pt x="111" y="54"/>
                    <a:pt x="109" y="53"/>
                    <a:pt x="107" y="51"/>
                  </a:cubicBezTo>
                  <a:cubicBezTo>
                    <a:pt x="105" y="49"/>
                    <a:pt x="103" y="49"/>
                    <a:pt x="102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0" y="42"/>
                    <a:pt x="99" y="42"/>
                    <a:pt x="98" y="42"/>
                  </a:cubicBezTo>
                  <a:cubicBezTo>
                    <a:pt x="98" y="42"/>
                    <a:pt x="97" y="42"/>
                    <a:pt x="96" y="42"/>
                  </a:cubicBezTo>
                  <a:cubicBezTo>
                    <a:pt x="96" y="43"/>
                    <a:pt x="94" y="44"/>
                    <a:pt x="94" y="46"/>
                  </a:cubicBezTo>
                  <a:cubicBezTo>
                    <a:pt x="94" y="48"/>
                    <a:pt x="93" y="50"/>
                    <a:pt x="91" y="50"/>
                  </a:cubicBezTo>
                  <a:cubicBezTo>
                    <a:pt x="88" y="50"/>
                    <a:pt x="86" y="52"/>
                    <a:pt x="86" y="55"/>
                  </a:cubicBezTo>
                  <a:cubicBezTo>
                    <a:pt x="85" y="60"/>
                    <a:pt x="88" y="60"/>
                    <a:pt x="87" y="62"/>
                  </a:cubicBezTo>
                  <a:cubicBezTo>
                    <a:pt x="86" y="64"/>
                    <a:pt x="82" y="66"/>
                    <a:pt x="80" y="65"/>
                  </a:cubicBezTo>
                  <a:cubicBezTo>
                    <a:pt x="79" y="64"/>
                    <a:pt x="75" y="64"/>
                    <a:pt x="73" y="64"/>
                  </a:cubicBezTo>
                  <a:cubicBezTo>
                    <a:pt x="71" y="64"/>
                    <a:pt x="69" y="60"/>
                    <a:pt x="68" y="64"/>
                  </a:cubicBezTo>
                  <a:cubicBezTo>
                    <a:pt x="68" y="67"/>
                    <a:pt x="62" y="77"/>
                    <a:pt x="63" y="78"/>
                  </a:cubicBezTo>
                  <a:cubicBezTo>
                    <a:pt x="65" y="79"/>
                    <a:pt x="66" y="81"/>
                    <a:pt x="63" y="81"/>
                  </a:cubicBezTo>
                  <a:cubicBezTo>
                    <a:pt x="61" y="81"/>
                    <a:pt x="60" y="81"/>
                    <a:pt x="59" y="80"/>
                  </a:cubicBezTo>
                  <a:cubicBezTo>
                    <a:pt x="57" y="79"/>
                    <a:pt x="54" y="81"/>
                    <a:pt x="51" y="81"/>
                  </a:cubicBezTo>
                  <a:cubicBezTo>
                    <a:pt x="50" y="81"/>
                    <a:pt x="46" y="84"/>
                    <a:pt x="47" y="84"/>
                  </a:cubicBezTo>
                  <a:cubicBezTo>
                    <a:pt x="48" y="85"/>
                    <a:pt x="48" y="90"/>
                    <a:pt x="48" y="91"/>
                  </a:cubicBezTo>
                  <a:cubicBezTo>
                    <a:pt x="48" y="92"/>
                    <a:pt x="52" y="98"/>
                    <a:pt x="51" y="99"/>
                  </a:cubicBezTo>
                  <a:cubicBezTo>
                    <a:pt x="51" y="101"/>
                    <a:pt x="48" y="103"/>
                    <a:pt x="48" y="104"/>
                  </a:cubicBezTo>
                  <a:cubicBezTo>
                    <a:pt x="48" y="107"/>
                    <a:pt x="48" y="109"/>
                    <a:pt x="48" y="109"/>
                  </a:cubicBezTo>
                  <a:cubicBezTo>
                    <a:pt x="46" y="110"/>
                    <a:pt x="42" y="112"/>
                    <a:pt x="40" y="113"/>
                  </a:cubicBezTo>
                  <a:cubicBezTo>
                    <a:pt x="39" y="114"/>
                    <a:pt x="36" y="114"/>
                    <a:pt x="35" y="116"/>
                  </a:cubicBezTo>
                  <a:cubicBezTo>
                    <a:pt x="34" y="118"/>
                    <a:pt x="33" y="120"/>
                    <a:pt x="29" y="119"/>
                  </a:cubicBezTo>
                  <a:cubicBezTo>
                    <a:pt x="26" y="119"/>
                    <a:pt x="24" y="118"/>
                    <a:pt x="23" y="121"/>
                  </a:cubicBezTo>
                  <a:cubicBezTo>
                    <a:pt x="20" y="124"/>
                    <a:pt x="19" y="123"/>
                    <a:pt x="18" y="124"/>
                  </a:cubicBezTo>
                  <a:cubicBezTo>
                    <a:pt x="16" y="126"/>
                    <a:pt x="14" y="123"/>
                    <a:pt x="13" y="123"/>
                  </a:cubicBezTo>
                  <a:cubicBezTo>
                    <a:pt x="12" y="122"/>
                    <a:pt x="10" y="124"/>
                    <a:pt x="9" y="124"/>
                  </a:cubicBezTo>
                  <a:cubicBezTo>
                    <a:pt x="7" y="124"/>
                    <a:pt x="6" y="127"/>
                    <a:pt x="4" y="127"/>
                  </a:cubicBezTo>
                  <a:cubicBezTo>
                    <a:pt x="3" y="127"/>
                    <a:pt x="1" y="127"/>
                    <a:pt x="1" y="128"/>
                  </a:cubicBezTo>
                  <a:cubicBezTo>
                    <a:pt x="1" y="130"/>
                    <a:pt x="1" y="131"/>
                    <a:pt x="0" y="132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1" y="139"/>
                    <a:pt x="1" y="139"/>
                    <a:pt x="1" y="139"/>
                  </a:cubicBezTo>
                  <a:cubicBezTo>
                    <a:pt x="1" y="139"/>
                    <a:pt x="8" y="141"/>
                    <a:pt x="9" y="143"/>
                  </a:cubicBezTo>
                  <a:cubicBezTo>
                    <a:pt x="9" y="146"/>
                    <a:pt x="10" y="153"/>
                    <a:pt x="10" y="153"/>
                  </a:cubicBezTo>
                  <a:cubicBezTo>
                    <a:pt x="10" y="153"/>
                    <a:pt x="10" y="153"/>
                    <a:pt x="10" y="153"/>
                  </a:cubicBezTo>
                  <a:cubicBezTo>
                    <a:pt x="12" y="156"/>
                    <a:pt x="16" y="158"/>
                    <a:pt x="16" y="159"/>
                  </a:cubicBezTo>
                  <a:cubicBezTo>
                    <a:pt x="16" y="160"/>
                    <a:pt x="17" y="164"/>
                    <a:pt x="21" y="164"/>
                  </a:cubicBezTo>
                  <a:cubicBezTo>
                    <a:pt x="23" y="165"/>
                    <a:pt x="24" y="167"/>
                    <a:pt x="26" y="168"/>
                  </a:cubicBezTo>
                  <a:cubicBezTo>
                    <a:pt x="26" y="167"/>
                    <a:pt x="26" y="167"/>
                    <a:pt x="26" y="167"/>
                  </a:cubicBezTo>
                  <a:cubicBezTo>
                    <a:pt x="29" y="167"/>
                    <a:pt x="29" y="167"/>
                    <a:pt x="29" y="167"/>
                  </a:cubicBezTo>
                  <a:cubicBezTo>
                    <a:pt x="29" y="167"/>
                    <a:pt x="30" y="167"/>
                    <a:pt x="31" y="168"/>
                  </a:cubicBezTo>
                  <a:cubicBezTo>
                    <a:pt x="32" y="166"/>
                    <a:pt x="36" y="164"/>
                    <a:pt x="39" y="164"/>
                  </a:cubicBezTo>
                  <a:cubicBezTo>
                    <a:pt x="42" y="164"/>
                    <a:pt x="48" y="169"/>
                    <a:pt x="48" y="171"/>
                  </a:cubicBezTo>
                  <a:cubicBezTo>
                    <a:pt x="48" y="173"/>
                    <a:pt x="43" y="179"/>
                    <a:pt x="40" y="179"/>
                  </a:cubicBezTo>
                  <a:cubicBezTo>
                    <a:pt x="40" y="179"/>
                    <a:pt x="38" y="179"/>
                    <a:pt x="37" y="180"/>
                  </a:cubicBezTo>
                  <a:cubicBezTo>
                    <a:pt x="37" y="181"/>
                    <a:pt x="37" y="182"/>
                    <a:pt x="37" y="182"/>
                  </a:cubicBezTo>
                  <a:cubicBezTo>
                    <a:pt x="37" y="184"/>
                    <a:pt x="39" y="187"/>
                    <a:pt x="41" y="188"/>
                  </a:cubicBezTo>
                  <a:cubicBezTo>
                    <a:pt x="43" y="191"/>
                    <a:pt x="38" y="193"/>
                    <a:pt x="36" y="191"/>
                  </a:cubicBezTo>
                  <a:cubicBezTo>
                    <a:pt x="35" y="189"/>
                    <a:pt x="34" y="193"/>
                    <a:pt x="35" y="195"/>
                  </a:cubicBezTo>
                  <a:cubicBezTo>
                    <a:pt x="36" y="196"/>
                    <a:pt x="36" y="200"/>
                    <a:pt x="37" y="200"/>
                  </a:cubicBezTo>
                  <a:cubicBezTo>
                    <a:pt x="39" y="200"/>
                    <a:pt x="41" y="205"/>
                    <a:pt x="44" y="205"/>
                  </a:cubicBezTo>
                  <a:cubicBezTo>
                    <a:pt x="46" y="205"/>
                    <a:pt x="48" y="209"/>
                    <a:pt x="48" y="209"/>
                  </a:cubicBezTo>
                  <a:cubicBezTo>
                    <a:pt x="48" y="209"/>
                    <a:pt x="51" y="211"/>
                    <a:pt x="51" y="212"/>
                  </a:cubicBezTo>
                  <a:cubicBezTo>
                    <a:pt x="51" y="213"/>
                    <a:pt x="51" y="213"/>
                    <a:pt x="51" y="213"/>
                  </a:cubicBezTo>
                  <a:cubicBezTo>
                    <a:pt x="54" y="213"/>
                    <a:pt x="56" y="213"/>
                    <a:pt x="56" y="211"/>
                  </a:cubicBezTo>
                  <a:cubicBezTo>
                    <a:pt x="56" y="210"/>
                    <a:pt x="60" y="210"/>
                    <a:pt x="61" y="213"/>
                  </a:cubicBezTo>
                  <a:cubicBezTo>
                    <a:pt x="64" y="214"/>
                    <a:pt x="73" y="221"/>
                    <a:pt x="77" y="224"/>
                  </a:cubicBezTo>
                  <a:cubicBezTo>
                    <a:pt x="80" y="226"/>
                    <a:pt x="88" y="229"/>
                    <a:pt x="91" y="229"/>
                  </a:cubicBezTo>
                  <a:cubicBezTo>
                    <a:pt x="94" y="229"/>
                    <a:pt x="96" y="231"/>
                    <a:pt x="101" y="231"/>
                  </a:cubicBezTo>
                  <a:cubicBezTo>
                    <a:pt x="101" y="231"/>
                    <a:pt x="102" y="231"/>
                    <a:pt x="103" y="231"/>
                  </a:cubicBezTo>
                  <a:cubicBezTo>
                    <a:pt x="103" y="230"/>
                    <a:pt x="104" y="230"/>
                    <a:pt x="105" y="229"/>
                  </a:cubicBezTo>
                  <a:cubicBezTo>
                    <a:pt x="107" y="227"/>
                    <a:pt x="108" y="230"/>
                    <a:pt x="108" y="233"/>
                  </a:cubicBezTo>
                  <a:cubicBezTo>
                    <a:pt x="107" y="234"/>
                    <a:pt x="108" y="236"/>
                    <a:pt x="108" y="237"/>
                  </a:cubicBezTo>
                  <a:cubicBezTo>
                    <a:pt x="108" y="236"/>
                    <a:pt x="109" y="234"/>
                    <a:pt x="109" y="233"/>
                  </a:cubicBezTo>
                  <a:cubicBezTo>
                    <a:pt x="111" y="229"/>
                    <a:pt x="113" y="229"/>
                    <a:pt x="115" y="228"/>
                  </a:cubicBezTo>
                  <a:cubicBezTo>
                    <a:pt x="116" y="227"/>
                    <a:pt x="118" y="227"/>
                    <a:pt x="121" y="229"/>
                  </a:cubicBezTo>
                  <a:cubicBezTo>
                    <a:pt x="124" y="231"/>
                    <a:pt x="125" y="227"/>
                    <a:pt x="130" y="232"/>
                  </a:cubicBezTo>
                  <a:cubicBezTo>
                    <a:pt x="131" y="231"/>
                    <a:pt x="132" y="231"/>
                    <a:pt x="132" y="231"/>
                  </a:cubicBezTo>
                  <a:cubicBezTo>
                    <a:pt x="133" y="231"/>
                    <a:pt x="134" y="229"/>
                    <a:pt x="135" y="227"/>
                  </a:cubicBezTo>
                  <a:cubicBezTo>
                    <a:pt x="137" y="226"/>
                    <a:pt x="137" y="225"/>
                    <a:pt x="138" y="225"/>
                  </a:cubicBezTo>
                  <a:cubicBezTo>
                    <a:pt x="140" y="225"/>
                    <a:pt x="141" y="223"/>
                    <a:pt x="145" y="221"/>
                  </a:cubicBezTo>
                  <a:cubicBezTo>
                    <a:pt x="149" y="218"/>
                    <a:pt x="152" y="222"/>
                    <a:pt x="154" y="220"/>
                  </a:cubicBezTo>
                  <a:cubicBezTo>
                    <a:pt x="156" y="219"/>
                    <a:pt x="157" y="218"/>
                    <a:pt x="157" y="220"/>
                  </a:cubicBezTo>
                  <a:cubicBezTo>
                    <a:pt x="157" y="221"/>
                    <a:pt x="160" y="223"/>
                    <a:pt x="160" y="225"/>
                  </a:cubicBezTo>
                  <a:cubicBezTo>
                    <a:pt x="161" y="226"/>
                    <a:pt x="164" y="227"/>
                    <a:pt x="165" y="227"/>
                  </a:cubicBezTo>
                  <a:cubicBezTo>
                    <a:pt x="165" y="226"/>
                    <a:pt x="166" y="226"/>
                    <a:pt x="166" y="226"/>
                  </a:cubicBezTo>
                  <a:cubicBezTo>
                    <a:pt x="168" y="225"/>
                    <a:pt x="171" y="226"/>
                    <a:pt x="171" y="228"/>
                  </a:cubicBezTo>
                  <a:cubicBezTo>
                    <a:pt x="171" y="230"/>
                    <a:pt x="171" y="233"/>
                    <a:pt x="172" y="233"/>
                  </a:cubicBezTo>
                  <a:cubicBezTo>
                    <a:pt x="174" y="233"/>
                    <a:pt x="176" y="233"/>
                    <a:pt x="176" y="237"/>
                  </a:cubicBezTo>
                  <a:cubicBezTo>
                    <a:pt x="176" y="239"/>
                    <a:pt x="177" y="244"/>
                    <a:pt x="174" y="247"/>
                  </a:cubicBezTo>
                  <a:cubicBezTo>
                    <a:pt x="170" y="250"/>
                    <a:pt x="167" y="256"/>
                    <a:pt x="168" y="258"/>
                  </a:cubicBezTo>
                  <a:cubicBezTo>
                    <a:pt x="169" y="259"/>
                    <a:pt x="167" y="262"/>
                    <a:pt x="169" y="261"/>
                  </a:cubicBezTo>
                  <a:cubicBezTo>
                    <a:pt x="171" y="260"/>
                    <a:pt x="177" y="261"/>
                    <a:pt x="176" y="262"/>
                  </a:cubicBezTo>
                  <a:cubicBezTo>
                    <a:pt x="175" y="263"/>
                    <a:pt x="176" y="268"/>
                    <a:pt x="178" y="268"/>
                  </a:cubicBezTo>
                  <a:cubicBezTo>
                    <a:pt x="181" y="269"/>
                    <a:pt x="181" y="270"/>
                    <a:pt x="181" y="272"/>
                  </a:cubicBezTo>
                  <a:cubicBezTo>
                    <a:pt x="181" y="273"/>
                    <a:pt x="179" y="276"/>
                    <a:pt x="181" y="276"/>
                  </a:cubicBezTo>
                  <a:cubicBezTo>
                    <a:pt x="182" y="276"/>
                    <a:pt x="185" y="276"/>
                    <a:pt x="185" y="279"/>
                  </a:cubicBezTo>
                  <a:cubicBezTo>
                    <a:pt x="184" y="281"/>
                    <a:pt x="186" y="283"/>
                    <a:pt x="190" y="281"/>
                  </a:cubicBezTo>
                  <a:cubicBezTo>
                    <a:pt x="192" y="280"/>
                    <a:pt x="193" y="280"/>
                    <a:pt x="193" y="280"/>
                  </a:cubicBezTo>
                  <a:cubicBezTo>
                    <a:pt x="194" y="280"/>
                    <a:pt x="194" y="284"/>
                    <a:pt x="196" y="284"/>
                  </a:cubicBezTo>
                  <a:cubicBezTo>
                    <a:pt x="199" y="285"/>
                    <a:pt x="198" y="279"/>
                    <a:pt x="197" y="278"/>
                  </a:cubicBezTo>
                  <a:cubicBezTo>
                    <a:pt x="196" y="277"/>
                    <a:pt x="197" y="273"/>
                    <a:pt x="198" y="274"/>
                  </a:cubicBezTo>
                  <a:cubicBezTo>
                    <a:pt x="199" y="275"/>
                    <a:pt x="202" y="274"/>
                    <a:pt x="203" y="273"/>
                  </a:cubicBezTo>
                  <a:cubicBezTo>
                    <a:pt x="205" y="271"/>
                    <a:pt x="207" y="273"/>
                    <a:pt x="208" y="272"/>
                  </a:cubicBezTo>
                  <a:cubicBezTo>
                    <a:pt x="210" y="270"/>
                    <a:pt x="212" y="273"/>
                    <a:pt x="215" y="272"/>
                  </a:cubicBezTo>
                  <a:cubicBezTo>
                    <a:pt x="217" y="271"/>
                    <a:pt x="218" y="273"/>
                    <a:pt x="220" y="271"/>
                  </a:cubicBezTo>
                  <a:cubicBezTo>
                    <a:pt x="221" y="269"/>
                    <a:pt x="225" y="266"/>
                    <a:pt x="226" y="267"/>
                  </a:cubicBezTo>
                  <a:cubicBezTo>
                    <a:pt x="227" y="268"/>
                    <a:pt x="228" y="270"/>
                    <a:pt x="232" y="271"/>
                  </a:cubicBezTo>
                  <a:cubicBezTo>
                    <a:pt x="237" y="271"/>
                    <a:pt x="234" y="273"/>
                    <a:pt x="234" y="274"/>
                  </a:cubicBezTo>
                  <a:cubicBezTo>
                    <a:pt x="234" y="276"/>
                    <a:pt x="240" y="280"/>
                    <a:pt x="241" y="280"/>
                  </a:cubicBezTo>
                  <a:cubicBezTo>
                    <a:pt x="241" y="281"/>
                    <a:pt x="242" y="281"/>
                    <a:pt x="243" y="282"/>
                  </a:cubicBezTo>
                  <a:cubicBezTo>
                    <a:pt x="244" y="281"/>
                    <a:pt x="247" y="282"/>
                    <a:pt x="247" y="280"/>
                  </a:cubicBezTo>
                  <a:cubicBezTo>
                    <a:pt x="248" y="278"/>
                    <a:pt x="251" y="279"/>
                    <a:pt x="252" y="281"/>
                  </a:cubicBezTo>
                  <a:cubicBezTo>
                    <a:pt x="253" y="282"/>
                    <a:pt x="253" y="283"/>
                    <a:pt x="255" y="281"/>
                  </a:cubicBezTo>
                  <a:cubicBezTo>
                    <a:pt x="258" y="279"/>
                    <a:pt x="259" y="283"/>
                    <a:pt x="258" y="284"/>
                  </a:cubicBezTo>
                  <a:cubicBezTo>
                    <a:pt x="256" y="285"/>
                    <a:pt x="257" y="288"/>
                    <a:pt x="259" y="290"/>
                  </a:cubicBezTo>
                  <a:cubicBezTo>
                    <a:pt x="262" y="292"/>
                    <a:pt x="262" y="289"/>
                    <a:pt x="262" y="287"/>
                  </a:cubicBezTo>
                  <a:cubicBezTo>
                    <a:pt x="261" y="285"/>
                    <a:pt x="265" y="283"/>
                    <a:pt x="272" y="281"/>
                  </a:cubicBezTo>
                  <a:cubicBezTo>
                    <a:pt x="278" y="278"/>
                    <a:pt x="286" y="273"/>
                    <a:pt x="287" y="273"/>
                  </a:cubicBezTo>
                  <a:cubicBezTo>
                    <a:pt x="287" y="271"/>
                    <a:pt x="291" y="274"/>
                    <a:pt x="293" y="273"/>
                  </a:cubicBezTo>
                  <a:cubicBezTo>
                    <a:pt x="296" y="271"/>
                    <a:pt x="304" y="271"/>
                    <a:pt x="306" y="271"/>
                  </a:cubicBezTo>
                  <a:cubicBezTo>
                    <a:pt x="309" y="271"/>
                    <a:pt x="309" y="268"/>
                    <a:pt x="311" y="266"/>
                  </a:cubicBezTo>
                  <a:cubicBezTo>
                    <a:pt x="313" y="264"/>
                    <a:pt x="313" y="263"/>
                    <a:pt x="315" y="263"/>
                  </a:cubicBezTo>
                  <a:cubicBezTo>
                    <a:pt x="318" y="262"/>
                    <a:pt x="319" y="260"/>
                    <a:pt x="319" y="259"/>
                  </a:cubicBezTo>
                  <a:cubicBezTo>
                    <a:pt x="319" y="257"/>
                    <a:pt x="325" y="257"/>
                    <a:pt x="325" y="255"/>
                  </a:cubicBezTo>
                  <a:cubicBezTo>
                    <a:pt x="325" y="254"/>
                    <a:pt x="328" y="253"/>
                    <a:pt x="328" y="251"/>
                  </a:cubicBezTo>
                  <a:cubicBezTo>
                    <a:pt x="328" y="250"/>
                    <a:pt x="330" y="250"/>
                    <a:pt x="331" y="249"/>
                  </a:cubicBezTo>
                  <a:cubicBezTo>
                    <a:pt x="332" y="248"/>
                    <a:pt x="331" y="244"/>
                    <a:pt x="332" y="243"/>
                  </a:cubicBezTo>
                  <a:cubicBezTo>
                    <a:pt x="334" y="243"/>
                    <a:pt x="332" y="240"/>
                    <a:pt x="331" y="239"/>
                  </a:cubicBezTo>
                  <a:cubicBezTo>
                    <a:pt x="331" y="238"/>
                    <a:pt x="335" y="238"/>
                    <a:pt x="337" y="237"/>
                  </a:cubicBezTo>
                  <a:cubicBezTo>
                    <a:pt x="338" y="236"/>
                    <a:pt x="339" y="234"/>
                    <a:pt x="340" y="232"/>
                  </a:cubicBezTo>
                  <a:cubicBezTo>
                    <a:pt x="340" y="230"/>
                    <a:pt x="343" y="228"/>
                    <a:pt x="345" y="227"/>
                  </a:cubicBezTo>
                  <a:cubicBezTo>
                    <a:pt x="346" y="227"/>
                    <a:pt x="347" y="224"/>
                    <a:pt x="347" y="222"/>
                  </a:cubicBezTo>
                  <a:cubicBezTo>
                    <a:pt x="346" y="219"/>
                    <a:pt x="349" y="220"/>
                    <a:pt x="348" y="219"/>
                  </a:cubicBezTo>
                  <a:cubicBezTo>
                    <a:pt x="346" y="218"/>
                    <a:pt x="348" y="215"/>
                    <a:pt x="350" y="214"/>
                  </a:cubicBezTo>
                  <a:cubicBezTo>
                    <a:pt x="353" y="213"/>
                    <a:pt x="349" y="213"/>
                    <a:pt x="348" y="213"/>
                  </a:cubicBezTo>
                  <a:cubicBezTo>
                    <a:pt x="346" y="214"/>
                    <a:pt x="345" y="210"/>
                    <a:pt x="343" y="212"/>
                  </a:cubicBezTo>
                  <a:cubicBezTo>
                    <a:pt x="342" y="213"/>
                    <a:pt x="338" y="211"/>
                    <a:pt x="341" y="210"/>
                  </a:cubicBezTo>
                  <a:cubicBezTo>
                    <a:pt x="343" y="210"/>
                    <a:pt x="347" y="207"/>
                    <a:pt x="349" y="206"/>
                  </a:cubicBezTo>
                  <a:cubicBezTo>
                    <a:pt x="350" y="206"/>
                    <a:pt x="346" y="202"/>
                    <a:pt x="344" y="202"/>
                  </a:cubicBezTo>
                  <a:cubicBezTo>
                    <a:pt x="342" y="202"/>
                    <a:pt x="339" y="198"/>
                    <a:pt x="337" y="198"/>
                  </a:cubicBezTo>
                  <a:cubicBezTo>
                    <a:pt x="336" y="198"/>
                    <a:pt x="339" y="196"/>
                    <a:pt x="341" y="197"/>
                  </a:cubicBezTo>
                  <a:cubicBezTo>
                    <a:pt x="344" y="199"/>
                    <a:pt x="347" y="200"/>
                    <a:pt x="349" y="199"/>
                  </a:cubicBezTo>
                  <a:cubicBezTo>
                    <a:pt x="349" y="198"/>
                    <a:pt x="344" y="193"/>
                    <a:pt x="342" y="191"/>
                  </a:cubicBezTo>
                  <a:cubicBezTo>
                    <a:pt x="340" y="190"/>
                    <a:pt x="342" y="188"/>
                    <a:pt x="340" y="187"/>
                  </a:cubicBezTo>
                  <a:cubicBezTo>
                    <a:pt x="339" y="186"/>
                    <a:pt x="337" y="180"/>
                    <a:pt x="336" y="178"/>
                  </a:cubicBezTo>
                  <a:cubicBezTo>
                    <a:pt x="335" y="176"/>
                    <a:pt x="330" y="175"/>
                    <a:pt x="329" y="174"/>
                  </a:cubicBezTo>
                  <a:cubicBezTo>
                    <a:pt x="328" y="172"/>
                    <a:pt x="329" y="168"/>
                    <a:pt x="333" y="166"/>
                  </a:cubicBezTo>
                  <a:cubicBezTo>
                    <a:pt x="337" y="165"/>
                    <a:pt x="335" y="163"/>
                    <a:pt x="337" y="163"/>
                  </a:cubicBezTo>
                  <a:cubicBezTo>
                    <a:pt x="337" y="163"/>
                    <a:pt x="339" y="163"/>
                    <a:pt x="340" y="160"/>
                  </a:cubicBezTo>
                  <a:cubicBezTo>
                    <a:pt x="341" y="157"/>
                    <a:pt x="344" y="159"/>
                    <a:pt x="345" y="157"/>
                  </a:cubicBezTo>
                  <a:cubicBezTo>
                    <a:pt x="346" y="156"/>
                    <a:pt x="351" y="156"/>
                    <a:pt x="353" y="155"/>
                  </a:cubicBezTo>
                  <a:cubicBezTo>
                    <a:pt x="355" y="153"/>
                    <a:pt x="351" y="150"/>
                    <a:pt x="349" y="150"/>
                  </a:cubicBezTo>
                  <a:cubicBezTo>
                    <a:pt x="347" y="151"/>
                    <a:pt x="344" y="150"/>
                    <a:pt x="342" y="147"/>
                  </a:cubicBezTo>
                  <a:cubicBezTo>
                    <a:pt x="340" y="144"/>
                    <a:pt x="336" y="152"/>
                    <a:pt x="332" y="153"/>
                  </a:cubicBezTo>
                  <a:cubicBezTo>
                    <a:pt x="328" y="155"/>
                    <a:pt x="326" y="151"/>
                    <a:pt x="327" y="148"/>
                  </a:cubicBezTo>
                  <a:cubicBezTo>
                    <a:pt x="328" y="145"/>
                    <a:pt x="325" y="145"/>
                    <a:pt x="320" y="145"/>
                  </a:cubicBezTo>
                  <a:cubicBezTo>
                    <a:pt x="314" y="145"/>
                    <a:pt x="316" y="136"/>
                    <a:pt x="320" y="136"/>
                  </a:cubicBezTo>
                  <a:cubicBezTo>
                    <a:pt x="323" y="136"/>
                    <a:pt x="327" y="139"/>
                    <a:pt x="329" y="133"/>
                  </a:cubicBezTo>
                  <a:cubicBezTo>
                    <a:pt x="331" y="127"/>
                    <a:pt x="333" y="132"/>
                    <a:pt x="337" y="127"/>
                  </a:cubicBezTo>
                  <a:cubicBezTo>
                    <a:pt x="341" y="122"/>
                    <a:pt x="347" y="119"/>
                    <a:pt x="350" y="122"/>
                  </a:cubicBezTo>
                  <a:cubicBezTo>
                    <a:pt x="354" y="125"/>
                    <a:pt x="346" y="129"/>
                    <a:pt x="345" y="132"/>
                  </a:cubicBezTo>
                  <a:cubicBezTo>
                    <a:pt x="344" y="135"/>
                    <a:pt x="346" y="136"/>
                    <a:pt x="344" y="138"/>
                  </a:cubicBezTo>
                  <a:cubicBezTo>
                    <a:pt x="342" y="140"/>
                    <a:pt x="345" y="140"/>
                    <a:pt x="349" y="138"/>
                  </a:cubicBezTo>
                  <a:cubicBezTo>
                    <a:pt x="353" y="135"/>
                    <a:pt x="359" y="132"/>
                    <a:pt x="362" y="130"/>
                  </a:cubicBezTo>
                  <a:cubicBezTo>
                    <a:pt x="364" y="129"/>
                    <a:pt x="365" y="129"/>
                    <a:pt x="366" y="129"/>
                  </a:cubicBezTo>
                  <a:cubicBezTo>
                    <a:pt x="367" y="128"/>
                    <a:pt x="368" y="127"/>
                    <a:pt x="369" y="127"/>
                  </a:cubicBezTo>
                  <a:cubicBezTo>
                    <a:pt x="372" y="125"/>
                    <a:pt x="381" y="121"/>
                    <a:pt x="383" y="118"/>
                  </a:cubicBezTo>
                  <a:cubicBezTo>
                    <a:pt x="384" y="116"/>
                    <a:pt x="385" y="114"/>
                    <a:pt x="387" y="114"/>
                  </a:cubicBezTo>
                  <a:cubicBezTo>
                    <a:pt x="389" y="114"/>
                    <a:pt x="389" y="115"/>
                    <a:pt x="392" y="115"/>
                  </a:cubicBezTo>
                  <a:cubicBezTo>
                    <a:pt x="395" y="115"/>
                    <a:pt x="398" y="116"/>
                    <a:pt x="397" y="114"/>
                  </a:cubicBezTo>
                  <a:cubicBezTo>
                    <a:pt x="396" y="112"/>
                    <a:pt x="397" y="112"/>
                    <a:pt x="399" y="111"/>
                  </a:cubicBezTo>
                  <a:cubicBezTo>
                    <a:pt x="403" y="111"/>
                    <a:pt x="402" y="107"/>
                    <a:pt x="405" y="107"/>
                  </a:cubicBezTo>
                  <a:cubicBezTo>
                    <a:pt x="408" y="107"/>
                    <a:pt x="407" y="102"/>
                    <a:pt x="409" y="102"/>
                  </a:cubicBezTo>
                  <a:cubicBezTo>
                    <a:pt x="411" y="102"/>
                    <a:pt x="412" y="104"/>
                    <a:pt x="415" y="103"/>
                  </a:cubicBezTo>
                  <a:cubicBezTo>
                    <a:pt x="416" y="103"/>
                    <a:pt x="417" y="103"/>
                    <a:pt x="418" y="104"/>
                  </a:cubicBezTo>
                  <a:cubicBezTo>
                    <a:pt x="418" y="103"/>
                    <a:pt x="419" y="103"/>
                    <a:pt x="419" y="103"/>
                  </a:cubicBezTo>
                  <a:cubicBezTo>
                    <a:pt x="419" y="100"/>
                    <a:pt x="420" y="97"/>
                    <a:pt x="419" y="96"/>
                  </a:cubicBezTo>
                  <a:cubicBezTo>
                    <a:pt x="418" y="93"/>
                    <a:pt x="419" y="91"/>
                    <a:pt x="418" y="90"/>
                  </a:cubicBezTo>
                  <a:cubicBezTo>
                    <a:pt x="418" y="88"/>
                    <a:pt x="418" y="84"/>
                    <a:pt x="420" y="84"/>
                  </a:cubicBezTo>
                  <a:cubicBezTo>
                    <a:pt x="421" y="84"/>
                    <a:pt x="423" y="79"/>
                    <a:pt x="425" y="81"/>
                  </a:cubicBezTo>
                  <a:cubicBezTo>
                    <a:pt x="428" y="83"/>
                    <a:pt x="432" y="83"/>
                    <a:pt x="432" y="81"/>
                  </a:cubicBezTo>
                  <a:cubicBezTo>
                    <a:pt x="432" y="79"/>
                    <a:pt x="435" y="79"/>
                    <a:pt x="435" y="77"/>
                  </a:cubicBezTo>
                  <a:cubicBezTo>
                    <a:pt x="436" y="74"/>
                    <a:pt x="439" y="73"/>
                    <a:pt x="440" y="71"/>
                  </a:cubicBezTo>
                  <a:cubicBezTo>
                    <a:pt x="441" y="68"/>
                    <a:pt x="442" y="63"/>
                    <a:pt x="444" y="61"/>
                  </a:cubicBezTo>
                  <a:cubicBezTo>
                    <a:pt x="446" y="60"/>
                    <a:pt x="444" y="59"/>
                    <a:pt x="444" y="55"/>
                  </a:cubicBezTo>
                  <a:close/>
                  <a:moveTo>
                    <a:pt x="337" y="263"/>
                  </a:moveTo>
                  <a:cubicBezTo>
                    <a:pt x="334" y="273"/>
                    <a:pt x="339" y="276"/>
                    <a:pt x="340" y="276"/>
                  </a:cubicBezTo>
                  <a:cubicBezTo>
                    <a:pt x="342" y="274"/>
                    <a:pt x="351" y="256"/>
                    <a:pt x="349" y="253"/>
                  </a:cubicBezTo>
                  <a:cubicBezTo>
                    <a:pt x="348" y="250"/>
                    <a:pt x="338" y="255"/>
                    <a:pt x="337" y="263"/>
                  </a:cubicBezTo>
                  <a:close/>
                  <a:moveTo>
                    <a:pt x="258" y="293"/>
                  </a:moveTo>
                  <a:cubicBezTo>
                    <a:pt x="255" y="293"/>
                    <a:pt x="248" y="298"/>
                    <a:pt x="251" y="303"/>
                  </a:cubicBezTo>
                  <a:cubicBezTo>
                    <a:pt x="253" y="310"/>
                    <a:pt x="263" y="305"/>
                    <a:pt x="263" y="303"/>
                  </a:cubicBezTo>
                  <a:cubicBezTo>
                    <a:pt x="264" y="300"/>
                    <a:pt x="267" y="296"/>
                    <a:pt x="267" y="294"/>
                  </a:cubicBezTo>
                  <a:cubicBezTo>
                    <a:pt x="266" y="292"/>
                    <a:pt x="261" y="293"/>
                    <a:pt x="258" y="293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064;p79"/>
            <p:cNvSpPr/>
            <p:nvPr/>
          </p:nvSpPr>
          <p:spPr>
            <a:xfrm>
              <a:off x="6878340" y="2965856"/>
              <a:ext cx="196229" cy="273378"/>
            </a:xfrm>
            <a:custGeom>
              <a:avLst/>
              <a:gdLst/>
              <a:ahLst/>
              <a:cxnLst/>
              <a:rect l="l" t="t" r="r" b="b"/>
              <a:pathLst>
                <a:path w="72" h="100" extrusionOk="0">
                  <a:moveTo>
                    <a:pt x="38" y="39"/>
                  </a:moveTo>
                  <a:cubicBezTo>
                    <a:pt x="43" y="38"/>
                    <a:pt x="48" y="43"/>
                    <a:pt x="48" y="45"/>
                  </a:cubicBezTo>
                  <a:cubicBezTo>
                    <a:pt x="47" y="47"/>
                    <a:pt x="48" y="53"/>
                    <a:pt x="49" y="52"/>
                  </a:cubicBezTo>
                  <a:cubicBezTo>
                    <a:pt x="51" y="50"/>
                    <a:pt x="55" y="52"/>
                    <a:pt x="53" y="54"/>
                  </a:cubicBezTo>
                  <a:cubicBezTo>
                    <a:pt x="50" y="58"/>
                    <a:pt x="56" y="61"/>
                    <a:pt x="57" y="64"/>
                  </a:cubicBezTo>
                  <a:cubicBezTo>
                    <a:pt x="57" y="67"/>
                    <a:pt x="60" y="64"/>
                    <a:pt x="59" y="62"/>
                  </a:cubicBezTo>
                  <a:cubicBezTo>
                    <a:pt x="59" y="59"/>
                    <a:pt x="60" y="60"/>
                    <a:pt x="62" y="58"/>
                  </a:cubicBezTo>
                  <a:cubicBezTo>
                    <a:pt x="65" y="55"/>
                    <a:pt x="62" y="52"/>
                    <a:pt x="60" y="49"/>
                  </a:cubicBezTo>
                  <a:cubicBezTo>
                    <a:pt x="59" y="45"/>
                    <a:pt x="52" y="46"/>
                    <a:pt x="52" y="42"/>
                  </a:cubicBezTo>
                  <a:cubicBezTo>
                    <a:pt x="52" y="40"/>
                    <a:pt x="47" y="38"/>
                    <a:pt x="47" y="36"/>
                  </a:cubicBezTo>
                  <a:cubicBezTo>
                    <a:pt x="47" y="34"/>
                    <a:pt x="40" y="32"/>
                    <a:pt x="36" y="34"/>
                  </a:cubicBezTo>
                  <a:cubicBezTo>
                    <a:pt x="33" y="37"/>
                    <a:pt x="36" y="30"/>
                    <a:pt x="33" y="28"/>
                  </a:cubicBezTo>
                  <a:cubicBezTo>
                    <a:pt x="30" y="25"/>
                    <a:pt x="35" y="20"/>
                    <a:pt x="37" y="17"/>
                  </a:cubicBezTo>
                  <a:cubicBezTo>
                    <a:pt x="41" y="14"/>
                    <a:pt x="36" y="7"/>
                    <a:pt x="37" y="4"/>
                  </a:cubicBezTo>
                  <a:cubicBezTo>
                    <a:pt x="37" y="3"/>
                    <a:pt x="37" y="2"/>
                    <a:pt x="36" y="3"/>
                  </a:cubicBezTo>
                  <a:cubicBezTo>
                    <a:pt x="35" y="3"/>
                    <a:pt x="28" y="0"/>
                    <a:pt x="25" y="2"/>
                  </a:cubicBezTo>
                  <a:cubicBezTo>
                    <a:pt x="23" y="3"/>
                    <a:pt x="25" y="17"/>
                    <a:pt x="24" y="18"/>
                  </a:cubicBezTo>
                  <a:cubicBezTo>
                    <a:pt x="23" y="20"/>
                    <a:pt x="21" y="16"/>
                    <a:pt x="20" y="18"/>
                  </a:cubicBezTo>
                  <a:cubicBezTo>
                    <a:pt x="20" y="20"/>
                    <a:pt x="21" y="28"/>
                    <a:pt x="23" y="28"/>
                  </a:cubicBezTo>
                  <a:cubicBezTo>
                    <a:pt x="24" y="28"/>
                    <a:pt x="25" y="30"/>
                    <a:pt x="24" y="34"/>
                  </a:cubicBezTo>
                  <a:cubicBezTo>
                    <a:pt x="24" y="37"/>
                    <a:pt x="27" y="38"/>
                    <a:pt x="32" y="36"/>
                  </a:cubicBezTo>
                  <a:cubicBezTo>
                    <a:pt x="36" y="35"/>
                    <a:pt x="35" y="39"/>
                    <a:pt x="38" y="39"/>
                  </a:cubicBezTo>
                  <a:close/>
                  <a:moveTo>
                    <a:pt x="24" y="40"/>
                  </a:moveTo>
                  <a:cubicBezTo>
                    <a:pt x="25" y="43"/>
                    <a:pt x="26" y="50"/>
                    <a:pt x="32" y="48"/>
                  </a:cubicBezTo>
                  <a:cubicBezTo>
                    <a:pt x="36" y="47"/>
                    <a:pt x="24" y="38"/>
                    <a:pt x="24" y="40"/>
                  </a:cubicBezTo>
                  <a:close/>
                  <a:moveTo>
                    <a:pt x="36" y="62"/>
                  </a:moveTo>
                  <a:cubicBezTo>
                    <a:pt x="37" y="62"/>
                    <a:pt x="40" y="62"/>
                    <a:pt x="41" y="59"/>
                  </a:cubicBezTo>
                  <a:cubicBezTo>
                    <a:pt x="41" y="57"/>
                    <a:pt x="43" y="64"/>
                    <a:pt x="41" y="65"/>
                  </a:cubicBezTo>
                  <a:cubicBezTo>
                    <a:pt x="39" y="67"/>
                    <a:pt x="39" y="73"/>
                    <a:pt x="42" y="74"/>
                  </a:cubicBezTo>
                  <a:cubicBezTo>
                    <a:pt x="46" y="74"/>
                    <a:pt x="51" y="64"/>
                    <a:pt x="50" y="62"/>
                  </a:cubicBezTo>
                  <a:cubicBezTo>
                    <a:pt x="49" y="60"/>
                    <a:pt x="47" y="63"/>
                    <a:pt x="48" y="60"/>
                  </a:cubicBezTo>
                  <a:cubicBezTo>
                    <a:pt x="48" y="58"/>
                    <a:pt x="39" y="51"/>
                    <a:pt x="36" y="52"/>
                  </a:cubicBezTo>
                  <a:cubicBezTo>
                    <a:pt x="33" y="52"/>
                    <a:pt x="34" y="62"/>
                    <a:pt x="36" y="62"/>
                  </a:cubicBezTo>
                  <a:close/>
                  <a:moveTo>
                    <a:pt x="11" y="65"/>
                  </a:moveTo>
                  <a:cubicBezTo>
                    <a:pt x="8" y="70"/>
                    <a:pt x="0" y="77"/>
                    <a:pt x="1" y="78"/>
                  </a:cubicBezTo>
                  <a:cubicBezTo>
                    <a:pt x="2" y="80"/>
                    <a:pt x="11" y="68"/>
                    <a:pt x="14" y="65"/>
                  </a:cubicBezTo>
                  <a:cubicBezTo>
                    <a:pt x="19" y="63"/>
                    <a:pt x="18" y="60"/>
                    <a:pt x="17" y="58"/>
                  </a:cubicBezTo>
                  <a:cubicBezTo>
                    <a:pt x="15" y="55"/>
                    <a:pt x="14" y="62"/>
                    <a:pt x="11" y="65"/>
                  </a:cubicBezTo>
                  <a:close/>
                  <a:moveTo>
                    <a:pt x="50" y="70"/>
                  </a:moveTo>
                  <a:cubicBezTo>
                    <a:pt x="50" y="72"/>
                    <a:pt x="57" y="69"/>
                    <a:pt x="55" y="66"/>
                  </a:cubicBezTo>
                  <a:cubicBezTo>
                    <a:pt x="54" y="64"/>
                    <a:pt x="49" y="68"/>
                    <a:pt x="50" y="70"/>
                  </a:cubicBezTo>
                  <a:close/>
                  <a:moveTo>
                    <a:pt x="70" y="88"/>
                  </a:moveTo>
                  <a:cubicBezTo>
                    <a:pt x="72" y="84"/>
                    <a:pt x="68" y="77"/>
                    <a:pt x="68" y="71"/>
                  </a:cubicBezTo>
                  <a:cubicBezTo>
                    <a:pt x="68" y="65"/>
                    <a:pt x="60" y="67"/>
                    <a:pt x="62" y="70"/>
                  </a:cubicBezTo>
                  <a:cubicBezTo>
                    <a:pt x="64" y="74"/>
                    <a:pt x="59" y="71"/>
                    <a:pt x="59" y="75"/>
                  </a:cubicBezTo>
                  <a:cubicBezTo>
                    <a:pt x="58" y="77"/>
                    <a:pt x="54" y="75"/>
                    <a:pt x="54" y="77"/>
                  </a:cubicBezTo>
                  <a:cubicBezTo>
                    <a:pt x="54" y="80"/>
                    <a:pt x="49" y="77"/>
                    <a:pt x="48" y="77"/>
                  </a:cubicBezTo>
                  <a:cubicBezTo>
                    <a:pt x="46" y="75"/>
                    <a:pt x="42" y="80"/>
                    <a:pt x="39" y="81"/>
                  </a:cubicBezTo>
                  <a:cubicBezTo>
                    <a:pt x="36" y="82"/>
                    <a:pt x="34" y="89"/>
                    <a:pt x="36" y="89"/>
                  </a:cubicBezTo>
                  <a:cubicBezTo>
                    <a:pt x="38" y="89"/>
                    <a:pt x="40" y="85"/>
                    <a:pt x="43" y="86"/>
                  </a:cubicBezTo>
                  <a:cubicBezTo>
                    <a:pt x="46" y="86"/>
                    <a:pt x="45" y="83"/>
                    <a:pt x="48" y="83"/>
                  </a:cubicBezTo>
                  <a:cubicBezTo>
                    <a:pt x="52" y="84"/>
                    <a:pt x="49" y="95"/>
                    <a:pt x="54" y="96"/>
                  </a:cubicBezTo>
                  <a:cubicBezTo>
                    <a:pt x="60" y="97"/>
                    <a:pt x="60" y="100"/>
                    <a:pt x="62" y="100"/>
                  </a:cubicBezTo>
                  <a:cubicBezTo>
                    <a:pt x="64" y="100"/>
                    <a:pt x="61" y="93"/>
                    <a:pt x="61" y="90"/>
                  </a:cubicBezTo>
                  <a:cubicBezTo>
                    <a:pt x="62" y="89"/>
                    <a:pt x="67" y="90"/>
                    <a:pt x="70" y="88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065;p79"/>
            <p:cNvSpPr/>
            <p:nvPr/>
          </p:nvSpPr>
          <p:spPr>
            <a:xfrm>
              <a:off x="7363038" y="3408626"/>
              <a:ext cx="256607" cy="164361"/>
            </a:xfrm>
            <a:custGeom>
              <a:avLst/>
              <a:gdLst/>
              <a:ahLst/>
              <a:cxnLst/>
              <a:rect l="l" t="t" r="r" b="b"/>
              <a:pathLst>
                <a:path w="94" h="60" extrusionOk="0">
                  <a:moveTo>
                    <a:pt x="67" y="55"/>
                  </a:moveTo>
                  <a:cubicBezTo>
                    <a:pt x="66" y="54"/>
                    <a:pt x="62" y="51"/>
                    <a:pt x="63" y="49"/>
                  </a:cubicBezTo>
                  <a:cubicBezTo>
                    <a:pt x="63" y="48"/>
                    <a:pt x="58" y="48"/>
                    <a:pt x="55" y="47"/>
                  </a:cubicBezTo>
                  <a:cubicBezTo>
                    <a:pt x="51" y="45"/>
                    <a:pt x="52" y="38"/>
                    <a:pt x="50" y="36"/>
                  </a:cubicBezTo>
                  <a:cubicBezTo>
                    <a:pt x="46" y="35"/>
                    <a:pt x="44" y="30"/>
                    <a:pt x="48" y="30"/>
                  </a:cubicBezTo>
                  <a:cubicBezTo>
                    <a:pt x="51" y="31"/>
                    <a:pt x="52" y="28"/>
                    <a:pt x="50" y="25"/>
                  </a:cubicBezTo>
                  <a:cubicBezTo>
                    <a:pt x="46" y="23"/>
                    <a:pt x="35" y="22"/>
                    <a:pt x="35" y="17"/>
                  </a:cubicBezTo>
                  <a:cubicBezTo>
                    <a:pt x="34" y="13"/>
                    <a:pt x="14" y="3"/>
                    <a:pt x="5" y="1"/>
                  </a:cubicBezTo>
                  <a:cubicBezTo>
                    <a:pt x="3" y="1"/>
                    <a:pt x="1" y="0"/>
                    <a:pt x="0" y="0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" y="48"/>
                    <a:pt x="4" y="49"/>
                    <a:pt x="8" y="49"/>
                  </a:cubicBezTo>
                  <a:cubicBezTo>
                    <a:pt x="17" y="49"/>
                    <a:pt x="15" y="44"/>
                    <a:pt x="16" y="44"/>
                  </a:cubicBezTo>
                  <a:cubicBezTo>
                    <a:pt x="18" y="44"/>
                    <a:pt x="19" y="41"/>
                    <a:pt x="21" y="38"/>
                  </a:cubicBezTo>
                  <a:cubicBezTo>
                    <a:pt x="23" y="36"/>
                    <a:pt x="32" y="38"/>
                    <a:pt x="37" y="42"/>
                  </a:cubicBezTo>
                  <a:cubicBezTo>
                    <a:pt x="42" y="46"/>
                    <a:pt x="48" y="58"/>
                    <a:pt x="53" y="57"/>
                  </a:cubicBezTo>
                  <a:cubicBezTo>
                    <a:pt x="58" y="56"/>
                    <a:pt x="64" y="60"/>
                    <a:pt x="69" y="60"/>
                  </a:cubicBezTo>
                  <a:cubicBezTo>
                    <a:pt x="74" y="60"/>
                    <a:pt x="69" y="56"/>
                    <a:pt x="67" y="55"/>
                  </a:cubicBezTo>
                  <a:close/>
                  <a:moveTo>
                    <a:pt x="80" y="16"/>
                  </a:moveTo>
                  <a:cubicBezTo>
                    <a:pt x="80" y="18"/>
                    <a:pt x="77" y="19"/>
                    <a:pt x="71" y="21"/>
                  </a:cubicBezTo>
                  <a:cubicBezTo>
                    <a:pt x="65" y="24"/>
                    <a:pt x="55" y="19"/>
                    <a:pt x="55" y="22"/>
                  </a:cubicBezTo>
                  <a:cubicBezTo>
                    <a:pt x="55" y="24"/>
                    <a:pt x="62" y="27"/>
                    <a:pt x="67" y="27"/>
                  </a:cubicBezTo>
                  <a:cubicBezTo>
                    <a:pt x="74" y="27"/>
                    <a:pt x="83" y="22"/>
                    <a:pt x="83" y="20"/>
                  </a:cubicBezTo>
                  <a:cubicBezTo>
                    <a:pt x="83" y="18"/>
                    <a:pt x="87" y="14"/>
                    <a:pt x="85" y="13"/>
                  </a:cubicBezTo>
                  <a:cubicBezTo>
                    <a:pt x="84" y="12"/>
                    <a:pt x="80" y="13"/>
                    <a:pt x="80" y="16"/>
                  </a:cubicBezTo>
                  <a:close/>
                  <a:moveTo>
                    <a:pt x="88" y="8"/>
                  </a:moveTo>
                  <a:cubicBezTo>
                    <a:pt x="84" y="5"/>
                    <a:pt x="81" y="4"/>
                    <a:pt x="86" y="8"/>
                  </a:cubicBezTo>
                  <a:cubicBezTo>
                    <a:pt x="89" y="12"/>
                    <a:pt x="88" y="15"/>
                    <a:pt x="90" y="15"/>
                  </a:cubicBezTo>
                  <a:cubicBezTo>
                    <a:pt x="94" y="13"/>
                    <a:pt x="91" y="10"/>
                    <a:pt x="88" y="8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066;p79"/>
            <p:cNvSpPr/>
            <p:nvPr/>
          </p:nvSpPr>
          <p:spPr>
            <a:xfrm>
              <a:off x="6138712" y="3152021"/>
              <a:ext cx="46961" cy="85535"/>
            </a:xfrm>
            <a:custGeom>
              <a:avLst/>
              <a:gdLst/>
              <a:ahLst/>
              <a:cxnLst/>
              <a:rect l="l" t="t" r="r" b="b"/>
              <a:pathLst>
                <a:path w="17" h="31" extrusionOk="0">
                  <a:moveTo>
                    <a:pt x="4" y="0"/>
                  </a:moveTo>
                  <a:cubicBezTo>
                    <a:pt x="2" y="0"/>
                    <a:pt x="3" y="4"/>
                    <a:pt x="2" y="8"/>
                  </a:cubicBezTo>
                  <a:cubicBezTo>
                    <a:pt x="0" y="11"/>
                    <a:pt x="1" y="13"/>
                    <a:pt x="1" y="17"/>
                  </a:cubicBezTo>
                  <a:cubicBezTo>
                    <a:pt x="2" y="22"/>
                    <a:pt x="1" y="26"/>
                    <a:pt x="5" y="28"/>
                  </a:cubicBezTo>
                  <a:cubicBezTo>
                    <a:pt x="9" y="31"/>
                    <a:pt x="16" y="24"/>
                    <a:pt x="16" y="18"/>
                  </a:cubicBezTo>
                  <a:cubicBezTo>
                    <a:pt x="17" y="12"/>
                    <a:pt x="6" y="0"/>
                    <a:pt x="4" y="0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067;p79"/>
            <p:cNvSpPr/>
            <p:nvPr/>
          </p:nvSpPr>
          <p:spPr>
            <a:xfrm>
              <a:off x="5385667" y="3586406"/>
              <a:ext cx="150945" cy="298534"/>
            </a:xfrm>
            <a:custGeom>
              <a:avLst/>
              <a:gdLst/>
              <a:ahLst/>
              <a:cxnLst/>
              <a:rect l="l" t="t" r="r" b="b"/>
              <a:pathLst>
                <a:path w="55" h="109" extrusionOk="0">
                  <a:moveTo>
                    <a:pt x="47" y="3"/>
                  </a:moveTo>
                  <a:cubicBezTo>
                    <a:pt x="46" y="0"/>
                    <a:pt x="45" y="4"/>
                    <a:pt x="44" y="5"/>
                  </a:cubicBezTo>
                  <a:cubicBezTo>
                    <a:pt x="43" y="6"/>
                    <a:pt x="43" y="9"/>
                    <a:pt x="43" y="11"/>
                  </a:cubicBezTo>
                  <a:cubicBezTo>
                    <a:pt x="43" y="12"/>
                    <a:pt x="41" y="14"/>
                    <a:pt x="39" y="14"/>
                  </a:cubicBezTo>
                  <a:cubicBezTo>
                    <a:pt x="37" y="14"/>
                    <a:pt x="34" y="15"/>
                    <a:pt x="35" y="17"/>
                  </a:cubicBezTo>
                  <a:cubicBezTo>
                    <a:pt x="36" y="19"/>
                    <a:pt x="33" y="19"/>
                    <a:pt x="35" y="21"/>
                  </a:cubicBezTo>
                  <a:cubicBezTo>
                    <a:pt x="36" y="23"/>
                    <a:pt x="32" y="26"/>
                    <a:pt x="30" y="26"/>
                  </a:cubicBezTo>
                  <a:cubicBezTo>
                    <a:pt x="26" y="26"/>
                    <a:pt x="22" y="31"/>
                    <a:pt x="19" y="31"/>
                  </a:cubicBezTo>
                  <a:cubicBezTo>
                    <a:pt x="16" y="30"/>
                    <a:pt x="12" y="33"/>
                    <a:pt x="9" y="33"/>
                  </a:cubicBezTo>
                  <a:cubicBezTo>
                    <a:pt x="7" y="32"/>
                    <a:pt x="9" y="39"/>
                    <a:pt x="7" y="42"/>
                  </a:cubicBezTo>
                  <a:cubicBezTo>
                    <a:pt x="4" y="47"/>
                    <a:pt x="6" y="52"/>
                    <a:pt x="8" y="56"/>
                  </a:cubicBezTo>
                  <a:cubicBezTo>
                    <a:pt x="9" y="61"/>
                    <a:pt x="11" y="64"/>
                    <a:pt x="6" y="71"/>
                  </a:cubicBezTo>
                  <a:cubicBezTo>
                    <a:pt x="0" y="77"/>
                    <a:pt x="1" y="85"/>
                    <a:pt x="3" y="88"/>
                  </a:cubicBezTo>
                  <a:cubicBezTo>
                    <a:pt x="5" y="93"/>
                    <a:pt x="5" y="100"/>
                    <a:pt x="8" y="103"/>
                  </a:cubicBezTo>
                  <a:cubicBezTo>
                    <a:pt x="10" y="106"/>
                    <a:pt x="19" y="109"/>
                    <a:pt x="20" y="106"/>
                  </a:cubicBezTo>
                  <a:cubicBezTo>
                    <a:pt x="23" y="104"/>
                    <a:pt x="26" y="107"/>
                    <a:pt x="29" y="103"/>
                  </a:cubicBezTo>
                  <a:cubicBezTo>
                    <a:pt x="31" y="100"/>
                    <a:pt x="35" y="83"/>
                    <a:pt x="39" y="72"/>
                  </a:cubicBezTo>
                  <a:cubicBezTo>
                    <a:pt x="43" y="61"/>
                    <a:pt x="48" y="46"/>
                    <a:pt x="47" y="43"/>
                  </a:cubicBezTo>
                  <a:cubicBezTo>
                    <a:pt x="47" y="40"/>
                    <a:pt x="50" y="39"/>
                    <a:pt x="49" y="35"/>
                  </a:cubicBezTo>
                  <a:cubicBezTo>
                    <a:pt x="47" y="31"/>
                    <a:pt x="49" y="28"/>
                    <a:pt x="51" y="30"/>
                  </a:cubicBezTo>
                  <a:cubicBezTo>
                    <a:pt x="52" y="33"/>
                    <a:pt x="55" y="33"/>
                    <a:pt x="55" y="29"/>
                  </a:cubicBezTo>
                  <a:cubicBezTo>
                    <a:pt x="55" y="26"/>
                    <a:pt x="53" y="20"/>
                    <a:pt x="52" y="16"/>
                  </a:cubicBezTo>
                  <a:cubicBezTo>
                    <a:pt x="52" y="10"/>
                    <a:pt x="47" y="5"/>
                    <a:pt x="47" y="3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068;p79"/>
            <p:cNvSpPr/>
            <p:nvPr/>
          </p:nvSpPr>
          <p:spPr>
            <a:xfrm>
              <a:off x="5380634" y="2952439"/>
              <a:ext cx="243189" cy="150943"/>
            </a:xfrm>
            <a:custGeom>
              <a:avLst/>
              <a:gdLst/>
              <a:ahLst/>
              <a:cxnLst/>
              <a:rect l="l" t="t" r="r" b="b"/>
              <a:pathLst>
                <a:path w="89" h="55" extrusionOk="0">
                  <a:moveTo>
                    <a:pt x="63" y="3"/>
                  </a:moveTo>
                  <a:cubicBezTo>
                    <a:pt x="60" y="3"/>
                    <a:pt x="49" y="3"/>
                    <a:pt x="48" y="3"/>
                  </a:cubicBezTo>
                  <a:cubicBezTo>
                    <a:pt x="47" y="4"/>
                    <a:pt x="38" y="11"/>
                    <a:pt x="37" y="13"/>
                  </a:cubicBezTo>
                  <a:cubicBezTo>
                    <a:pt x="35" y="16"/>
                    <a:pt x="34" y="17"/>
                    <a:pt x="32" y="15"/>
                  </a:cubicBezTo>
                  <a:cubicBezTo>
                    <a:pt x="30" y="14"/>
                    <a:pt x="23" y="14"/>
                    <a:pt x="22" y="14"/>
                  </a:cubicBezTo>
                  <a:cubicBezTo>
                    <a:pt x="21" y="13"/>
                    <a:pt x="15" y="13"/>
                    <a:pt x="12" y="13"/>
                  </a:cubicBezTo>
                  <a:cubicBezTo>
                    <a:pt x="10" y="13"/>
                    <a:pt x="8" y="12"/>
                    <a:pt x="7" y="13"/>
                  </a:cubicBezTo>
                  <a:cubicBezTo>
                    <a:pt x="6" y="13"/>
                    <a:pt x="4" y="14"/>
                    <a:pt x="4" y="15"/>
                  </a:cubicBezTo>
                  <a:cubicBezTo>
                    <a:pt x="3" y="16"/>
                    <a:pt x="4" y="18"/>
                    <a:pt x="4" y="19"/>
                  </a:cubicBezTo>
                  <a:cubicBezTo>
                    <a:pt x="4" y="19"/>
                    <a:pt x="2" y="20"/>
                    <a:pt x="0" y="21"/>
                  </a:cubicBezTo>
                  <a:cubicBezTo>
                    <a:pt x="1" y="23"/>
                    <a:pt x="1" y="25"/>
                    <a:pt x="1" y="26"/>
                  </a:cubicBezTo>
                  <a:cubicBezTo>
                    <a:pt x="0" y="28"/>
                    <a:pt x="1" y="34"/>
                    <a:pt x="3" y="38"/>
                  </a:cubicBezTo>
                  <a:cubicBezTo>
                    <a:pt x="6" y="41"/>
                    <a:pt x="5" y="47"/>
                    <a:pt x="6" y="49"/>
                  </a:cubicBezTo>
                  <a:cubicBezTo>
                    <a:pt x="7" y="50"/>
                    <a:pt x="15" y="50"/>
                    <a:pt x="19" y="47"/>
                  </a:cubicBezTo>
                  <a:cubicBezTo>
                    <a:pt x="23" y="44"/>
                    <a:pt x="26" y="44"/>
                    <a:pt x="29" y="44"/>
                  </a:cubicBezTo>
                  <a:cubicBezTo>
                    <a:pt x="32" y="44"/>
                    <a:pt x="36" y="41"/>
                    <a:pt x="37" y="39"/>
                  </a:cubicBezTo>
                  <a:cubicBezTo>
                    <a:pt x="38" y="38"/>
                    <a:pt x="43" y="38"/>
                    <a:pt x="45" y="38"/>
                  </a:cubicBezTo>
                  <a:cubicBezTo>
                    <a:pt x="47" y="38"/>
                    <a:pt x="48" y="37"/>
                    <a:pt x="50" y="35"/>
                  </a:cubicBezTo>
                  <a:cubicBezTo>
                    <a:pt x="52" y="33"/>
                    <a:pt x="59" y="32"/>
                    <a:pt x="66" y="29"/>
                  </a:cubicBezTo>
                  <a:cubicBezTo>
                    <a:pt x="73" y="27"/>
                    <a:pt x="72" y="24"/>
                    <a:pt x="73" y="22"/>
                  </a:cubicBezTo>
                  <a:cubicBezTo>
                    <a:pt x="74" y="20"/>
                    <a:pt x="76" y="21"/>
                    <a:pt x="80" y="20"/>
                  </a:cubicBezTo>
                  <a:cubicBezTo>
                    <a:pt x="76" y="13"/>
                    <a:pt x="72" y="5"/>
                    <a:pt x="71" y="0"/>
                  </a:cubicBezTo>
                  <a:cubicBezTo>
                    <a:pt x="67" y="1"/>
                    <a:pt x="64" y="2"/>
                    <a:pt x="63" y="3"/>
                  </a:cubicBezTo>
                  <a:close/>
                  <a:moveTo>
                    <a:pt x="82" y="52"/>
                  </a:moveTo>
                  <a:cubicBezTo>
                    <a:pt x="84" y="55"/>
                    <a:pt x="88" y="51"/>
                    <a:pt x="89" y="51"/>
                  </a:cubicBezTo>
                  <a:cubicBezTo>
                    <a:pt x="89" y="50"/>
                    <a:pt x="78" y="50"/>
                    <a:pt x="82" y="52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069;p79"/>
            <p:cNvSpPr/>
            <p:nvPr/>
          </p:nvSpPr>
          <p:spPr>
            <a:xfrm>
              <a:off x="7641448" y="3460618"/>
              <a:ext cx="164361" cy="117402"/>
            </a:xfrm>
            <a:custGeom>
              <a:avLst/>
              <a:gdLst/>
              <a:ahLst/>
              <a:cxnLst/>
              <a:rect l="l" t="t" r="r" b="b"/>
              <a:pathLst>
                <a:path w="60" h="43" extrusionOk="0">
                  <a:moveTo>
                    <a:pt x="1" y="2"/>
                  </a:moveTo>
                  <a:cubicBezTo>
                    <a:pt x="0" y="3"/>
                    <a:pt x="8" y="15"/>
                    <a:pt x="10" y="13"/>
                  </a:cubicBezTo>
                  <a:cubicBezTo>
                    <a:pt x="15" y="10"/>
                    <a:pt x="1" y="0"/>
                    <a:pt x="1" y="2"/>
                  </a:cubicBezTo>
                  <a:close/>
                  <a:moveTo>
                    <a:pt x="15" y="11"/>
                  </a:moveTo>
                  <a:cubicBezTo>
                    <a:pt x="15" y="12"/>
                    <a:pt x="20" y="17"/>
                    <a:pt x="22" y="16"/>
                  </a:cubicBezTo>
                  <a:cubicBezTo>
                    <a:pt x="22" y="16"/>
                    <a:pt x="15" y="10"/>
                    <a:pt x="15" y="11"/>
                  </a:cubicBezTo>
                  <a:close/>
                  <a:moveTo>
                    <a:pt x="40" y="25"/>
                  </a:moveTo>
                  <a:cubicBezTo>
                    <a:pt x="42" y="23"/>
                    <a:pt x="30" y="16"/>
                    <a:pt x="29" y="19"/>
                  </a:cubicBezTo>
                  <a:cubicBezTo>
                    <a:pt x="29" y="21"/>
                    <a:pt x="38" y="26"/>
                    <a:pt x="40" y="25"/>
                  </a:cubicBezTo>
                  <a:close/>
                  <a:moveTo>
                    <a:pt x="38" y="31"/>
                  </a:moveTo>
                  <a:cubicBezTo>
                    <a:pt x="39" y="35"/>
                    <a:pt x="44" y="37"/>
                    <a:pt x="46" y="36"/>
                  </a:cubicBezTo>
                  <a:cubicBezTo>
                    <a:pt x="48" y="34"/>
                    <a:pt x="37" y="29"/>
                    <a:pt x="38" y="31"/>
                  </a:cubicBezTo>
                  <a:close/>
                  <a:moveTo>
                    <a:pt x="52" y="39"/>
                  </a:moveTo>
                  <a:cubicBezTo>
                    <a:pt x="52" y="40"/>
                    <a:pt x="57" y="43"/>
                    <a:pt x="58" y="42"/>
                  </a:cubicBezTo>
                  <a:cubicBezTo>
                    <a:pt x="60" y="41"/>
                    <a:pt x="51" y="38"/>
                    <a:pt x="52" y="39"/>
                  </a:cubicBezTo>
                  <a:close/>
                  <a:moveTo>
                    <a:pt x="46" y="24"/>
                  </a:moveTo>
                  <a:cubicBezTo>
                    <a:pt x="45" y="28"/>
                    <a:pt x="51" y="34"/>
                    <a:pt x="52" y="34"/>
                  </a:cubicBezTo>
                  <a:cubicBezTo>
                    <a:pt x="53" y="34"/>
                    <a:pt x="47" y="21"/>
                    <a:pt x="46" y="24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070;p79"/>
            <p:cNvSpPr/>
            <p:nvPr/>
          </p:nvSpPr>
          <p:spPr>
            <a:xfrm>
              <a:off x="7641448" y="3460618"/>
              <a:ext cx="164361" cy="117402"/>
            </a:xfrm>
            <a:custGeom>
              <a:avLst/>
              <a:gdLst/>
              <a:ahLst/>
              <a:cxnLst/>
              <a:rect l="l" t="t" r="r" b="b"/>
              <a:pathLst>
                <a:path w="60" h="43" extrusionOk="0">
                  <a:moveTo>
                    <a:pt x="1" y="2"/>
                  </a:moveTo>
                  <a:cubicBezTo>
                    <a:pt x="0" y="3"/>
                    <a:pt x="8" y="15"/>
                    <a:pt x="10" y="13"/>
                  </a:cubicBezTo>
                  <a:cubicBezTo>
                    <a:pt x="15" y="10"/>
                    <a:pt x="1" y="0"/>
                    <a:pt x="1" y="2"/>
                  </a:cubicBezTo>
                  <a:close/>
                  <a:moveTo>
                    <a:pt x="15" y="11"/>
                  </a:moveTo>
                  <a:cubicBezTo>
                    <a:pt x="15" y="12"/>
                    <a:pt x="20" y="17"/>
                    <a:pt x="22" y="16"/>
                  </a:cubicBezTo>
                  <a:cubicBezTo>
                    <a:pt x="22" y="16"/>
                    <a:pt x="15" y="10"/>
                    <a:pt x="15" y="11"/>
                  </a:cubicBezTo>
                  <a:close/>
                  <a:moveTo>
                    <a:pt x="40" y="25"/>
                  </a:moveTo>
                  <a:cubicBezTo>
                    <a:pt x="42" y="23"/>
                    <a:pt x="30" y="16"/>
                    <a:pt x="29" y="19"/>
                  </a:cubicBezTo>
                  <a:cubicBezTo>
                    <a:pt x="29" y="21"/>
                    <a:pt x="38" y="26"/>
                    <a:pt x="40" y="25"/>
                  </a:cubicBezTo>
                  <a:close/>
                  <a:moveTo>
                    <a:pt x="38" y="31"/>
                  </a:moveTo>
                  <a:cubicBezTo>
                    <a:pt x="39" y="35"/>
                    <a:pt x="44" y="37"/>
                    <a:pt x="46" y="36"/>
                  </a:cubicBezTo>
                  <a:cubicBezTo>
                    <a:pt x="48" y="34"/>
                    <a:pt x="37" y="29"/>
                    <a:pt x="38" y="31"/>
                  </a:cubicBezTo>
                  <a:close/>
                  <a:moveTo>
                    <a:pt x="52" y="39"/>
                  </a:moveTo>
                  <a:cubicBezTo>
                    <a:pt x="52" y="40"/>
                    <a:pt x="57" y="43"/>
                    <a:pt x="58" y="42"/>
                  </a:cubicBezTo>
                  <a:cubicBezTo>
                    <a:pt x="60" y="41"/>
                    <a:pt x="51" y="38"/>
                    <a:pt x="52" y="39"/>
                  </a:cubicBezTo>
                  <a:close/>
                  <a:moveTo>
                    <a:pt x="46" y="24"/>
                  </a:moveTo>
                  <a:cubicBezTo>
                    <a:pt x="45" y="28"/>
                    <a:pt x="51" y="34"/>
                    <a:pt x="52" y="34"/>
                  </a:cubicBezTo>
                  <a:cubicBezTo>
                    <a:pt x="53" y="34"/>
                    <a:pt x="47" y="21"/>
                    <a:pt x="46" y="24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071;p79"/>
            <p:cNvSpPr/>
            <p:nvPr/>
          </p:nvSpPr>
          <p:spPr>
            <a:xfrm>
              <a:off x="6791128" y="3569633"/>
              <a:ext cx="831872" cy="741305"/>
            </a:xfrm>
            <a:custGeom>
              <a:avLst/>
              <a:gdLst/>
              <a:ahLst/>
              <a:cxnLst/>
              <a:rect l="l" t="t" r="r" b="b"/>
              <a:pathLst>
                <a:path w="305" h="271" extrusionOk="0">
                  <a:moveTo>
                    <a:pt x="303" y="136"/>
                  </a:moveTo>
                  <a:cubicBezTo>
                    <a:pt x="304" y="135"/>
                    <a:pt x="302" y="130"/>
                    <a:pt x="301" y="131"/>
                  </a:cubicBezTo>
                  <a:cubicBezTo>
                    <a:pt x="300" y="132"/>
                    <a:pt x="300" y="122"/>
                    <a:pt x="301" y="118"/>
                  </a:cubicBezTo>
                  <a:cubicBezTo>
                    <a:pt x="302" y="114"/>
                    <a:pt x="301" y="114"/>
                    <a:pt x="299" y="117"/>
                  </a:cubicBezTo>
                  <a:cubicBezTo>
                    <a:pt x="296" y="119"/>
                    <a:pt x="294" y="112"/>
                    <a:pt x="294" y="111"/>
                  </a:cubicBezTo>
                  <a:cubicBezTo>
                    <a:pt x="294" y="110"/>
                    <a:pt x="291" y="105"/>
                    <a:pt x="288" y="105"/>
                  </a:cubicBezTo>
                  <a:cubicBezTo>
                    <a:pt x="285" y="106"/>
                    <a:pt x="287" y="101"/>
                    <a:pt x="284" y="102"/>
                  </a:cubicBezTo>
                  <a:cubicBezTo>
                    <a:pt x="282" y="102"/>
                    <a:pt x="282" y="98"/>
                    <a:pt x="282" y="94"/>
                  </a:cubicBezTo>
                  <a:cubicBezTo>
                    <a:pt x="282" y="90"/>
                    <a:pt x="280" y="93"/>
                    <a:pt x="279" y="92"/>
                  </a:cubicBezTo>
                  <a:cubicBezTo>
                    <a:pt x="278" y="90"/>
                    <a:pt x="277" y="91"/>
                    <a:pt x="275" y="92"/>
                  </a:cubicBezTo>
                  <a:cubicBezTo>
                    <a:pt x="273" y="93"/>
                    <a:pt x="272" y="88"/>
                    <a:pt x="273" y="87"/>
                  </a:cubicBezTo>
                  <a:cubicBezTo>
                    <a:pt x="273" y="86"/>
                    <a:pt x="272" y="84"/>
                    <a:pt x="270" y="82"/>
                  </a:cubicBezTo>
                  <a:cubicBezTo>
                    <a:pt x="268" y="80"/>
                    <a:pt x="268" y="78"/>
                    <a:pt x="268" y="76"/>
                  </a:cubicBezTo>
                  <a:cubicBezTo>
                    <a:pt x="268" y="74"/>
                    <a:pt x="254" y="67"/>
                    <a:pt x="250" y="66"/>
                  </a:cubicBezTo>
                  <a:cubicBezTo>
                    <a:pt x="247" y="65"/>
                    <a:pt x="250" y="62"/>
                    <a:pt x="248" y="61"/>
                  </a:cubicBezTo>
                  <a:cubicBezTo>
                    <a:pt x="247" y="60"/>
                    <a:pt x="247" y="55"/>
                    <a:pt x="247" y="52"/>
                  </a:cubicBezTo>
                  <a:cubicBezTo>
                    <a:pt x="247" y="49"/>
                    <a:pt x="242" y="47"/>
                    <a:pt x="243" y="44"/>
                  </a:cubicBezTo>
                  <a:cubicBezTo>
                    <a:pt x="243" y="41"/>
                    <a:pt x="241" y="38"/>
                    <a:pt x="242" y="35"/>
                  </a:cubicBezTo>
                  <a:cubicBezTo>
                    <a:pt x="242" y="32"/>
                    <a:pt x="236" y="31"/>
                    <a:pt x="236" y="29"/>
                  </a:cubicBezTo>
                  <a:cubicBezTo>
                    <a:pt x="236" y="27"/>
                    <a:pt x="234" y="29"/>
                    <a:pt x="231" y="29"/>
                  </a:cubicBezTo>
                  <a:cubicBezTo>
                    <a:pt x="228" y="29"/>
                    <a:pt x="228" y="25"/>
                    <a:pt x="228" y="22"/>
                  </a:cubicBezTo>
                  <a:cubicBezTo>
                    <a:pt x="229" y="18"/>
                    <a:pt x="227" y="12"/>
                    <a:pt x="225" y="10"/>
                  </a:cubicBezTo>
                  <a:cubicBezTo>
                    <a:pt x="223" y="8"/>
                    <a:pt x="223" y="1"/>
                    <a:pt x="222" y="1"/>
                  </a:cubicBezTo>
                  <a:cubicBezTo>
                    <a:pt x="221" y="0"/>
                    <a:pt x="216" y="4"/>
                    <a:pt x="217" y="6"/>
                  </a:cubicBezTo>
                  <a:cubicBezTo>
                    <a:pt x="217" y="9"/>
                    <a:pt x="216" y="11"/>
                    <a:pt x="215" y="13"/>
                  </a:cubicBezTo>
                  <a:cubicBezTo>
                    <a:pt x="213" y="13"/>
                    <a:pt x="216" y="19"/>
                    <a:pt x="214" y="21"/>
                  </a:cubicBezTo>
                  <a:cubicBezTo>
                    <a:pt x="211" y="23"/>
                    <a:pt x="213" y="29"/>
                    <a:pt x="213" y="34"/>
                  </a:cubicBezTo>
                  <a:cubicBezTo>
                    <a:pt x="212" y="37"/>
                    <a:pt x="212" y="42"/>
                    <a:pt x="211" y="45"/>
                  </a:cubicBezTo>
                  <a:cubicBezTo>
                    <a:pt x="209" y="48"/>
                    <a:pt x="209" y="52"/>
                    <a:pt x="205" y="54"/>
                  </a:cubicBezTo>
                  <a:cubicBezTo>
                    <a:pt x="200" y="55"/>
                    <a:pt x="196" y="52"/>
                    <a:pt x="196" y="50"/>
                  </a:cubicBezTo>
                  <a:cubicBezTo>
                    <a:pt x="196" y="48"/>
                    <a:pt x="191" y="47"/>
                    <a:pt x="189" y="47"/>
                  </a:cubicBezTo>
                  <a:cubicBezTo>
                    <a:pt x="187" y="48"/>
                    <a:pt x="186" y="44"/>
                    <a:pt x="182" y="41"/>
                  </a:cubicBezTo>
                  <a:cubicBezTo>
                    <a:pt x="178" y="38"/>
                    <a:pt x="175" y="42"/>
                    <a:pt x="175" y="38"/>
                  </a:cubicBezTo>
                  <a:cubicBezTo>
                    <a:pt x="173" y="36"/>
                    <a:pt x="172" y="35"/>
                    <a:pt x="169" y="33"/>
                  </a:cubicBezTo>
                  <a:cubicBezTo>
                    <a:pt x="166" y="31"/>
                    <a:pt x="167" y="31"/>
                    <a:pt x="170" y="29"/>
                  </a:cubicBezTo>
                  <a:cubicBezTo>
                    <a:pt x="173" y="27"/>
                    <a:pt x="172" y="25"/>
                    <a:pt x="171" y="23"/>
                  </a:cubicBezTo>
                  <a:cubicBezTo>
                    <a:pt x="169" y="21"/>
                    <a:pt x="172" y="22"/>
                    <a:pt x="175" y="20"/>
                  </a:cubicBezTo>
                  <a:cubicBezTo>
                    <a:pt x="178" y="18"/>
                    <a:pt x="175" y="15"/>
                    <a:pt x="177" y="14"/>
                  </a:cubicBezTo>
                  <a:cubicBezTo>
                    <a:pt x="180" y="13"/>
                    <a:pt x="179" y="12"/>
                    <a:pt x="176" y="11"/>
                  </a:cubicBezTo>
                  <a:cubicBezTo>
                    <a:pt x="174" y="11"/>
                    <a:pt x="175" y="13"/>
                    <a:pt x="174" y="14"/>
                  </a:cubicBezTo>
                  <a:cubicBezTo>
                    <a:pt x="173" y="14"/>
                    <a:pt x="172" y="10"/>
                    <a:pt x="171" y="10"/>
                  </a:cubicBezTo>
                  <a:cubicBezTo>
                    <a:pt x="170" y="10"/>
                    <a:pt x="166" y="14"/>
                    <a:pt x="165" y="13"/>
                  </a:cubicBezTo>
                  <a:cubicBezTo>
                    <a:pt x="164" y="10"/>
                    <a:pt x="154" y="8"/>
                    <a:pt x="151" y="8"/>
                  </a:cubicBezTo>
                  <a:cubicBezTo>
                    <a:pt x="147" y="7"/>
                    <a:pt x="146" y="2"/>
                    <a:pt x="143" y="3"/>
                  </a:cubicBezTo>
                  <a:cubicBezTo>
                    <a:pt x="141" y="4"/>
                    <a:pt x="144" y="6"/>
                    <a:pt x="146" y="9"/>
                  </a:cubicBezTo>
                  <a:cubicBezTo>
                    <a:pt x="149" y="11"/>
                    <a:pt x="139" y="13"/>
                    <a:pt x="135" y="12"/>
                  </a:cubicBezTo>
                  <a:cubicBezTo>
                    <a:pt x="132" y="11"/>
                    <a:pt x="136" y="14"/>
                    <a:pt x="133" y="14"/>
                  </a:cubicBezTo>
                  <a:cubicBezTo>
                    <a:pt x="130" y="14"/>
                    <a:pt x="129" y="19"/>
                    <a:pt x="128" y="21"/>
                  </a:cubicBezTo>
                  <a:cubicBezTo>
                    <a:pt x="126" y="24"/>
                    <a:pt x="127" y="25"/>
                    <a:pt x="125" y="26"/>
                  </a:cubicBezTo>
                  <a:cubicBezTo>
                    <a:pt x="122" y="27"/>
                    <a:pt x="122" y="29"/>
                    <a:pt x="125" y="33"/>
                  </a:cubicBezTo>
                  <a:cubicBezTo>
                    <a:pt x="128" y="36"/>
                    <a:pt x="124" y="36"/>
                    <a:pt x="121" y="34"/>
                  </a:cubicBezTo>
                  <a:cubicBezTo>
                    <a:pt x="118" y="31"/>
                    <a:pt x="116" y="31"/>
                    <a:pt x="116" y="34"/>
                  </a:cubicBezTo>
                  <a:cubicBezTo>
                    <a:pt x="116" y="37"/>
                    <a:pt x="114" y="36"/>
                    <a:pt x="114" y="32"/>
                  </a:cubicBezTo>
                  <a:cubicBezTo>
                    <a:pt x="115" y="29"/>
                    <a:pt x="111" y="30"/>
                    <a:pt x="110" y="28"/>
                  </a:cubicBezTo>
                  <a:cubicBezTo>
                    <a:pt x="109" y="26"/>
                    <a:pt x="105" y="24"/>
                    <a:pt x="104" y="24"/>
                  </a:cubicBezTo>
                  <a:cubicBezTo>
                    <a:pt x="102" y="25"/>
                    <a:pt x="102" y="26"/>
                    <a:pt x="99" y="26"/>
                  </a:cubicBezTo>
                  <a:cubicBezTo>
                    <a:pt x="97" y="26"/>
                    <a:pt x="97" y="27"/>
                    <a:pt x="97" y="30"/>
                  </a:cubicBezTo>
                  <a:cubicBezTo>
                    <a:pt x="97" y="32"/>
                    <a:pt x="93" y="30"/>
                    <a:pt x="92" y="30"/>
                  </a:cubicBezTo>
                  <a:cubicBezTo>
                    <a:pt x="89" y="30"/>
                    <a:pt x="92" y="33"/>
                    <a:pt x="90" y="34"/>
                  </a:cubicBezTo>
                  <a:cubicBezTo>
                    <a:pt x="89" y="34"/>
                    <a:pt x="89" y="36"/>
                    <a:pt x="87" y="36"/>
                  </a:cubicBezTo>
                  <a:cubicBezTo>
                    <a:pt x="84" y="36"/>
                    <a:pt x="85" y="40"/>
                    <a:pt x="85" y="43"/>
                  </a:cubicBezTo>
                  <a:cubicBezTo>
                    <a:pt x="85" y="46"/>
                    <a:pt x="81" y="42"/>
                    <a:pt x="80" y="43"/>
                  </a:cubicBezTo>
                  <a:cubicBezTo>
                    <a:pt x="78" y="43"/>
                    <a:pt x="81" y="46"/>
                    <a:pt x="81" y="49"/>
                  </a:cubicBezTo>
                  <a:cubicBezTo>
                    <a:pt x="81" y="51"/>
                    <a:pt x="80" y="50"/>
                    <a:pt x="79" y="52"/>
                  </a:cubicBezTo>
                  <a:cubicBezTo>
                    <a:pt x="78" y="53"/>
                    <a:pt x="76" y="49"/>
                    <a:pt x="76" y="47"/>
                  </a:cubicBezTo>
                  <a:cubicBezTo>
                    <a:pt x="76" y="44"/>
                    <a:pt x="73" y="46"/>
                    <a:pt x="69" y="49"/>
                  </a:cubicBezTo>
                  <a:cubicBezTo>
                    <a:pt x="67" y="52"/>
                    <a:pt x="70" y="57"/>
                    <a:pt x="69" y="58"/>
                  </a:cubicBezTo>
                  <a:cubicBezTo>
                    <a:pt x="69" y="59"/>
                    <a:pt x="62" y="64"/>
                    <a:pt x="58" y="69"/>
                  </a:cubicBezTo>
                  <a:cubicBezTo>
                    <a:pt x="56" y="73"/>
                    <a:pt x="48" y="71"/>
                    <a:pt x="45" y="73"/>
                  </a:cubicBezTo>
                  <a:cubicBezTo>
                    <a:pt x="44" y="74"/>
                    <a:pt x="41" y="73"/>
                    <a:pt x="38" y="74"/>
                  </a:cubicBezTo>
                  <a:cubicBezTo>
                    <a:pt x="36" y="76"/>
                    <a:pt x="32" y="80"/>
                    <a:pt x="32" y="78"/>
                  </a:cubicBezTo>
                  <a:cubicBezTo>
                    <a:pt x="31" y="75"/>
                    <a:pt x="25" y="77"/>
                    <a:pt x="22" y="80"/>
                  </a:cubicBezTo>
                  <a:cubicBezTo>
                    <a:pt x="20" y="83"/>
                    <a:pt x="16" y="85"/>
                    <a:pt x="13" y="85"/>
                  </a:cubicBezTo>
                  <a:cubicBezTo>
                    <a:pt x="10" y="86"/>
                    <a:pt x="10" y="89"/>
                    <a:pt x="10" y="90"/>
                  </a:cubicBezTo>
                  <a:cubicBezTo>
                    <a:pt x="9" y="91"/>
                    <a:pt x="9" y="87"/>
                    <a:pt x="9" y="86"/>
                  </a:cubicBezTo>
                  <a:cubicBezTo>
                    <a:pt x="9" y="85"/>
                    <a:pt x="6" y="87"/>
                    <a:pt x="5" y="91"/>
                  </a:cubicBezTo>
                  <a:cubicBezTo>
                    <a:pt x="4" y="95"/>
                    <a:pt x="8" y="96"/>
                    <a:pt x="5" y="99"/>
                  </a:cubicBezTo>
                  <a:cubicBezTo>
                    <a:pt x="3" y="103"/>
                    <a:pt x="0" y="107"/>
                    <a:pt x="4" y="111"/>
                  </a:cubicBezTo>
                  <a:cubicBezTo>
                    <a:pt x="8" y="116"/>
                    <a:pt x="10" y="119"/>
                    <a:pt x="8" y="122"/>
                  </a:cubicBezTo>
                  <a:cubicBezTo>
                    <a:pt x="7" y="123"/>
                    <a:pt x="5" y="117"/>
                    <a:pt x="4" y="118"/>
                  </a:cubicBezTo>
                  <a:cubicBezTo>
                    <a:pt x="3" y="119"/>
                    <a:pt x="7" y="122"/>
                    <a:pt x="6" y="122"/>
                  </a:cubicBezTo>
                  <a:cubicBezTo>
                    <a:pt x="5" y="124"/>
                    <a:pt x="1" y="117"/>
                    <a:pt x="0" y="119"/>
                  </a:cubicBezTo>
                  <a:cubicBezTo>
                    <a:pt x="0" y="121"/>
                    <a:pt x="8" y="132"/>
                    <a:pt x="8" y="135"/>
                  </a:cubicBezTo>
                  <a:cubicBezTo>
                    <a:pt x="9" y="140"/>
                    <a:pt x="15" y="144"/>
                    <a:pt x="14" y="149"/>
                  </a:cubicBezTo>
                  <a:cubicBezTo>
                    <a:pt x="14" y="156"/>
                    <a:pt x="20" y="165"/>
                    <a:pt x="21" y="167"/>
                  </a:cubicBezTo>
                  <a:cubicBezTo>
                    <a:pt x="21" y="168"/>
                    <a:pt x="19" y="172"/>
                    <a:pt x="20" y="177"/>
                  </a:cubicBezTo>
                  <a:cubicBezTo>
                    <a:pt x="20" y="181"/>
                    <a:pt x="18" y="183"/>
                    <a:pt x="15" y="183"/>
                  </a:cubicBezTo>
                  <a:cubicBezTo>
                    <a:pt x="12" y="183"/>
                    <a:pt x="14" y="187"/>
                    <a:pt x="17" y="187"/>
                  </a:cubicBezTo>
                  <a:cubicBezTo>
                    <a:pt x="20" y="188"/>
                    <a:pt x="19" y="190"/>
                    <a:pt x="22" y="193"/>
                  </a:cubicBezTo>
                  <a:cubicBezTo>
                    <a:pt x="26" y="195"/>
                    <a:pt x="34" y="194"/>
                    <a:pt x="37" y="194"/>
                  </a:cubicBezTo>
                  <a:cubicBezTo>
                    <a:pt x="40" y="194"/>
                    <a:pt x="41" y="190"/>
                    <a:pt x="45" y="189"/>
                  </a:cubicBezTo>
                  <a:cubicBezTo>
                    <a:pt x="48" y="189"/>
                    <a:pt x="47" y="188"/>
                    <a:pt x="49" y="186"/>
                  </a:cubicBezTo>
                  <a:cubicBezTo>
                    <a:pt x="51" y="183"/>
                    <a:pt x="60" y="184"/>
                    <a:pt x="69" y="184"/>
                  </a:cubicBezTo>
                  <a:cubicBezTo>
                    <a:pt x="78" y="185"/>
                    <a:pt x="81" y="183"/>
                    <a:pt x="82" y="179"/>
                  </a:cubicBezTo>
                  <a:cubicBezTo>
                    <a:pt x="83" y="176"/>
                    <a:pt x="90" y="175"/>
                    <a:pt x="92" y="173"/>
                  </a:cubicBezTo>
                  <a:cubicBezTo>
                    <a:pt x="94" y="171"/>
                    <a:pt x="97" y="171"/>
                    <a:pt x="104" y="171"/>
                  </a:cubicBezTo>
                  <a:cubicBezTo>
                    <a:pt x="110" y="171"/>
                    <a:pt x="116" y="168"/>
                    <a:pt x="120" y="166"/>
                  </a:cubicBezTo>
                  <a:cubicBezTo>
                    <a:pt x="124" y="165"/>
                    <a:pt x="131" y="165"/>
                    <a:pt x="135" y="164"/>
                  </a:cubicBezTo>
                  <a:cubicBezTo>
                    <a:pt x="140" y="163"/>
                    <a:pt x="140" y="170"/>
                    <a:pt x="144" y="169"/>
                  </a:cubicBezTo>
                  <a:cubicBezTo>
                    <a:pt x="149" y="169"/>
                    <a:pt x="151" y="171"/>
                    <a:pt x="153" y="170"/>
                  </a:cubicBezTo>
                  <a:cubicBezTo>
                    <a:pt x="155" y="170"/>
                    <a:pt x="155" y="171"/>
                    <a:pt x="157" y="172"/>
                  </a:cubicBezTo>
                  <a:cubicBezTo>
                    <a:pt x="160" y="172"/>
                    <a:pt x="160" y="174"/>
                    <a:pt x="158" y="177"/>
                  </a:cubicBezTo>
                  <a:cubicBezTo>
                    <a:pt x="156" y="179"/>
                    <a:pt x="162" y="179"/>
                    <a:pt x="164" y="183"/>
                  </a:cubicBezTo>
                  <a:cubicBezTo>
                    <a:pt x="167" y="187"/>
                    <a:pt x="164" y="188"/>
                    <a:pt x="166" y="191"/>
                  </a:cubicBezTo>
                  <a:cubicBezTo>
                    <a:pt x="168" y="195"/>
                    <a:pt x="169" y="194"/>
                    <a:pt x="173" y="189"/>
                  </a:cubicBezTo>
                  <a:cubicBezTo>
                    <a:pt x="175" y="184"/>
                    <a:pt x="179" y="187"/>
                    <a:pt x="180" y="183"/>
                  </a:cubicBezTo>
                  <a:cubicBezTo>
                    <a:pt x="180" y="180"/>
                    <a:pt x="184" y="175"/>
                    <a:pt x="186" y="177"/>
                  </a:cubicBezTo>
                  <a:cubicBezTo>
                    <a:pt x="188" y="179"/>
                    <a:pt x="185" y="180"/>
                    <a:pt x="183" y="187"/>
                  </a:cubicBezTo>
                  <a:cubicBezTo>
                    <a:pt x="181" y="195"/>
                    <a:pt x="179" y="191"/>
                    <a:pt x="178" y="194"/>
                  </a:cubicBezTo>
                  <a:cubicBezTo>
                    <a:pt x="177" y="195"/>
                    <a:pt x="186" y="196"/>
                    <a:pt x="186" y="193"/>
                  </a:cubicBezTo>
                  <a:cubicBezTo>
                    <a:pt x="186" y="189"/>
                    <a:pt x="187" y="187"/>
                    <a:pt x="189" y="191"/>
                  </a:cubicBezTo>
                  <a:cubicBezTo>
                    <a:pt x="192" y="194"/>
                    <a:pt x="187" y="197"/>
                    <a:pt x="188" y="198"/>
                  </a:cubicBezTo>
                  <a:cubicBezTo>
                    <a:pt x="189" y="200"/>
                    <a:pt x="192" y="198"/>
                    <a:pt x="194" y="198"/>
                  </a:cubicBezTo>
                  <a:cubicBezTo>
                    <a:pt x="197" y="198"/>
                    <a:pt x="200" y="205"/>
                    <a:pt x="200" y="208"/>
                  </a:cubicBezTo>
                  <a:cubicBezTo>
                    <a:pt x="199" y="212"/>
                    <a:pt x="199" y="215"/>
                    <a:pt x="204" y="218"/>
                  </a:cubicBezTo>
                  <a:cubicBezTo>
                    <a:pt x="210" y="221"/>
                    <a:pt x="208" y="221"/>
                    <a:pt x="211" y="221"/>
                  </a:cubicBezTo>
                  <a:cubicBezTo>
                    <a:pt x="216" y="221"/>
                    <a:pt x="224" y="225"/>
                    <a:pt x="226" y="227"/>
                  </a:cubicBezTo>
                  <a:cubicBezTo>
                    <a:pt x="229" y="229"/>
                    <a:pt x="235" y="225"/>
                    <a:pt x="235" y="221"/>
                  </a:cubicBezTo>
                  <a:cubicBezTo>
                    <a:pt x="237" y="218"/>
                    <a:pt x="241" y="221"/>
                    <a:pt x="239" y="222"/>
                  </a:cubicBezTo>
                  <a:cubicBezTo>
                    <a:pt x="236" y="224"/>
                    <a:pt x="240" y="227"/>
                    <a:pt x="240" y="225"/>
                  </a:cubicBezTo>
                  <a:cubicBezTo>
                    <a:pt x="240" y="222"/>
                    <a:pt x="242" y="220"/>
                    <a:pt x="242" y="223"/>
                  </a:cubicBezTo>
                  <a:cubicBezTo>
                    <a:pt x="243" y="226"/>
                    <a:pt x="247" y="226"/>
                    <a:pt x="247" y="228"/>
                  </a:cubicBezTo>
                  <a:cubicBezTo>
                    <a:pt x="248" y="230"/>
                    <a:pt x="249" y="232"/>
                    <a:pt x="249" y="230"/>
                  </a:cubicBezTo>
                  <a:cubicBezTo>
                    <a:pt x="249" y="228"/>
                    <a:pt x="250" y="226"/>
                    <a:pt x="253" y="225"/>
                  </a:cubicBezTo>
                  <a:cubicBezTo>
                    <a:pt x="256" y="224"/>
                    <a:pt x="258" y="222"/>
                    <a:pt x="260" y="220"/>
                  </a:cubicBezTo>
                  <a:cubicBezTo>
                    <a:pt x="263" y="218"/>
                    <a:pt x="274" y="218"/>
                    <a:pt x="275" y="218"/>
                  </a:cubicBezTo>
                  <a:cubicBezTo>
                    <a:pt x="277" y="218"/>
                    <a:pt x="277" y="207"/>
                    <a:pt x="278" y="203"/>
                  </a:cubicBezTo>
                  <a:cubicBezTo>
                    <a:pt x="279" y="197"/>
                    <a:pt x="282" y="196"/>
                    <a:pt x="283" y="191"/>
                  </a:cubicBezTo>
                  <a:cubicBezTo>
                    <a:pt x="284" y="185"/>
                    <a:pt x="290" y="175"/>
                    <a:pt x="292" y="175"/>
                  </a:cubicBezTo>
                  <a:cubicBezTo>
                    <a:pt x="293" y="174"/>
                    <a:pt x="295" y="173"/>
                    <a:pt x="296" y="170"/>
                  </a:cubicBezTo>
                  <a:cubicBezTo>
                    <a:pt x="296" y="167"/>
                    <a:pt x="300" y="163"/>
                    <a:pt x="300" y="159"/>
                  </a:cubicBezTo>
                  <a:cubicBezTo>
                    <a:pt x="300" y="156"/>
                    <a:pt x="302" y="151"/>
                    <a:pt x="302" y="150"/>
                  </a:cubicBezTo>
                  <a:cubicBezTo>
                    <a:pt x="301" y="149"/>
                    <a:pt x="300" y="146"/>
                    <a:pt x="303" y="143"/>
                  </a:cubicBezTo>
                  <a:cubicBezTo>
                    <a:pt x="305" y="140"/>
                    <a:pt x="302" y="137"/>
                    <a:pt x="303" y="136"/>
                  </a:cubicBezTo>
                  <a:close/>
                  <a:moveTo>
                    <a:pt x="138" y="7"/>
                  </a:moveTo>
                  <a:cubicBezTo>
                    <a:pt x="138" y="5"/>
                    <a:pt x="126" y="7"/>
                    <a:pt x="128" y="10"/>
                  </a:cubicBezTo>
                  <a:cubicBezTo>
                    <a:pt x="130" y="11"/>
                    <a:pt x="139" y="9"/>
                    <a:pt x="138" y="7"/>
                  </a:cubicBezTo>
                  <a:close/>
                  <a:moveTo>
                    <a:pt x="175" y="202"/>
                  </a:moveTo>
                  <a:cubicBezTo>
                    <a:pt x="176" y="204"/>
                    <a:pt x="183" y="203"/>
                    <a:pt x="184" y="201"/>
                  </a:cubicBezTo>
                  <a:cubicBezTo>
                    <a:pt x="185" y="198"/>
                    <a:pt x="174" y="201"/>
                    <a:pt x="175" y="202"/>
                  </a:cubicBezTo>
                  <a:close/>
                  <a:moveTo>
                    <a:pt x="249" y="248"/>
                  </a:moveTo>
                  <a:cubicBezTo>
                    <a:pt x="245" y="248"/>
                    <a:pt x="238" y="244"/>
                    <a:pt x="236" y="244"/>
                  </a:cubicBezTo>
                  <a:cubicBezTo>
                    <a:pt x="235" y="244"/>
                    <a:pt x="243" y="256"/>
                    <a:pt x="240" y="259"/>
                  </a:cubicBezTo>
                  <a:cubicBezTo>
                    <a:pt x="238" y="262"/>
                    <a:pt x="247" y="270"/>
                    <a:pt x="250" y="270"/>
                  </a:cubicBezTo>
                  <a:cubicBezTo>
                    <a:pt x="253" y="271"/>
                    <a:pt x="252" y="268"/>
                    <a:pt x="254" y="268"/>
                  </a:cubicBezTo>
                  <a:cubicBezTo>
                    <a:pt x="257" y="268"/>
                    <a:pt x="256" y="266"/>
                    <a:pt x="256" y="264"/>
                  </a:cubicBezTo>
                  <a:cubicBezTo>
                    <a:pt x="256" y="262"/>
                    <a:pt x="258" y="266"/>
                    <a:pt x="260" y="265"/>
                  </a:cubicBezTo>
                  <a:cubicBezTo>
                    <a:pt x="262" y="264"/>
                    <a:pt x="259" y="256"/>
                    <a:pt x="262" y="256"/>
                  </a:cubicBezTo>
                  <a:cubicBezTo>
                    <a:pt x="265" y="256"/>
                    <a:pt x="263" y="248"/>
                    <a:pt x="262" y="245"/>
                  </a:cubicBezTo>
                  <a:cubicBezTo>
                    <a:pt x="261" y="243"/>
                    <a:pt x="254" y="247"/>
                    <a:pt x="249" y="248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072;p79"/>
            <p:cNvSpPr/>
            <p:nvPr/>
          </p:nvSpPr>
          <p:spPr>
            <a:xfrm>
              <a:off x="7879606" y="4097938"/>
              <a:ext cx="253252" cy="300212"/>
            </a:xfrm>
            <a:custGeom>
              <a:avLst/>
              <a:gdLst/>
              <a:ahLst/>
              <a:cxnLst/>
              <a:rect l="l" t="t" r="r" b="b"/>
              <a:pathLst>
                <a:path w="93" h="110" extrusionOk="0">
                  <a:moveTo>
                    <a:pt x="57" y="53"/>
                  </a:moveTo>
                  <a:cubicBezTo>
                    <a:pt x="55" y="52"/>
                    <a:pt x="55" y="54"/>
                    <a:pt x="52" y="55"/>
                  </a:cubicBezTo>
                  <a:cubicBezTo>
                    <a:pt x="49" y="56"/>
                    <a:pt x="47" y="50"/>
                    <a:pt x="44" y="52"/>
                  </a:cubicBezTo>
                  <a:cubicBezTo>
                    <a:pt x="42" y="55"/>
                    <a:pt x="44" y="56"/>
                    <a:pt x="41" y="59"/>
                  </a:cubicBezTo>
                  <a:cubicBezTo>
                    <a:pt x="37" y="62"/>
                    <a:pt x="39" y="63"/>
                    <a:pt x="34" y="69"/>
                  </a:cubicBezTo>
                  <a:cubicBezTo>
                    <a:pt x="31" y="75"/>
                    <a:pt x="16" y="79"/>
                    <a:pt x="14" y="83"/>
                  </a:cubicBezTo>
                  <a:cubicBezTo>
                    <a:pt x="12" y="86"/>
                    <a:pt x="5" y="89"/>
                    <a:pt x="5" y="91"/>
                  </a:cubicBezTo>
                  <a:cubicBezTo>
                    <a:pt x="5" y="94"/>
                    <a:pt x="0" y="96"/>
                    <a:pt x="3" y="99"/>
                  </a:cubicBezTo>
                  <a:cubicBezTo>
                    <a:pt x="5" y="102"/>
                    <a:pt x="8" y="100"/>
                    <a:pt x="9" y="102"/>
                  </a:cubicBezTo>
                  <a:cubicBezTo>
                    <a:pt x="11" y="105"/>
                    <a:pt x="14" y="103"/>
                    <a:pt x="15" y="105"/>
                  </a:cubicBezTo>
                  <a:cubicBezTo>
                    <a:pt x="16" y="107"/>
                    <a:pt x="23" y="107"/>
                    <a:pt x="29" y="101"/>
                  </a:cubicBezTo>
                  <a:cubicBezTo>
                    <a:pt x="34" y="97"/>
                    <a:pt x="32" y="94"/>
                    <a:pt x="33" y="93"/>
                  </a:cubicBezTo>
                  <a:cubicBezTo>
                    <a:pt x="35" y="92"/>
                    <a:pt x="36" y="87"/>
                    <a:pt x="37" y="86"/>
                  </a:cubicBezTo>
                  <a:cubicBezTo>
                    <a:pt x="39" y="83"/>
                    <a:pt x="40" y="80"/>
                    <a:pt x="45" y="80"/>
                  </a:cubicBezTo>
                  <a:cubicBezTo>
                    <a:pt x="51" y="80"/>
                    <a:pt x="48" y="79"/>
                    <a:pt x="48" y="76"/>
                  </a:cubicBezTo>
                  <a:cubicBezTo>
                    <a:pt x="47" y="74"/>
                    <a:pt x="53" y="73"/>
                    <a:pt x="53" y="69"/>
                  </a:cubicBezTo>
                  <a:cubicBezTo>
                    <a:pt x="53" y="65"/>
                    <a:pt x="60" y="63"/>
                    <a:pt x="58" y="60"/>
                  </a:cubicBezTo>
                  <a:cubicBezTo>
                    <a:pt x="57" y="57"/>
                    <a:pt x="60" y="55"/>
                    <a:pt x="57" y="53"/>
                  </a:cubicBezTo>
                  <a:close/>
                  <a:moveTo>
                    <a:pt x="10" y="110"/>
                  </a:moveTo>
                  <a:cubicBezTo>
                    <a:pt x="11" y="110"/>
                    <a:pt x="15" y="110"/>
                    <a:pt x="13" y="107"/>
                  </a:cubicBezTo>
                  <a:cubicBezTo>
                    <a:pt x="10" y="104"/>
                    <a:pt x="8" y="110"/>
                    <a:pt x="10" y="110"/>
                  </a:cubicBezTo>
                  <a:close/>
                  <a:moveTo>
                    <a:pt x="84" y="27"/>
                  </a:moveTo>
                  <a:cubicBezTo>
                    <a:pt x="83" y="29"/>
                    <a:pt x="80" y="27"/>
                    <a:pt x="77" y="27"/>
                  </a:cubicBezTo>
                  <a:cubicBezTo>
                    <a:pt x="74" y="27"/>
                    <a:pt x="73" y="25"/>
                    <a:pt x="73" y="22"/>
                  </a:cubicBezTo>
                  <a:cubicBezTo>
                    <a:pt x="73" y="19"/>
                    <a:pt x="72" y="16"/>
                    <a:pt x="69" y="16"/>
                  </a:cubicBezTo>
                  <a:cubicBezTo>
                    <a:pt x="67" y="17"/>
                    <a:pt x="70" y="19"/>
                    <a:pt x="69" y="20"/>
                  </a:cubicBezTo>
                  <a:cubicBezTo>
                    <a:pt x="68" y="21"/>
                    <a:pt x="67" y="18"/>
                    <a:pt x="67" y="18"/>
                  </a:cubicBezTo>
                  <a:cubicBezTo>
                    <a:pt x="65" y="18"/>
                    <a:pt x="64" y="17"/>
                    <a:pt x="64" y="14"/>
                  </a:cubicBezTo>
                  <a:cubicBezTo>
                    <a:pt x="64" y="10"/>
                    <a:pt x="61" y="11"/>
                    <a:pt x="61" y="7"/>
                  </a:cubicBezTo>
                  <a:cubicBezTo>
                    <a:pt x="61" y="3"/>
                    <a:pt x="55" y="0"/>
                    <a:pt x="52" y="0"/>
                  </a:cubicBezTo>
                  <a:cubicBezTo>
                    <a:pt x="48" y="0"/>
                    <a:pt x="52" y="6"/>
                    <a:pt x="54" y="8"/>
                  </a:cubicBezTo>
                  <a:cubicBezTo>
                    <a:pt x="55" y="10"/>
                    <a:pt x="59" y="12"/>
                    <a:pt x="59" y="13"/>
                  </a:cubicBezTo>
                  <a:cubicBezTo>
                    <a:pt x="59" y="15"/>
                    <a:pt x="61" y="18"/>
                    <a:pt x="63" y="19"/>
                  </a:cubicBezTo>
                  <a:cubicBezTo>
                    <a:pt x="66" y="20"/>
                    <a:pt x="62" y="26"/>
                    <a:pt x="62" y="30"/>
                  </a:cubicBezTo>
                  <a:cubicBezTo>
                    <a:pt x="62" y="35"/>
                    <a:pt x="58" y="34"/>
                    <a:pt x="56" y="37"/>
                  </a:cubicBezTo>
                  <a:cubicBezTo>
                    <a:pt x="54" y="40"/>
                    <a:pt x="62" y="43"/>
                    <a:pt x="66" y="46"/>
                  </a:cubicBezTo>
                  <a:cubicBezTo>
                    <a:pt x="69" y="49"/>
                    <a:pt x="63" y="56"/>
                    <a:pt x="64" y="58"/>
                  </a:cubicBezTo>
                  <a:cubicBezTo>
                    <a:pt x="65" y="59"/>
                    <a:pt x="67" y="60"/>
                    <a:pt x="70" y="59"/>
                  </a:cubicBezTo>
                  <a:cubicBezTo>
                    <a:pt x="74" y="58"/>
                    <a:pt x="76" y="50"/>
                    <a:pt x="79" y="47"/>
                  </a:cubicBezTo>
                  <a:cubicBezTo>
                    <a:pt x="81" y="45"/>
                    <a:pt x="79" y="41"/>
                    <a:pt x="81" y="40"/>
                  </a:cubicBezTo>
                  <a:cubicBezTo>
                    <a:pt x="82" y="38"/>
                    <a:pt x="84" y="38"/>
                    <a:pt x="86" y="38"/>
                  </a:cubicBezTo>
                  <a:cubicBezTo>
                    <a:pt x="88" y="38"/>
                    <a:pt x="87" y="33"/>
                    <a:pt x="89" y="33"/>
                  </a:cubicBezTo>
                  <a:cubicBezTo>
                    <a:pt x="91" y="33"/>
                    <a:pt x="91" y="30"/>
                    <a:pt x="91" y="27"/>
                  </a:cubicBezTo>
                  <a:cubicBezTo>
                    <a:pt x="93" y="23"/>
                    <a:pt x="86" y="25"/>
                    <a:pt x="84" y="27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073;p79"/>
            <p:cNvSpPr/>
            <p:nvPr/>
          </p:nvSpPr>
          <p:spPr>
            <a:xfrm>
              <a:off x="5586926" y="2417425"/>
              <a:ext cx="290148" cy="182812"/>
            </a:xfrm>
            <a:custGeom>
              <a:avLst/>
              <a:gdLst/>
              <a:ahLst/>
              <a:cxnLst/>
              <a:rect l="l" t="t" r="r" b="b"/>
              <a:pathLst>
                <a:path w="106" h="67" extrusionOk="0">
                  <a:moveTo>
                    <a:pt x="105" y="42"/>
                  </a:moveTo>
                  <a:cubicBezTo>
                    <a:pt x="105" y="42"/>
                    <a:pt x="101" y="40"/>
                    <a:pt x="99" y="40"/>
                  </a:cubicBezTo>
                  <a:cubicBezTo>
                    <a:pt x="97" y="40"/>
                    <a:pt x="94" y="36"/>
                    <a:pt x="91" y="35"/>
                  </a:cubicBezTo>
                  <a:cubicBezTo>
                    <a:pt x="89" y="34"/>
                    <a:pt x="84" y="32"/>
                    <a:pt x="83" y="30"/>
                  </a:cubicBezTo>
                  <a:cubicBezTo>
                    <a:pt x="81" y="28"/>
                    <a:pt x="76" y="26"/>
                    <a:pt x="76" y="25"/>
                  </a:cubicBezTo>
                  <a:cubicBezTo>
                    <a:pt x="75" y="23"/>
                    <a:pt x="74" y="21"/>
                    <a:pt x="72" y="18"/>
                  </a:cubicBezTo>
                  <a:cubicBezTo>
                    <a:pt x="70" y="16"/>
                    <a:pt x="70" y="13"/>
                    <a:pt x="69" y="13"/>
                  </a:cubicBezTo>
                  <a:cubicBezTo>
                    <a:pt x="67" y="13"/>
                    <a:pt x="58" y="13"/>
                    <a:pt x="58" y="13"/>
                  </a:cubicBezTo>
                  <a:cubicBezTo>
                    <a:pt x="58" y="11"/>
                    <a:pt x="57" y="5"/>
                    <a:pt x="56" y="4"/>
                  </a:cubicBezTo>
                  <a:cubicBezTo>
                    <a:pt x="54" y="4"/>
                    <a:pt x="51" y="3"/>
                    <a:pt x="50" y="2"/>
                  </a:cubicBezTo>
                  <a:cubicBezTo>
                    <a:pt x="49" y="2"/>
                    <a:pt x="45" y="0"/>
                    <a:pt x="44" y="2"/>
                  </a:cubicBezTo>
                  <a:cubicBezTo>
                    <a:pt x="44" y="2"/>
                    <a:pt x="43" y="2"/>
                    <a:pt x="42" y="2"/>
                  </a:cubicBezTo>
                  <a:cubicBezTo>
                    <a:pt x="41" y="2"/>
                    <a:pt x="41" y="6"/>
                    <a:pt x="39" y="5"/>
                  </a:cubicBezTo>
                  <a:cubicBezTo>
                    <a:pt x="37" y="5"/>
                    <a:pt x="33" y="8"/>
                    <a:pt x="33" y="10"/>
                  </a:cubicBezTo>
                  <a:cubicBezTo>
                    <a:pt x="33" y="11"/>
                    <a:pt x="33" y="13"/>
                    <a:pt x="31" y="13"/>
                  </a:cubicBezTo>
                  <a:cubicBezTo>
                    <a:pt x="30" y="13"/>
                    <a:pt x="28" y="13"/>
                    <a:pt x="26" y="12"/>
                  </a:cubicBezTo>
                  <a:cubicBezTo>
                    <a:pt x="25" y="12"/>
                    <a:pt x="23" y="13"/>
                    <a:pt x="20" y="11"/>
                  </a:cubicBezTo>
                  <a:cubicBezTo>
                    <a:pt x="18" y="7"/>
                    <a:pt x="14" y="3"/>
                    <a:pt x="11" y="3"/>
                  </a:cubicBezTo>
                  <a:cubicBezTo>
                    <a:pt x="9" y="3"/>
                    <a:pt x="2" y="3"/>
                    <a:pt x="4" y="8"/>
                  </a:cubicBezTo>
                  <a:cubicBezTo>
                    <a:pt x="5" y="7"/>
                    <a:pt x="6" y="6"/>
                    <a:pt x="8" y="6"/>
                  </a:cubicBezTo>
                  <a:cubicBezTo>
                    <a:pt x="12" y="7"/>
                    <a:pt x="10" y="13"/>
                    <a:pt x="13" y="13"/>
                  </a:cubicBezTo>
                  <a:cubicBezTo>
                    <a:pt x="16" y="13"/>
                    <a:pt x="20" y="17"/>
                    <a:pt x="17" y="17"/>
                  </a:cubicBezTo>
                  <a:cubicBezTo>
                    <a:pt x="14" y="17"/>
                    <a:pt x="11" y="20"/>
                    <a:pt x="9" y="19"/>
                  </a:cubicBezTo>
                  <a:cubicBezTo>
                    <a:pt x="7" y="18"/>
                    <a:pt x="3" y="16"/>
                    <a:pt x="2" y="19"/>
                  </a:cubicBezTo>
                  <a:cubicBezTo>
                    <a:pt x="1" y="22"/>
                    <a:pt x="0" y="25"/>
                    <a:pt x="4" y="25"/>
                  </a:cubicBezTo>
                  <a:cubicBezTo>
                    <a:pt x="8" y="25"/>
                    <a:pt x="7" y="27"/>
                    <a:pt x="4" y="30"/>
                  </a:cubicBezTo>
                  <a:cubicBezTo>
                    <a:pt x="2" y="32"/>
                    <a:pt x="8" y="29"/>
                    <a:pt x="8" y="31"/>
                  </a:cubicBezTo>
                  <a:cubicBezTo>
                    <a:pt x="8" y="34"/>
                    <a:pt x="11" y="34"/>
                    <a:pt x="10" y="37"/>
                  </a:cubicBezTo>
                  <a:cubicBezTo>
                    <a:pt x="9" y="39"/>
                    <a:pt x="9" y="44"/>
                    <a:pt x="10" y="48"/>
                  </a:cubicBezTo>
                  <a:cubicBezTo>
                    <a:pt x="12" y="48"/>
                    <a:pt x="15" y="47"/>
                    <a:pt x="16" y="46"/>
                  </a:cubicBezTo>
                  <a:cubicBezTo>
                    <a:pt x="17" y="45"/>
                    <a:pt x="20" y="41"/>
                    <a:pt x="22" y="41"/>
                  </a:cubicBezTo>
                  <a:cubicBezTo>
                    <a:pt x="24" y="41"/>
                    <a:pt x="27" y="42"/>
                    <a:pt x="28" y="41"/>
                  </a:cubicBezTo>
                  <a:cubicBezTo>
                    <a:pt x="29" y="39"/>
                    <a:pt x="35" y="39"/>
                    <a:pt x="36" y="41"/>
                  </a:cubicBezTo>
                  <a:cubicBezTo>
                    <a:pt x="38" y="42"/>
                    <a:pt x="41" y="44"/>
                    <a:pt x="42" y="44"/>
                  </a:cubicBezTo>
                  <a:cubicBezTo>
                    <a:pt x="43" y="44"/>
                    <a:pt x="44" y="46"/>
                    <a:pt x="45" y="45"/>
                  </a:cubicBezTo>
                  <a:cubicBezTo>
                    <a:pt x="47" y="45"/>
                    <a:pt x="52" y="46"/>
                    <a:pt x="52" y="48"/>
                  </a:cubicBezTo>
                  <a:cubicBezTo>
                    <a:pt x="52" y="48"/>
                    <a:pt x="54" y="49"/>
                    <a:pt x="56" y="49"/>
                  </a:cubicBezTo>
                  <a:cubicBezTo>
                    <a:pt x="56" y="49"/>
                    <a:pt x="58" y="54"/>
                    <a:pt x="60" y="54"/>
                  </a:cubicBezTo>
                  <a:cubicBezTo>
                    <a:pt x="62" y="54"/>
                    <a:pt x="66" y="54"/>
                    <a:pt x="66" y="55"/>
                  </a:cubicBezTo>
                  <a:cubicBezTo>
                    <a:pt x="66" y="56"/>
                    <a:pt x="66" y="61"/>
                    <a:pt x="67" y="64"/>
                  </a:cubicBezTo>
                  <a:cubicBezTo>
                    <a:pt x="67" y="63"/>
                    <a:pt x="67" y="63"/>
                    <a:pt x="68" y="64"/>
                  </a:cubicBezTo>
                  <a:cubicBezTo>
                    <a:pt x="69" y="64"/>
                    <a:pt x="73" y="63"/>
                    <a:pt x="74" y="65"/>
                  </a:cubicBezTo>
                  <a:cubicBezTo>
                    <a:pt x="74" y="67"/>
                    <a:pt x="80" y="66"/>
                    <a:pt x="80" y="63"/>
                  </a:cubicBezTo>
                  <a:cubicBezTo>
                    <a:pt x="79" y="59"/>
                    <a:pt x="90" y="59"/>
                    <a:pt x="91" y="57"/>
                  </a:cubicBezTo>
                  <a:cubicBezTo>
                    <a:pt x="91" y="54"/>
                    <a:pt x="92" y="48"/>
                    <a:pt x="95" y="49"/>
                  </a:cubicBezTo>
                  <a:cubicBezTo>
                    <a:pt x="97" y="50"/>
                    <a:pt x="99" y="46"/>
                    <a:pt x="101" y="46"/>
                  </a:cubicBezTo>
                  <a:cubicBezTo>
                    <a:pt x="103" y="46"/>
                    <a:pt x="104" y="48"/>
                    <a:pt x="106" y="48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105" y="42"/>
                    <a:pt x="105" y="42"/>
                    <a:pt x="105" y="42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1074;p79"/>
            <p:cNvSpPr/>
            <p:nvPr/>
          </p:nvSpPr>
          <p:spPr>
            <a:xfrm>
              <a:off x="5412501" y="2486189"/>
              <a:ext cx="399165" cy="335432"/>
            </a:xfrm>
            <a:custGeom>
              <a:avLst/>
              <a:gdLst/>
              <a:ahLst/>
              <a:cxnLst/>
              <a:rect l="l" t="t" r="r" b="b"/>
              <a:pathLst>
                <a:path w="146" h="123" extrusionOk="0">
                  <a:moveTo>
                    <a:pt x="143" y="106"/>
                  </a:moveTo>
                  <a:cubicBezTo>
                    <a:pt x="141" y="105"/>
                    <a:pt x="143" y="100"/>
                    <a:pt x="139" y="98"/>
                  </a:cubicBezTo>
                  <a:cubicBezTo>
                    <a:pt x="135" y="96"/>
                    <a:pt x="132" y="94"/>
                    <a:pt x="132" y="92"/>
                  </a:cubicBezTo>
                  <a:cubicBezTo>
                    <a:pt x="131" y="90"/>
                    <a:pt x="126" y="87"/>
                    <a:pt x="126" y="85"/>
                  </a:cubicBezTo>
                  <a:cubicBezTo>
                    <a:pt x="127" y="83"/>
                    <a:pt x="135" y="78"/>
                    <a:pt x="133" y="75"/>
                  </a:cubicBezTo>
                  <a:cubicBezTo>
                    <a:pt x="132" y="71"/>
                    <a:pt x="127" y="72"/>
                    <a:pt x="127" y="71"/>
                  </a:cubicBezTo>
                  <a:cubicBezTo>
                    <a:pt x="126" y="70"/>
                    <a:pt x="127" y="66"/>
                    <a:pt x="125" y="62"/>
                  </a:cubicBezTo>
                  <a:cubicBezTo>
                    <a:pt x="124" y="59"/>
                    <a:pt x="127" y="57"/>
                    <a:pt x="125" y="55"/>
                  </a:cubicBezTo>
                  <a:cubicBezTo>
                    <a:pt x="124" y="53"/>
                    <a:pt x="126" y="49"/>
                    <a:pt x="126" y="48"/>
                  </a:cubicBezTo>
                  <a:cubicBezTo>
                    <a:pt x="127" y="47"/>
                    <a:pt x="130" y="46"/>
                    <a:pt x="129" y="42"/>
                  </a:cubicBezTo>
                  <a:cubicBezTo>
                    <a:pt x="129" y="40"/>
                    <a:pt x="130" y="39"/>
                    <a:pt x="131" y="39"/>
                  </a:cubicBezTo>
                  <a:cubicBezTo>
                    <a:pt x="130" y="36"/>
                    <a:pt x="130" y="31"/>
                    <a:pt x="130" y="30"/>
                  </a:cubicBezTo>
                  <a:cubicBezTo>
                    <a:pt x="130" y="29"/>
                    <a:pt x="126" y="29"/>
                    <a:pt x="124" y="29"/>
                  </a:cubicBezTo>
                  <a:cubicBezTo>
                    <a:pt x="122" y="29"/>
                    <a:pt x="120" y="24"/>
                    <a:pt x="120" y="24"/>
                  </a:cubicBezTo>
                  <a:cubicBezTo>
                    <a:pt x="118" y="24"/>
                    <a:pt x="116" y="24"/>
                    <a:pt x="116" y="23"/>
                  </a:cubicBezTo>
                  <a:cubicBezTo>
                    <a:pt x="116" y="21"/>
                    <a:pt x="111" y="20"/>
                    <a:pt x="109" y="20"/>
                  </a:cubicBezTo>
                  <a:cubicBezTo>
                    <a:pt x="108" y="21"/>
                    <a:pt x="107" y="19"/>
                    <a:pt x="106" y="19"/>
                  </a:cubicBezTo>
                  <a:cubicBezTo>
                    <a:pt x="105" y="19"/>
                    <a:pt x="102" y="17"/>
                    <a:pt x="100" y="16"/>
                  </a:cubicBezTo>
                  <a:cubicBezTo>
                    <a:pt x="99" y="14"/>
                    <a:pt x="93" y="14"/>
                    <a:pt x="92" y="16"/>
                  </a:cubicBezTo>
                  <a:cubicBezTo>
                    <a:pt x="91" y="17"/>
                    <a:pt x="88" y="16"/>
                    <a:pt x="86" y="16"/>
                  </a:cubicBezTo>
                  <a:cubicBezTo>
                    <a:pt x="85" y="16"/>
                    <a:pt x="81" y="20"/>
                    <a:pt x="80" y="21"/>
                  </a:cubicBezTo>
                  <a:cubicBezTo>
                    <a:pt x="79" y="22"/>
                    <a:pt x="76" y="23"/>
                    <a:pt x="74" y="23"/>
                  </a:cubicBezTo>
                  <a:cubicBezTo>
                    <a:pt x="74" y="24"/>
                    <a:pt x="74" y="25"/>
                    <a:pt x="74" y="26"/>
                  </a:cubicBezTo>
                  <a:cubicBezTo>
                    <a:pt x="73" y="28"/>
                    <a:pt x="64" y="29"/>
                    <a:pt x="58" y="30"/>
                  </a:cubicBezTo>
                  <a:cubicBezTo>
                    <a:pt x="51" y="30"/>
                    <a:pt x="51" y="22"/>
                    <a:pt x="44" y="22"/>
                  </a:cubicBezTo>
                  <a:cubicBezTo>
                    <a:pt x="39" y="22"/>
                    <a:pt x="36" y="17"/>
                    <a:pt x="35" y="13"/>
                  </a:cubicBezTo>
                  <a:cubicBezTo>
                    <a:pt x="32" y="12"/>
                    <a:pt x="29" y="10"/>
                    <a:pt x="30" y="9"/>
                  </a:cubicBezTo>
                  <a:cubicBezTo>
                    <a:pt x="30" y="8"/>
                    <a:pt x="32" y="1"/>
                    <a:pt x="28" y="2"/>
                  </a:cubicBezTo>
                  <a:cubicBezTo>
                    <a:pt x="25" y="4"/>
                    <a:pt x="20" y="10"/>
                    <a:pt x="14" y="9"/>
                  </a:cubicBezTo>
                  <a:cubicBezTo>
                    <a:pt x="7" y="8"/>
                    <a:pt x="12" y="7"/>
                    <a:pt x="9" y="6"/>
                  </a:cubicBezTo>
                  <a:cubicBezTo>
                    <a:pt x="5" y="4"/>
                    <a:pt x="7" y="1"/>
                    <a:pt x="4" y="1"/>
                  </a:cubicBezTo>
                  <a:cubicBezTo>
                    <a:pt x="1" y="0"/>
                    <a:pt x="4" y="4"/>
                    <a:pt x="2" y="4"/>
                  </a:cubicBezTo>
                  <a:cubicBezTo>
                    <a:pt x="0" y="4"/>
                    <a:pt x="2" y="9"/>
                    <a:pt x="2" y="10"/>
                  </a:cubicBezTo>
                  <a:cubicBezTo>
                    <a:pt x="3" y="12"/>
                    <a:pt x="1" y="18"/>
                    <a:pt x="2" y="18"/>
                  </a:cubicBezTo>
                  <a:cubicBezTo>
                    <a:pt x="4" y="18"/>
                    <a:pt x="5" y="23"/>
                    <a:pt x="5" y="24"/>
                  </a:cubicBezTo>
                  <a:cubicBezTo>
                    <a:pt x="5" y="24"/>
                    <a:pt x="8" y="28"/>
                    <a:pt x="8" y="30"/>
                  </a:cubicBezTo>
                  <a:cubicBezTo>
                    <a:pt x="8" y="32"/>
                    <a:pt x="11" y="34"/>
                    <a:pt x="12" y="34"/>
                  </a:cubicBezTo>
                  <a:cubicBezTo>
                    <a:pt x="14" y="34"/>
                    <a:pt x="15" y="35"/>
                    <a:pt x="15" y="36"/>
                  </a:cubicBezTo>
                  <a:cubicBezTo>
                    <a:pt x="15" y="38"/>
                    <a:pt x="15" y="41"/>
                    <a:pt x="15" y="41"/>
                  </a:cubicBezTo>
                  <a:cubicBezTo>
                    <a:pt x="13" y="41"/>
                    <a:pt x="13" y="47"/>
                    <a:pt x="11" y="47"/>
                  </a:cubicBezTo>
                  <a:cubicBezTo>
                    <a:pt x="10" y="47"/>
                    <a:pt x="11" y="53"/>
                    <a:pt x="12" y="54"/>
                  </a:cubicBezTo>
                  <a:cubicBezTo>
                    <a:pt x="14" y="54"/>
                    <a:pt x="15" y="56"/>
                    <a:pt x="15" y="58"/>
                  </a:cubicBezTo>
                  <a:cubicBezTo>
                    <a:pt x="15" y="59"/>
                    <a:pt x="22" y="63"/>
                    <a:pt x="24" y="63"/>
                  </a:cubicBezTo>
                  <a:cubicBezTo>
                    <a:pt x="26" y="64"/>
                    <a:pt x="27" y="67"/>
                    <a:pt x="27" y="68"/>
                  </a:cubicBezTo>
                  <a:cubicBezTo>
                    <a:pt x="28" y="69"/>
                    <a:pt x="27" y="71"/>
                    <a:pt x="27" y="72"/>
                  </a:cubicBezTo>
                  <a:cubicBezTo>
                    <a:pt x="27" y="74"/>
                    <a:pt x="29" y="75"/>
                    <a:pt x="29" y="78"/>
                  </a:cubicBezTo>
                  <a:cubicBezTo>
                    <a:pt x="29" y="79"/>
                    <a:pt x="31" y="82"/>
                    <a:pt x="34" y="83"/>
                  </a:cubicBezTo>
                  <a:cubicBezTo>
                    <a:pt x="34" y="83"/>
                    <a:pt x="35" y="83"/>
                    <a:pt x="36" y="83"/>
                  </a:cubicBezTo>
                  <a:cubicBezTo>
                    <a:pt x="38" y="83"/>
                    <a:pt x="38" y="81"/>
                    <a:pt x="39" y="82"/>
                  </a:cubicBezTo>
                  <a:cubicBezTo>
                    <a:pt x="40" y="83"/>
                    <a:pt x="42" y="82"/>
                    <a:pt x="44" y="82"/>
                  </a:cubicBezTo>
                  <a:cubicBezTo>
                    <a:pt x="46" y="82"/>
                    <a:pt x="50" y="90"/>
                    <a:pt x="51" y="94"/>
                  </a:cubicBezTo>
                  <a:cubicBezTo>
                    <a:pt x="53" y="97"/>
                    <a:pt x="53" y="99"/>
                    <a:pt x="56" y="101"/>
                  </a:cubicBezTo>
                  <a:cubicBezTo>
                    <a:pt x="58" y="102"/>
                    <a:pt x="62" y="101"/>
                    <a:pt x="64" y="105"/>
                  </a:cubicBezTo>
                  <a:cubicBezTo>
                    <a:pt x="68" y="108"/>
                    <a:pt x="77" y="111"/>
                    <a:pt x="82" y="111"/>
                  </a:cubicBezTo>
                  <a:cubicBezTo>
                    <a:pt x="85" y="112"/>
                    <a:pt x="88" y="107"/>
                    <a:pt x="94" y="108"/>
                  </a:cubicBezTo>
                  <a:cubicBezTo>
                    <a:pt x="98" y="109"/>
                    <a:pt x="97" y="116"/>
                    <a:pt x="99" y="117"/>
                  </a:cubicBezTo>
                  <a:cubicBezTo>
                    <a:pt x="101" y="120"/>
                    <a:pt x="121" y="122"/>
                    <a:pt x="125" y="123"/>
                  </a:cubicBezTo>
                  <a:cubicBezTo>
                    <a:pt x="126" y="123"/>
                    <a:pt x="130" y="123"/>
                    <a:pt x="132" y="123"/>
                  </a:cubicBezTo>
                  <a:cubicBezTo>
                    <a:pt x="132" y="123"/>
                    <a:pt x="132" y="122"/>
                    <a:pt x="132" y="121"/>
                  </a:cubicBezTo>
                  <a:cubicBezTo>
                    <a:pt x="132" y="118"/>
                    <a:pt x="135" y="115"/>
                    <a:pt x="137" y="114"/>
                  </a:cubicBezTo>
                  <a:cubicBezTo>
                    <a:pt x="140" y="113"/>
                    <a:pt x="142" y="112"/>
                    <a:pt x="144" y="112"/>
                  </a:cubicBezTo>
                  <a:cubicBezTo>
                    <a:pt x="146" y="112"/>
                    <a:pt x="144" y="107"/>
                    <a:pt x="143" y="106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1075;p79"/>
            <p:cNvSpPr/>
            <p:nvPr/>
          </p:nvSpPr>
          <p:spPr>
            <a:xfrm>
              <a:off x="5464493" y="2081989"/>
              <a:ext cx="821809" cy="390779"/>
            </a:xfrm>
            <a:custGeom>
              <a:avLst/>
              <a:gdLst/>
              <a:ahLst/>
              <a:cxnLst/>
              <a:rect l="l" t="t" r="r" b="b"/>
              <a:pathLst>
                <a:path w="301" h="143" extrusionOk="0">
                  <a:moveTo>
                    <a:pt x="300" y="59"/>
                  </a:moveTo>
                  <a:cubicBezTo>
                    <a:pt x="300" y="57"/>
                    <a:pt x="299" y="58"/>
                    <a:pt x="298" y="59"/>
                  </a:cubicBezTo>
                  <a:cubicBezTo>
                    <a:pt x="296" y="59"/>
                    <a:pt x="293" y="60"/>
                    <a:pt x="291" y="60"/>
                  </a:cubicBezTo>
                  <a:cubicBezTo>
                    <a:pt x="290" y="60"/>
                    <a:pt x="288" y="58"/>
                    <a:pt x="288" y="56"/>
                  </a:cubicBezTo>
                  <a:cubicBezTo>
                    <a:pt x="288" y="55"/>
                    <a:pt x="288" y="53"/>
                    <a:pt x="286" y="53"/>
                  </a:cubicBezTo>
                  <a:cubicBezTo>
                    <a:pt x="285" y="53"/>
                    <a:pt x="283" y="53"/>
                    <a:pt x="281" y="49"/>
                  </a:cubicBezTo>
                  <a:cubicBezTo>
                    <a:pt x="280" y="47"/>
                    <a:pt x="278" y="47"/>
                    <a:pt x="277" y="46"/>
                  </a:cubicBezTo>
                  <a:cubicBezTo>
                    <a:pt x="276" y="45"/>
                    <a:pt x="271" y="47"/>
                    <a:pt x="269" y="47"/>
                  </a:cubicBezTo>
                  <a:cubicBezTo>
                    <a:pt x="267" y="48"/>
                    <a:pt x="265" y="47"/>
                    <a:pt x="262" y="47"/>
                  </a:cubicBezTo>
                  <a:cubicBezTo>
                    <a:pt x="260" y="47"/>
                    <a:pt x="258" y="42"/>
                    <a:pt x="256" y="43"/>
                  </a:cubicBezTo>
                  <a:cubicBezTo>
                    <a:pt x="254" y="43"/>
                    <a:pt x="253" y="47"/>
                    <a:pt x="252" y="47"/>
                  </a:cubicBezTo>
                  <a:cubicBezTo>
                    <a:pt x="251" y="47"/>
                    <a:pt x="247" y="38"/>
                    <a:pt x="244" y="34"/>
                  </a:cubicBezTo>
                  <a:cubicBezTo>
                    <a:pt x="241" y="29"/>
                    <a:pt x="236" y="20"/>
                    <a:pt x="230" y="18"/>
                  </a:cubicBezTo>
                  <a:cubicBezTo>
                    <a:pt x="226" y="16"/>
                    <a:pt x="228" y="13"/>
                    <a:pt x="229" y="12"/>
                  </a:cubicBezTo>
                  <a:cubicBezTo>
                    <a:pt x="229" y="10"/>
                    <a:pt x="226" y="10"/>
                    <a:pt x="224" y="11"/>
                  </a:cubicBezTo>
                  <a:cubicBezTo>
                    <a:pt x="221" y="12"/>
                    <a:pt x="219" y="15"/>
                    <a:pt x="217" y="15"/>
                  </a:cubicBezTo>
                  <a:cubicBezTo>
                    <a:pt x="215" y="16"/>
                    <a:pt x="211" y="20"/>
                    <a:pt x="209" y="19"/>
                  </a:cubicBezTo>
                  <a:cubicBezTo>
                    <a:pt x="206" y="18"/>
                    <a:pt x="205" y="22"/>
                    <a:pt x="203" y="20"/>
                  </a:cubicBezTo>
                  <a:cubicBezTo>
                    <a:pt x="201" y="18"/>
                    <a:pt x="205" y="17"/>
                    <a:pt x="205" y="15"/>
                  </a:cubicBezTo>
                  <a:cubicBezTo>
                    <a:pt x="205" y="13"/>
                    <a:pt x="203" y="16"/>
                    <a:pt x="202" y="15"/>
                  </a:cubicBezTo>
                  <a:cubicBezTo>
                    <a:pt x="201" y="14"/>
                    <a:pt x="198" y="12"/>
                    <a:pt x="198" y="14"/>
                  </a:cubicBezTo>
                  <a:cubicBezTo>
                    <a:pt x="198" y="16"/>
                    <a:pt x="196" y="15"/>
                    <a:pt x="196" y="14"/>
                  </a:cubicBezTo>
                  <a:cubicBezTo>
                    <a:pt x="196" y="12"/>
                    <a:pt x="194" y="10"/>
                    <a:pt x="193" y="12"/>
                  </a:cubicBezTo>
                  <a:cubicBezTo>
                    <a:pt x="193" y="13"/>
                    <a:pt x="188" y="14"/>
                    <a:pt x="187" y="13"/>
                  </a:cubicBezTo>
                  <a:cubicBezTo>
                    <a:pt x="186" y="12"/>
                    <a:pt x="187" y="11"/>
                    <a:pt x="188" y="10"/>
                  </a:cubicBezTo>
                  <a:cubicBezTo>
                    <a:pt x="188" y="9"/>
                    <a:pt x="186" y="7"/>
                    <a:pt x="186" y="5"/>
                  </a:cubicBezTo>
                  <a:cubicBezTo>
                    <a:pt x="186" y="3"/>
                    <a:pt x="183" y="1"/>
                    <a:pt x="181" y="2"/>
                  </a:cubicBezTo>
                  <a:cubicBezTo>
                    <a:pt x="180" y="2"/>
                    <a:pt x="178" y="2"/>
                    <a:pt x="176" y="1"/>
                  </a:cubicBezTo>
                  <a:cubicBezTo>
                    <a:pt x="174" y="0"/>
                    <a:pt x="167" y="1"/>
                    <a:pt x="167" y="3"/>
                  </a:cubicBezTo>
                  <a:cubicBezTo>
                    <a:pt x="166" y="5"/>
                    <a:pt x="157" y="6"/>
                    <a:pt x="156" y="7"/>
                  </a:cubicBezTo>
                  <a:cubicBezTo>
                    <a:pt x="154" y="8"/>
                    <a:pt x="147" y="9"/>
                    <a:pt x="145" y="9"/>
                  </a:cubicBezTo>
                  <a:cubicBezTo>
                    <a:pt x="143" y="9"/>
                    <a:pt x="141" y="11"/>
                    <a:pt x="137" y="11"/>
                  </a:cubicBezTo>
                  <a:cubicBezTo>
                    <a:pt x="134" y="11"/>
                    <a:pt x="129" y="11"/>
                    <a:pt x="126" y="13"/>
                  </a:cubicBezTo>
                  <a:cubicBezTo>
                    <a:pt x="123" y="15"/>
                    <a:pt x="120" y="13"/>
                    <a:pt x="118" y="14"/>
                  </a:cubicBezTo>
                  <a:cubicBezTo>
                    <a:pt x="115" y="15"/>
                    <a:pt x="112" y="14"/>
                    <a:pt x="111" y="14"/>
                  </a:cubicBezTo>
                  <a:cubicBezTo>
                    <a:pt x="110" y="15"/>
                    <a:pt x="110" y="19"/>
                    <a:pt x="111" y="21"/>
                  </a:cubicBezTo>
                  <a:cubicBezTo>
                    <a:pt x="112" y="22"/>
                    <a:pt x="118" y="23"/>
                    <a:pt x="118" y="24"/>
                  </a:cubicBezTo>
                  <a:cubicBezTo>
                    <a:pt x="119" y="25"/>
                    <a:pt x="113" y="25"/>
                    <a:pt x="110" y="25"/>
                  </a:cubicBezTo>
                  <a:cubicBezTo>
                    <a:pt x="108" y="26"/>
                    <a:pt x="109" y="29"/>
                    <a:pt x="109" y="31"/>
                  </a:cubicBezTo>
                  <a:cubicBezTo>
                    <a:pt x="109" y="33"/>
                    <a:pt x="106" y="34"/>
                    <a:pt x="104" y="35"/>
                  </a:cubicBezTo>
                  <a:cubicBezTo>
                    <a:pt x="102" y="35"/>
                    <a:pt x="104" y="38"/>
                    <a:pt x="106" y="38"/>
                  </a:cubicBezTo>
                  <a:cubicBezTo>
                    <a:pt x="109" y="38"/>
                    <a:pt x="109" y="40"/>
                    <a:pt x="111" y="40"/>
                  </a:cubicBezTo>
                  <a:cubicBezTo>
                    <a:pt x="113" y="40"/>
                    <a:pt x="113" y="44"/>
                    <a:pt x="113" y="46"/>
                  </a:cubicBezTo>
                  <a:cubicBezTo>
                    <a:pt x="113" y="47"/>
                    <a:pt x="111" y="48"/>
                    <a:pt x="109" y="48"/>
                  </a:cubicBezTo>
                  <a:cubicBezTo>
                    <a:pt x="106" y="48"/>
                    <a:pt x="105" y="47"/>
                    <a:pt x="103" y="46"/>
                  </a:cubicBezTo>
                  <a:cubicBezTo>
                    <a:pt x="101" y="46"/>
                    <a:pt x="102" y="49"/>
                    <a:pt x="100" y="49"/>
                  </a:cubicBezTo>
                  <a:cubicBezTo>
                    <a:pt x="99" y="50"/>
                    <a:pt x="99" y="47"/>
                    <a:pt x="97" y="47"/>
                  </a:cubicBezTo>
                  <a:cubicBezTo>
                    <a:pt x="95" y="47"/>
                    <a:pt x="93" y="47"/>
                    <a:pt x="92" y="45"/>
                  </a:cubicBezTo>
                  <a:cubicBezTo>
                    <a:pt x="91" y="43"/>
                    <a:pt x="86" y="43"/>
                    <a:pt x="85" y="45"/>
                  </a:cubicBezTo>
                  <a:cubicBezTo>
                    <a:pt x="83" y="47"/>
                    <a:pt x="82" y="46"/>
                    <a:pt x="81" y="45"/>
                  </a:cubicBezTo>
                  <a:cubicBezTo>
                    <a:pt x="79" y="43"/>
                    <a:pt x="73" y="45"/>
                    <a:pt x="73" y="47"/>
                  </a:cubicBezTo>
                  <a:cubicBezTo>
                    <a:pt x="73" y="48"/>
                    <a:pt x="69" y="49"/>
                    <a:pt x="66" y="47"/>
                  </a:cubicBezTo>
                  <a:cubicBezTo>
                    <a:pt x="63" y="46"/>
                    <a:pt x="62" y="45"/>
                    <a:pt x="62" y="47"/>
                  </a:cubicBezTo>
                  <a:cubicBezTo>
                    <a:pt x="62" y="49"/>
                    <a:pt x="60" y="47"/>
                    <a:pt x="60" y="47"/>
                  </a:cubicBezTo>
                  <a:cubicBezTo>
                    <a:pt x="60" y="45"/>
                    <a:pt x="56" y="42"/>
                    <a:pt x="54" y="41"/>
                  </a:cubicBezTo>
                  <a:cubicBezTo>
                    <a:pt x="52" y="40"/>
                    <a:pt x="46" y="40"/>
                    <a:pt x="45" y="38"/>
                  </a:cubicBezTo>
                  <a:cubicBezTo>
                    <a:pt x="45" y="37"/>
                    <a:pt x="41" y="36"/>
                    <a:pt x="40" y="38"/>
                  </a:cubicBezTo>
                  <a:cubicBezTo>
                    <a:pt x="39" y="41"/>
                    <a:pt x="37" y="39"/>
                    <a:pt x="36" y="38"/>
                  </a:cubicBezTo>
                  <a:cubicBezTo>
                    <a:pt x="35" y="37"/>
                    <a:pt x="32" y="39"/>
                    <a:pt x="30" y="40"/>
                  </a:cubicBezTo>
                  <a:cubicBezTo>
                    <a:pt x="29" y="41"/>
                    <a:pt x="24" y="44"/>
                    <a:pt x="23" y="44"/>
                  </a:cubicBezTo>
                  <a:cubicBezTo>
                    <a:pt x="20" y="44"/>
                    <a:pt x="22" y="47"/>
                    <a:pt x="19" y="47"/>
                  </a:cubicBezTo>
                  <a:cubicBezTo>
                    <a:pt x="15" y="47"/>
                    <a:pt x="16" y="50"/>
                    <a:pt x="16" y="51"/>
                  </a:cubicBezTo>
                  <a:cubicBezTo>
                    <a:pt x="17" y="52"/>
                    <a:pt x="19" y="55"/>
                    <a:pt x="16" y="56"/>
                  </a:cubicBezTo>
                  <a:cubicBezTo>
                    <a:pt x="13" y="57"/>
                    <a:pt x="12" y="52"/>
                    <a:pt x="10" y="51"/>
                  </a:cubicBezTo>
                  <a:cubicBezTo>
                    <a:pt x="8" y="49"/>
                    <a:pt x="6" y="51"/>
                    <a:pt x="6" y="54"/>
                  </a:cubicBezTo>
                  <a:cubicBezTo>
                    <a:pt x="6" y="56"/>
                    <a:pt x="3" y="56"/>
                    <a:pt x="1" y="59"/>
                  </a:cubicBezTo>
                  <a:cubicBezTo>
                    <a:pt x="0" y="60"/>
                    <a:pt x="4" y="60"/>
                    <a:pt x="4" y="61"/>
                  </a:cubicBezTo>
                  <a:cubicBezTo>
                    <a:pt x="4" y="63"/>
                    <a:pt x="2" y="64"/>
                    <a:pt x="1" y="64"/>
                  </a:cubicBezTo>
                  <a:cubicBezTo>
                    <a:pt x="0" y="64"/>
                    <a:pt x="0" y="68"/>
                    <a:pt x="0" y="69"/>
                  </a:cubicBezTo>
                  <a:cubicBezTo>
                    <a:pt x="0" y="70"/>
                    <a:pt x="4" y="70"/>
                    <a:pt x="4" y="72"/>
                  </a:cubicBezTo>
                  <a:cubicBezTo>
                    <a:pt x="4" y="74"/>
                    <a:pt x="3" y="76"/>
                    <a:pt x="5" y="75"/>
                  </a:cubicBezTo>
                  <a:cubicBezTo>
                    <a:pt x="7" y="75"/>
                    <a:pt x="10" y="75"/>
                    <a:pt x="11" y="75"/>
                  </a:cubicBezTo>
                  <a:cubicBezTo>
                    <a:pt x="12" y="75"/>
                    <a:pt x="12" y="78"/>
                    <a:pt x="15" y="81"/>
                  </a:cubicBezTo>
                  <a:cubicBezTo>
                    <a:pt x="17" y="84"/>
                    <a:pt x="19" y="84"/>
                    <a:pt x="16" y="85"/>
                  </a:cubicBezTo>
                  <a:cubicBezTo>
                    <a:pt x="14" y="85"/>
                    <a:pt x="15" y="87"/>
                    <a:pt x="18" y="88"/>
                  </a:cubicBezTo>
                  <a:cubicBezTo>
                    <a:pt x="19" y="89"/>
                    <a:pt x="20" y="89"/>
                    <a:pt x="20" y="90"/>
                  </a:cubicBezTo>
                  <a:cubicBezTo>
                    <a:pt x="21" y="90"/>
                    <a:pt x="21" y="89"/>
                    <a:pt x="22" y="89"/>
                  </a:cubicBezTo>
                  <a:cubicBezTo>
                    <a:pt x="25" y="85"/>
                    <a:pt x="32" y="83"/>
                    <a:pt x="37" y="84"/>
                  </a:cubicBezTo>
                  <a:cubicBezTo>
                    <a:pt x="42" y="85"/>
                    <a:pt x="47" y="83"/>
                    <a:pt x="48" y="86"/>
                  </a:cubicBezTo>
                  <a:cubicBezTo>
                    <a:pt x="51" y="89"/>
                    <a:pt x="48" y="95"/>
                    <a:pt x="49" y="97"/>
                  </a:cubicBezTo>
                  <a:cubicBezTo>
                    <a:pt x="50" y="99"/>
                    <a:pt x="46" y="99"/>
                    <a:pt x="42" y="99"/>
                  </a:cubicBezTo>
                  <a:cubicBezTo>
                    <a:pt x="39" y="98"/>
                    <a:pt x="32" y="100"/>
                    <a:pt x="33" y="102"/>
                  </a:cubicBezTo>
                  <a:cubicBezTo>
                    <a:pt x="34" y="104"/>
                    <a:pt x="36" y="109"/>
                    <a:pt x="32" y="107"/>
                  </a:cubicBezTo>
                  <a:cubicBezTo>
                    <a:pt x="27" y="104"/>
                    <a:pt x="25" y="109"/>
                    <a:pt x="28" y="109"/>
                  </a:cubicBezTo>
                  <a:cubicBezTo>
                    <a:pt x="31" y="109"/>
                    <a:pt x="34" y="112"/>
                    <a:pt x="34" y="114"/>
                  </a:cubicBezTo>
                  <a:cubicBezTo>
                    <a:pt x="34" y="116"/>
                    <a:pt x="34" y="121"/>
                    <a:pt x="36" y="120"/>
                  </a:cubicBezTo>
                  <a:cubicBezTo>
                    <a:pt x="38" y="119"/>
                    <a:pt x="38" y="122"/>
                    <a:pt x="42" y="122"/>
                  </a:cubicBezTo>
                  <a:cubicBezTo>
                    <a:pt x="45" y="122"/>
                    <a:pt x="48" y="123"/>
                    <a:pt x="45" y="126"/>
                  </a:cubicBezTo>
                  <a:cubicBezTo>
                    <a:pt x="43" y="129"/>
                    <a:pt x="47" y="137"/>
                    <a:pt x="48" y="135"/>
                  </a:cubicBezTo>
                  <a:cubicBezTo>
                    <a:pt x="48" y="134"/>
                    <a:pt x="48" y="132"/>
                    <a:pt x="48" y="131"/>
                  </a:cubicBezTo>
                  <a:cubicBezTo>
                    <a:pt x="47" y="126"/>
                    <a:pt x="54" y="126"/>
                    <a:pt x="56" y="126"/>
                  </a:cubicBezTo>
                  <a:cubicBezTo>
                    <a:pt x="59" y="126"/>
                    <a:pt x="62" y="130"/>
                    <a:pt x="65" y="134"/>
                  </a:cubicBezTo>
                  <a:cubicBezTo>
                    <a:pt x="68" y="137"/>
                    <a:pt x="71" y="134"/>
                    <a:pt x="71" y="134"/>
                  </a:cubicBezTo>
                  <a:cubicBezTo>
                    <a:pt x="72" y="101"/>
                    <a:pt x="72" y="101"/>
                    <a:pt x="72" y="101"/>
                  </a:cubicBezTo>
                  <a:cubicBezTo>
                    <a:pt x="90" y="97"/>
                    <a:pt x="90" y="97"/>
                    <a:pt x="90" y="97"/>
                  </a:cubicBezTo>
                  <a:cubicBezTo>
                    <a:pt x="91" y="96"/>
                    <a:pt x="91" y="96"/>
                    <a:pt x="91" y="96"/>
                  </a:cubicBezTo>
                  <a:cubicBezTo>
                    <a:pt x="93" y="92"/>
                    <a:pt x="97" y="95"/>
                    <a:pt x="97" y="96"/>
                  </a:cubicBezTo>
                  <a:cubicBezTo>
                    <a:pt x="98" y="97"/>
                    <a:pt x="98" y="92"/>
                    <a:pt x="100" y="92"/>
                  </a:cubicBezTo>
                  <a:cubicBezTo>
                    <a:pt x="103" y="92"/>
                    <a:pt x="100" y="97"/>
                    <a:pt x="102" y="97"/>
                  </a:cubicBezTo>
                  <a:cubicBezTo>
                    <a:pt x="104" y="97"/>
                    <a:pt x="108" y="102"/>
                    <a:pt x="107" y="106"/>
                  </a:cubicBezTo>
                  <a:cubicBezTo>
                    <a:pt x="109" y="109"/>
                    <a:pt x="115" y="114"/>
                    <a:pt x="115" y="116"/>
                  </a:cubicBezTo>
                  <a:cubicBezTo>
                    <a:pt x="116" y="118"/>
                    <a:pt x="123" y="114"/>
                    <a:pt x="125" y="115"/>
                  </a:cubicBezTo>
                  <a:cubicBezTo>
                    <a:pt x="126" y="116"/>
                    <a:pt x="138" y="116"/>
                    <a:pt x="140" y="116"/>
                  </a:cubicBezTo>
                  <a:cubicBezTo>
                    <a:pt x="142" y="116"/>
                    <a:pt x="144" y="120"/>
                    <a:pt x="145" y="120"/>
                  </a:cubicBezTo>
                  <a:cubicBezTo>
                    <a:pt x="148" y="121"/>
                    <a:pt x="147" y="124"/>
                    <a:pt x="147" y="127"/>
                  </a:cubicBezTo>
                  <a:cubicBezTo>
                    <a:pt x="147" y="130"/>
                    <a:pt x="151" y="133"/>
                    <a:pt x="151" y="134"/>
                  </a:cubicBezTo>
                  <a:cubicBezTo>
                    <a:pt x="152" y="137"/>
                    <a:pt x="156" y="136"/>
                    <a:pt x="157" y="136"/>
                  </a:cubicBezTo>
                  <a:cubicBezTo>
                    <a:pt x="160" y="137"/>
                    <a:pt x="164" y="138"/>
                    <a:pt x="164" y="140"/>
                  </a:cubicBezTo>
                  <a:cubicBezTo>
                    <a:pt x="164" y="143"/>
                    <a:pt x="168" y="141"/>
                    <a:pt x="168" y="139"/>
                  </a:cubicBezTo>
                  <a:cubicBezTo>
                    <a:pt x="168" y="137"/>
                    <a:pt x="170" y="135"/>
                    <a:pt x="175" y="134"/>
                  </a:cubicBezTo>
                  <a:cubicBezTo>
                    <a:pt x="177" y="133"/>
                    <a:pt x="179" y="133"/>
                    <a:pt x="180" y="133"/>
                  </a:cubicBezTo>
                  <a:cubicBezTo>
                    <a:pt x="181" y="131"/>
                    <a:pt x="181" y="129"/>
                    <a:pt x="181" y="129"/>
                  </a:cubicBezTo>
                  <a:cubicBezTo>
                    <a:pt x="183" y="128"/>
                    <a:pt x="186" y="126"/>
                    <a:pt x="186" y="123"/>
                  </a:cubicBezTo>
                  <a:cubicBezTo>
                    <a:pt x="186" y="122"/>
                    <a:pt x="193" y="122"/>
                    <a:pt x="196" y="123"/>
                  </a:cubicBezTo>
                  <a:cubicBezTo>
                    <a:pt x="200" y="125"/>
                    <a:pt x="203" y="125"/>
                    <a:pt x="203" y="122"/>
                  </a:cubicBezTo>
                  <a:cubicBezTo>
                    <a:pt x="204" y="120"/>
                    <a:pt x="209" y="119"/>
                    <a:pt x="211" y="120"/>
                  </a:cubicBezTo>
                  <a:cubicBezTo>
                    <a:pt x="213" y="121"/>
                    <a:pt x="217" y="123"/>
                    <a:pt x="220" y="122"/>
                  </a:cubicBezTo>
                  <a:cubicBezTo>
                    <a:pt x="223" y="122"/>
                    <a:pt x="236" y="122"/>
                    <a:pt x="240" y="123"/>
                  </a:cubicBezTo>
                  <a:cubicBezTo>
                    <a:pt x="243" y="124"/>
                    <a:pt x="244" y="122"/>
                    <a:pt x="247" y="125"/>
                  </a:cubicBezTo>
                  <a:cubicBezTo>
                    <a:pt x="249" y="128"/>
                    <a:pt x="250" y="125"/>
                    <a:pt x="253" y="128"/>
                  </a:cubicBezTo>
                  <a:cubicBezTo>
                    <a:pt x="253" y="127"/>
                    <a:pt x="253" y="126"/>
                    <a:pt x="253" y="124"/>
                  </a:cubicBezTo>
                  <a:cubicBezTo>
                    <a:pt x="253" y="122"/>
                    <a:pt x="256" y="121"/>
                    <a:pt x="256" y="119"/>
                  </a:cubicBezTo>
                  <a:cubicBezTo>
                    <a:pt x="257" y="118"/>
                    <a:pt x="253" y="112"/>
                    <a:pt x="253" y="110"/>
                  </a:cubicBezTo>
                  <a:cubicBezTo>
                    <a:pt x="253" y="109"/>
                    <a:pt x="253" y="105"/>
                    <a:pt x="252" y="104"/>
                  </a:cubicBezTo>
                  <a:cubicBezTo>
                    <a:pt x="251" y="104"/>
                    <a:pt x="255" y="101"/>
                    <a:pt x="256" y="101"/>
                  </a:cubicBezTo>
                  <a:cubicBezTo>
                    <a:pt x="259" y="101"/>
                    <a:pt x="262" y="99"/>
                    <a:pt x="264" y="100"/>
                  </a:cubicBezTo>
                  <a:cubicBezTo>
                    <a:pt x="265" y="101"/>
                    <a:pt x="266" y="101"/>
                    <a:pt x="268" y="101"/>
                  </a:cubicBezTo>
                  <a:cubicBezTo>
                    <a:pt x="271" y="101"/>
                    <a:pt x="270" y="99"/>
                    <a:pt x="268" y="98"/>
                  </a:cubicBezTo>
                  <a:cubicBezTo>
                    <a:pt x="267" y="97"/>
                    <a:pt x="273" y="87"/>
                    <a:pt x="273" y="84"/>
                  </a:cubicBezTo>
                  <a:cubicBezTo>
                    <a:pt x="274" y="80"/>
                    <a:pt x="276" y="84"/>
                    <a:pt x="278" y="84"/>
                  </a:cubicBezTo>
                  <a:cubicBezTo>
                    <a:pt x="280" y="84"/>
                    <a:pt x="284" y="84"/>
                    <a:pt x="285" y="84"/>
                  </a:cubicBezTo>
                  <a:cubicBezTo>
                    <a:pt x="287" y="85"/>
                    <a:pt x="291" y="84"/>
                    <a:pt x="292" y="82"/>
                  </a:cubicBezTo>
                  <a:cubicBezTo>
                    <a:pt x="293" y="80"/>
                    <a:pt x="290" y="80"/>
                    <a:pt x="291" y="75"/>
                  </a:cubicBezTo>
                  <a:cubicBezTo>
                    <a:pt x="291" y="72"/>
                    <a:pt x="293" y="70"/>
                    <a:pt x="296" y="70"/>
                  </a:cubicBezTo>
                  <a:cubicBezTo>
                    <a:pt x="298" y="70"/>
                    <a:pt x="299" y="68"/>
                    <a:pt x="299" y="66"/>
                  </a:cubicBezTo>
                  <a:cubicBezTo>
                    <a:pt x="299" y="64"/>
                    <a:pt x="301" y="63"/>
                    <a:pt x="301" y="61"/>
                  </a:cubicBezTo>
                  <a:cubicBezTo>
                    <a:pt x="301" y="60"/>
                    <a:pt x="301" y="60"/>
                    <a:pt x="300" y="59"/>
                  </a:cubicBezTo>
                  <a:close/>
                  <a:moveTo>
                    <a:pt x="112" y="91"/>
                  </a:moveTo>
                  <a:cubicBezTo>
                    <a:pt x="111" y="92"/>
                    <a:pt x="103" y="89"/>
                    <a:pt x="102" y="88"/>
                  </a:cubicBezTo>
                  <a:cubicBezTo>
                    <a:pt x="101" y="86"/>
                    <a:pt x="114" y="88"/>
                    <a:pt x="112" y="91"/>
                  </a:cubicBezTo>
                  <a:close/>
                  <a:moveTo>
                    <a:pt x="237" y="90"/>
                  </a:moveTo>
                  <a:cubicBezTo>
                    <a:pt x="230" y="90"/>
                    <a:pt x="217" y="86"/>
                    <a:pt x="212" y="93"/>
                  </a:cubicBezTo>
                  <a:cubicBezTo>
                    <a:pt x="206" y="98"/>
                    <a:pt x="210" y="102"/>
                    <a:pt x="207" y="102"/>
                  </a:cubicBezTo>
                  <a:cubicBezTo>
                    <a:pt x="205" y="103"/>
                    <a:pt x="204" y="93"/>
                    <a:pt x="206" y="90"/>
                  </a:cubicBezTo>
                  <a:cubicBezTo>
                    <a:pt x="210" y="87"/>
                    <a:pt x="219" y="85"/>
                    <a:pt x="226" y="87"/>
                  </a:cubicBezTo>
                  <a:cubicBezTo>
                    <a:pt x="232" y="89"/>
                    <a:pt x="243" y="85"/>
                    <a:pt x="244" y="86"/>
                  </a:cubicBezTo>
                  <a:cubicBezTo>
                    <a:pt x="246" y="86"/>
                    <a:pt x="243" y="90"/>
                    <a:pt x="237" y="90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1076;p79"/>
            <p:cNvSpPr/>
            <p:nvPr/>
          </p:nvSpPr>
          <p:spPr>
            <a:xfrm>
              <a:off x="4775180" y="3234200"/>
              <a:ext cx="370653" cy="387424"/>
            </a:xfrm>
            <a:custGeom>
              <a:avLst/>
              <a:gdLst/>
              <a:ahLst/>
              <a:cxnLst/>
              <a:rect l="l" t="t" r="r" b="b"/>
              <a:pathLst>
                <a:path w="136" h="142" extrusionOk="0">
                  <a:moveTo>
                    <a:pt x="124" y="94"/>
                  </a:moveTo>
                  <a:cubicBezTo>
                    <a:pt x="121" y="92"/>
                    <a:pt x="120" y="67"/>
                    <a:pt x="122" y="66"/>
                  </a:cubicBezTo>
                  <a:cubicBezTo>
                    <a:pt x="122" y="66"/>
                    <a:pt x="122" y="66"/>
                    <a:pt x="122" y="67"/>
                  </a:cubicBezTo>
                  <a:cubicBezTo>
                    <a:pt x="122" y="62"/>
                    <a:pt x="122" y="62"/>
                    <a:pt x="122" y="62"/>
                  </a:cubicBezTo>
                  <a:cubicBezTo>
                    <a:pt x="122" y="62"/>
                    <a:pt x="122" y="62"/>
                    <a:pt x="121" y="61"/>
                  </a:cubicBezTo>
                  <a:cubicBezTo>
                    <a:pt x="121" y="61"/>
                    <a:pt x="120" y="61"/>
                    <a:pt x="120" y="59"/>
                  </a:cubicBezTo>
                  <a:cubicBezTo>
                    <a:pt x="120" y="57"/>
                    <a:pt x="122" y="57"/>
                    <a:pt x="122" y="57"/>
                  </a:cubicBezTo>
                  <a:cubicBezTo>
                    <a:pt x="122" y="57"/>
                    <a:pt x="121" y="53"/>
                    <a:pt x="123" y="53"/>
                  </a:cubicBezTo>
                  <a:cubicBezTo>
                    <a:pt x="123" y="53"/>
                    <a:pt x="123" y="52"/>
                    <a:pt x="123" y="52"/>
                  </a:cubicBezTo>
                  <a:cubicBezTo>
                    <a:pt x="124" y="51"/>
                    <a:pt x="124" y="48"/>
                    <a:pt x="124" y="46"/>
                  </a:cubicBezTo>
                  <a:cubicBezTo>
                    <a:pt x="124" y="44"/>
                    <a:pt x="125" y="42"/>
                    <a:pt x="126" y="40"/>
                  </a:cubicBezTo>
                  <a:cubicBezTo>
                    <a:pt x="127" y="38"/>
                    <a:pt x="126" y="35"/>
                    <a:pt x="128" y="34"/>
                  </a:cubicBezTo>
                  <a:cubicBezTo>
                    <a:pt x="129" y="33"/>
                    <a:pt x="129" y="31"/>
                    <a:pt x="131" y="31"/>
                  </a:cubicBezTo>
                  <a:cubicBezTo>
                    <a:pt x="133" y="30"/>
                    <a:pt x="134" y="30"/>
                    <a:pt x="134" y="29"/>
                  </a:cubicBezTo>
                  <a:cubicBezTo>
                    <a:pt x="134" y="28"/>
                    <a:pt x="136" y="26"/>
                    <a:pt x="136" y="25"/>
                  </a:cubicBezTo>
                  <a:cubicBezTo>
                    <a:pt x="136" y="23"/>
                    <a:pt x="134" y="23"/>
                    <a:pt x="134" y="21"/>
                  </a:cubicBezTo>
                  <a:cubicBezTo>
                    <a:pt x="134" y="19"/>
                    <a:pt x="135" y="15"/>
                    <a:pt x="135" y="15"/>
                  </a:cubicBezTo>
                  <a:cubicBezTo>
                    <a:pt x="135" y="15"/>
                    <a:pt x="135" y="15"/>
                    <a:pt x="135" y="15"/>
                  </a:cubicBezTo>
                  <a:cubicBezTo>
                    <a:pt x="131" y="11"/>
                    <a:pt x="126" y="8"/>
                    <a:pt x="125" y="8"/>
                  </a:cubicBezTo>
                  <a:cubicBezTo>
                    <a:pt x="124" y="7"/>
                    <a:pt x="122" y="8"/>
                    <a:pt x="122" y="8"/>
                  </a:cubicBezTo>
                  <a:cubicBezTo>
                    <a:pt x="122" y="8"/>
                    <a:pt x="120" y="6"/>
                    <a:pt x="118" y="8"/>
                  </a:cubicBezTo>
                  <a:cubicBezTo>
                    <a:pt x="116" y="9"/>
                    <a:pt x="113" y="8"/>
                    <a:pt x="113" y="8"/>
                  </a:cubicBezTo>
                  <a:cubicBezTo>
                    <a:pt x="113" y="8"/>
                    <a:pt x="111" y="7"/>
                    <a:pt x="111" y="4"/>
                  </a:cubicBezTo>
                  <a:cubicBezTo>
                    <a:pt x="110" y="3"/>
                    <a:pt x="109" y="3"/>
                    <a:pt x="108" y="2"/>
                  </a:cubicBezTo>
                  <a:cubicBezTo>
                    <a:pt x="109" y="3"/>
                    <a:pt x="109" y="3"/>
                    <a:pt x="109" y="3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103" y="4"/>
                    <a:pt x="96" y="0"/>
                    <a:pt x="95" y="3"/>
                  </a:cubicBezTo>
                  <a:cubicBezTo>
                    <a:pt x="93" y="5"/>
                    <a:pt x="92" y="4"/>
                    <a:pt x="88" y="4"/>
                  </a:cubicBezTo>
                  <a:cubicBezTo>
                    <a:pt x="86" y="4"/>
                    <a:pt x="83" y="5"/>
                    <a:pt x="81" y="6"/>
                  </a:cubicBezTo>
                  <a:cubicBezTo>
                    <a:pt x="79" y="7"/>
                    <a:pt x="76" y="5"/>
                    <a:pt x="74" y="6"/>
                  </a:cubicBezTo>
                  <a:cubicBezTo>
                    <a:pt x="74" y="7"/>
                    <a:pt x="73" y="10"/>
                    <a:pt x="73" y="10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59" y="8"/>
                    <a:pt x="56" y="4"/>
                    <a:pt x="52" y="4"/>
                  </a:cubicBezTo>
                  <a:cubicBezTo>
                    <a:pt x="50" y="4"/>
                    <a:pt x="45" y="9"/>
                    <a:pt x="45" y="9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8"/>
                    <a:pt x="45" y="20"/>
                    <a:pt x="43" y="22"/>
                  </a:cubicBezTo>
                  <a:cubicBezTo>
                    <a:pt x="42" y="25"/>
                    <a:pt x="40" y="26"/>
                    <a:pt x="40" y="31"/>
                  </a:cubicBezTo>
                  <a:cubicBezTo>
                    <a:pt x="40" y="35"/>
                    <a:pt x="36" y="42"/>
                    <a:pt x="36" y="46"/>
                  </a:cubicBezTo>
                  <a:cubicBezTo>
                    <a:pt x="36" y="50"/>
                    <a:pt x="29" y="52"/>
                    <a:pt x="29" y="54"/>
                  </a:cubicBezTo>
                  <a:cubicBezTo>
                    <a:pt x="29" y="56"/>
                    <a:pt x="28" y="61"/>
                    <a:pt x="28" y="66"/>
                  </a:cubicBezTo>
                  <a:cubicBezTo>
                    <a:pt x="28" y="71"/>
                    <a:pt x="25" y="67"/>
                    <a:pt x="25" y="72"/>
                  </a:cubicBezTo>
                  <a:cubicBezTo>
                    <a:pt x="25" y="76"/>
                    <a:pt x="24" y="74"/>
                    <a:pt x="21" y="76"/>
                  </a:cubicBezTo>
                  <a:cubicBezTo>
                    <a:pt x="19" y="78"/>
                    <a:pt x="18" y="78"/>
                    <a:pt x="18" y="76"/>
                  </a:cubicBezTo>
                  <a:cubicBezTo>
                    <a:pt x="18" y="74"/>
                    <a:pt x="14" y="74"/>
                    <a:pt x="12" y="76"/>
                  </a:cubicBezTo>
                  <a:cubicBezTo>
                    <a:pt x="9" y="78"/>
                    <a:pt x="8" y="76"/>
                    <a:pt x="7" y="76"/>
                  </a:cubicBezTo>
                  <a:cubicBezTo>
                    <a:pt x="6" y="76"/>
                    <a:pt x="2" y="77"/>
                    <a:pt x="0" y="79"/>
                  </a:cubicBezTo>
                  <a:cubicBezTo>
                    <a:pt x="1" y="82"/>
                    <a:pt x="1" y="85"/>
                    <a:pt x="2" y="88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4" y="87"/>
                    <a:pt x="6" y="86"/>
                    <a:pt x="7" y="86"/>
                  </a:cubicBezTo>
                  <a:cubicBezTo>
                    <a:pt x="9" y="86"/>
                    <a:pt x="31" y="86"/>
                    <a:pt x="31" y="86"/>
                  </a:cubicBezTo>
                  <a:cubicBezTo>
                    <a:pt x="31" y="86"/>
                    <a:pt x="33" y="89"/>
                    <a:pt x="32" y="92"/>
                  </a:cubicBezTo>
                  <a:cubicBezTo>
                    <a:pt x="32" y="95"/>
                    <a:pt x="34" y="94"/>
                    <a:pt x="35" y="98"/>
                  </a:cubicBezTo>
                  <a:cubicBezTo>
                    <a:pt x="37" y="101"/>
                    <a:pt x="38" y="103"/>
                    <a:pt x="41" y="102"/>
                  </a:cubicBezTo>
                  <a:cubicBezTo>
                    <a:pt x="45" y="101"/>
                    <a:pt x="49" y="100"/>
                    <a:pt x="50" y="100"/>
                  </a:cubicBezTo>
                  <a:cubicBezTo>
                    <a:pt x="51" y="101"/>
                    <a:pt x="51" y="95"/>
                    <a:pt x="53" y="94"/>
                  </a:cubicBezTo>
                  <a:cubicBezTo>
                    <a:pt x="55" y="93"/>
                    <a:pt x="59" y="94"/>
                    <a:pt x="59" y="94"/>
                  </a:cubicBezTo>
                  <a:cubicBezTo>
                    <a:pt x="59" y="94"/>
                    <a:pt x="59" y="96"/>
                    <a:pt x="62" y="96"/>
                  </a:cubicBezTo>
                  <a:cubicBezTo>
                    <a:pt x="66" y="96"/>
                    <a:pt x="67" y="95"/>
                    <a:pt x="67" y="97"/>
                  </a:cubicBezTo>
                  <a:cubicBezTo>
                    <a:pt x="67" y="99"/>
                    <a:pt x="68" y="102"/>
                    <a:pt x="69" y="103"/>
                  </a:cubicBezTo>
                  <a:cubicBezTo>
                    <a:pt x="70" y="104"/>
                    <a:pt x="66" y="112"/>
                    <a:pt x="68" y="113"/>
                  </a:cubicBezTo>
                  <a:cubicBezTo>
                    <a:pt x="70" y="114"/>
                    <a:pt x="72" y="118"/>
                    <a:pt x="72" y="119"/>
                  </a:cubicBezTo>
                  <a:cubicBezTo>
                    <a:pt x="71" y="121"/>
                    <a:pt x="70" y="124"/>
                    <a:pt x="72" y="125"/>
                  </a:cubicBezTo>
                  <a:cubicBezTo>
                    <a:pt x="73" y="125"/>
                    <a:pt x="73" y="123"/>
                    <a:pt x="75" y="123"/>
                  </a:cubicBezTo>
                  <a:cubicBezTo>
                    <a:pt x="77" y="123"/>
                    <a:pt x="80" y="123"/>
                    <a:pt x="82" y="122"/>
                  </a:cubicBezTo>
                  <a:cubicBezTo>
                    <a:pt x="83" y="122"/>
                    <a:pt x="84" y="122"/>
                    <a:pt x="84" y="122"/>
                  </a:cubicBezTo>
                  <a:cubicBezTo>
                    <a:pt x="86" y="123"/>
                    <a:pt x="86" y="124"/>
                    <a:pt x="86" y="124"/>
                  </a:cubicBezTo>
                  <a:cubicBezTo>
                    <a:pt x="86" y="124"/>
                    <a:pt x="86" y="127"/>
                    <a:pt x="88" y="126"/>
                  </a:cubicBezTo>
                  <a:cubicBezTo>
                    <a:pt x="89" y="125"/>
                    <a:pt x="93" y="124"/>
                    <a:pt x="93" y="126"/>
                  </a:cubicBezTo>
                  <a:cubicBezTo>
                    <a:pt x="92" y="127"/>
                    <a:pt x="94" y="130"/>
                    <a:pt x="95" y="129"/>
                  </a:cubicBezTo>
                  <a:cubicBezTo>
                    <a:pt x="96" y="129"/>
                    <a:pt x="99" y="132"/>
                    <a:pt x="101" y="132"/>
                  </a:cubicBezTo>
                  <a:cubicBezTo>
                    <a:pt x="103" y="132"/>
                    <a:pt x="104" y="132"/>
                    <a:pt x="104" y="131"/>
                  </a:cubicBezTo>
                  <a:cubicBezTo>
                    <a:pt x="104" y="129"/>
                    <a:pt x="106" y="128"/>
                    <a:pt x="107" y="129"/>
                  </a:cubicBezTo>
                  <a:cubicBezTo>
                    <a:pt x="108" y="131"/>
                    <a:pt x="110" y="134"/>
                    <a:pt x="111" y="134"/>
                  </a:cubicBezTo>
                  <a:cubicBezTo>
                    <a:pt x="112" y="134"/>
                    <a:pt x="117" y="134"/>
                    <a:pt x="117" y="134"/>
                  </a:cubicBezTo>
                  <a:cubicBezTo>
                    <a:pt x="117" y="136"/>
                    <a:pt x="118" y="140"/>
                    <a:pt x="120" y="141"/>
                  </a:cubicBezTo>
                  <a:cubicBezTo>
                    <a:pt x="122" y="142"/>
                    <a:pt x="124" y="141"/>
                    <a:pt x="124" y="141"/>
                  </a:cubicBezTo>
                  <a:cubicBezTo>
                    <a:pt x="124" y="141"/>
                    <a:pt x="126" y="140"/>
                    <a:pt x="126" y="137"/>
                  </a:cubicBezTo>
                  <a:cubicBezTo>
                    <a:pt x="126" y="135"/>
                    <a:pt x="126" y="133"/>
                    <a:pt x="125" y="133"/>
                  </a:cubicBezTo>
                  <a:cubicBezTo>
                    <a:pt x="124" y="133"/>
                    <a:pt x="123" y="134"/>
                    <a:pt x="120" y="134"/>
                  </a:cubicBezTo>
                  <a:cubicBezTo>
                    <a:pt x="118" y="134"/>
                    <a:pt x="116" y="129"/>
                    <a:pt x="115" y="128"/>
                  </a:cubicBezTo>
                  <a:cubicBezTo>
                    <a:pt x="114" y="127"/>
                    <a:pt x="117" y="123"/>
                    <a:pt x="117" y="122"/>
                  </a:cubicBezTo>
                  <a:cubicBezTo>
                    <a:pt x="117" y="119"/>
                    <a:pt x="119" y="113"/>
                    <a:pt x="117" y="113"/>
                  </a:cubicBezTo>
                  <a:cubicBezTo>
                    <a:pt x="116" y="112"/>
                    <a:pt x="117" y="111"/>
                    <a:pt x="118" y="109"/>
                  </a:cubicBezTo>
                  <a:cubicBezTo>
                    <a:pt x="120" y="108"/>
                    <a:pt x="118" y="104"/>
                    <a:pt x="120" y="104"/>
                  </a:cubicBezTo>
                  <a:cubicBezTo>
                    <a:pt x="123" y="104"/>
                    <a:pt x="128" y="104"/>
                    <a:pt x="129" y="103"/>
                  </a:cubicBezTo>
                  <a:cubicBezTo>
                    <a:pt x="129" y="102"/>
                    <a:pt x="129" y="102"/>
                    <a:pt x="129" y="102"/>
                  </a:cubicBezTo>
                  <a:cubicBezTo>
                    <a:pt x="130" y="102"/>
                    <a:pt x="130" y="101"/>
                    <a:pt x="130" y="101"/>
                  </a:cubicBezTo>
                  <a:cubicBezTo>
                    <a:pt x="128" y="99"/>
                    <a:pt x="126" y="95"/>
                    <a:pt x="124" y="94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1077;p79"/>
            <p:cNvSpPr/>
            <p:nvPr/>
          </p:nvSpPr>
          <p:spPr>
            <a:xfrm>
              <a:off x="5105581" y="3395206"/>
              <a:ext cx="31866" cy="43607"/>
            </a:xfrm>
            <a:custGeom>
              <a:avLst/>
              <a:gdLst/>
              <a:ahLst/>
              <a:cxnLst/>
              <a:rect l="l" t="t" r="r" b="b"/>
              <a:pathLst>
                <a:path w="12" h="16" extrusionOk="0">
                  <a:moveTo>
                    <a:pt x="0" y="8"/>
                  </a:moveTo>
                  <a:cubicBezTo>
                    <a:pt x="1" y="9"/>
                    <a:pt x="2" y="12"/>
                    <a:pt x="2" y="16"/>
                  </a:cubicBezTo>
                  <a:cubicBezTo>
                    <a:pt x="4" y="15"/>
                    <a:pt x="5" y="14"/>
                    <a:pt x="6" y="14"/>
                  </a:cubicBezTo>
                  <a:cubicBezTo>
                    <a:pt x="8" y="13"/>
                    <a:pt x="12" y="5"/>
                    <a:pt x="12" y="5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0"/>
                  </a:cubicBezTo>
                  <a:cubicBezTo>
                    <a:pt x="8" y="0"/>
                    <a:pt x="6" y="0"/>
                    <a:pt x="6" y="0"/>
                  </a:cubicBezTo>
                  <a:cubicBezTo>
                    <a:pt x="6" y="0"/>
                    <a:pt x="7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1078;p79"/>
            <p:cNvSpPr/>
            <p:nvPr/>
          </p:nvSpPr>
          <p:spPr>
            <a:xfrm>
              <a:off x="5127384" y="3564601"/>
              <a:ext cx="211323" cy="343819"/>
            </a:xfrm>
            <a:custGeom>
              <a:avLst/>
              <a:gdLst/>
              <a:ahLst/>
              <a:cxnLst/>
              <a:rect l="l" t="t" r="r" b="b"/>
              <a:pathLst>
                <a:path w="78" h="126" extrusionOk="0">
                  <a:moveTo>
                    <a:pt x="78" y="32"/>
                  </a:moveTo>
                  <a:cubicBezTo>
                    <a:pt x="78" y="31"/>
                    <a:pt x="76" y="21"/>
                    <a:pt x="77" y="18"/>
                  </a:cubicBezTo>
                  <a:cubicBezTo>
                    <a:pt x="77" y="14"/>
                    <a:pt x="76" y="5"/>
                    <a:pt x="76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2" y="1"/>
                    <a:pt x="68" y="3"/>
                    <a:pt x="67" y="4"/>
                  </a:cubicBezTo>
                  <a:cubicBezTo>
                    <a:pt x="67" y="6"/>
                    <a:pt x="64" y="4"/>
                    <a:pt x="63" y="6"/>
                  </a:cubicBezTo>
                  <a:cubicBezTo>
                    <a:pt x="61" y="7"/>
                    <a:pt x="59" y="6"/>
                    <a:pt x="58" y="5"/>
                  </a:cubicBezTo>
                  <a:cubicBezTo>
                    <a:pt x="56" y="5"/>
                    <a:pt x="55" y="7"/>
                    <a:pt x="55" y="8"/>
                  </a:cubicBezTo>
                  <a:cubicBezTo>
                    <a:pt x="55" y="9"/>
                    <a:pt x="53" y="8"/>
                    <a:pt x="51" y="8"/>
                  </a:cubicBezTo>
                  <a:cubicBezTo>
                    <a:pt x="50" y="8"/>
                    <a:pt x="46" y="9"/>
                    <a:pt x="45" y="9"/>
                  </a:cubicBezTo>
                  <a:cubicBezTo>
                    <a:pt x="43" y="9"/>
                    <a:pt x="44" y="8"/>
                    <a:pt x="43" y="7"/>
                  </a:cubicBezTo>
                  <a:cubicBezTo>
                    <a:pt x="41" y="7"/>
                    <a:pt x="39" y="8"/>
                    <a:pt x="38" y="8"/>
                  </a:cubicBezTo>
                  <a:cubicBezTo>
                    <a:pt x="37" y="8"/>
                    <a:pt x="35" y="8"/>
                    <a:pt x="34" y="8"/>
                  </a:cubicBezTo>
                  <a:cubicBezTo>
                    <a:pt x="34" y="8"/>
                    <a:pt x="33" y="9"/>
                    <a:pt x="33" y="10"/>
                  </a:cubicBezTo>
                  <a:cubicBezTo>
                    <a:pt x="32" y="14"/>
                    <a:pt x="36" y="22"/>
                    <a:pt x="37" y="26"/>
                  </a:cubicBezTo>
                  <a:cubicBezTo>
                    <a:pt x="38" y="27"/>
                    <a:pt x="40" y="29"/>
                    <a:pt x="41" y="30"/>
                  </a:cubicBezTo>
                  <a:cubicBezTo>
                    <a:pt x="43" y="32"/>
                    <a:pt x="41" y="32"/>
                    <a:pt x="42" y="38"/>
                  </a:cubicBezTo>
                  <a:cubicBezTo>
                    <a:pt x="42" y="43"/>
                    <a:pt x="39" y="41"/>
                    <a:pt x="37" y="43"/>
                  </a:cubicBezTo>
                  <a:cubicBezTo>
                    <a:pt x="35" y="44"/>
                    <a:pt x="37" y="48"/>
                    <a:pt x="36" y="49"/>
                  </a:cubicBezTo>
                  <a:cubicBezTo>
                    <a:pt x="36" y="50"/>
                    <a:pt x="31" y="42"/>
                    <a:pt x="30" y="40"/>
                  </a:cubicBezTo>
                  <a:cubicBezTo>
                    <a:pt x="30" y="39"/>
                    <a:pt x="31" y="33"/>
                    <a:pt x="31" y="31"/>
                  </a:cubicBezTo>
                  <a:cubicBezTo>
                    <a:pt x="31" y="28"/>
                    <a:pt x="27" y="30"/>
                    <a:pt x="25" y="30"/>
                  </a:cubicBezTo>
                  <a:cubicBezTo>
                    <a:pt x="24" y="30"/>
                    <a:pt x="21" y="26"/>
                    <a:pt x="20" y="26"/>
                  </a:cubicBezTo>
                  <a:cubicBezTo>
                    <a:pt x="20" y="26"/>
                    <a:pt x="0" y="33"/>
                    <a:pt x="0" y="33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2" y="42"/>
                    <a:pt x="8" y="42"/>
                    <a:pt x="11" y="43"/>
                  </a:cubicBezTo>
                  <a:cubicBezTo>
                    <a:pt x="14" y="45"/>
                    <a:pt x="19" y="46"/>
                    <a:pt x="20" y="47"/>
                  </a:cubicBezTo>
                  <a:cubicBezTo>
                    <a:pt x="21" y="47"/>
                    <a:pt x="20" y="55"/>
                    <a:pt x="20" y="58"/>
                  </a:cubicBezTo>
                  <a:cubicBezTo>
                    <a:pt x="20" y="62"/>
                    <a:pt x="17" y="63"/>
                    <a:pt x="19" y="65"/>
                  </a:cubicBezTo>
                  <a:cubicBezTo>
                    <a:pt x="20" y="66"/>
                    <a:pt x="20" y="70"/>
                    <a:pt x="20" y="70"/>
                  </a:cubicBezTo>
                  <a:cubicBezTo>
                    <a:pt x="22" y="71"/>
                    <a:pt x="19" y="75"/>
                    <a:pt x="17" y="76"/>
                  </a:cubicBezTo>
                  <a:cubicBezTo>
                    <a:pt x="15" y="77"/>
                    <a:pt x="17" y="80"/>
                    <a:pt x="15" y="83"/>
                  </a:cubicBezTo>
                  <a:cubicBezTo>
                    <a:pt x="13" y="85"/>
                    <a:pt x="9" y="89"/>
                    <a:pt x="8" y="90"/>
                  </a:cubicBezTo>
                  <a:cubicBezTo>
                    <a:pt x="8" y="90"/>
                    <a:pt x="8" y="90"/>
                    <a:pt x="8" y="90"/>
                  </a:cubicBezTo>
                  <a:cubicBezTo>
                    <a:pt x="8" y="92"/>
                    <a:pt x="10" y="103"/>
                    <a:pt x="12" y="104"/>
                  </a:cubicBezTo>
                  <a:cubicBezTo>
                    <a:pt x="14" y="106"/>
                    <a:pt x="13" y="117"/>
                    <a:pt x="13" y="118"/>
                  </a:cubicBezTo>
                  <a:cubicBezTo>
                    <a:pt x="12" y="119"/>
                    <a:pt x="14" y="126"/>
                    <a:pt x="14" y="126"/>
                  </a:cubicBezTo>
                  <a:cubicBezTo>
                    <a:pt x="14" y="126"/>
                    <a:pt x="17" y="126"/>
                    <a:pt x="20" y="126"/>
                  </a:cubicBezTo>
                  <a:cubicBezTo>
                    <a:pt x="20" y="125"/>
                    <a:pt x="20" y="124"/>
                    <a:pt x="20" y="123"/>
                  </a:cubicBezTo>
                  <a:cubicBezTo>
                    <a:pt x="20" y="119"/>
                    <a:pt x="18" y="122"/>
                    <a:pt x="17" y="120"/>
                  </a:cubicBezTo>
                  <a:cubicBezTo>
                    <a:pt x="16" y="117"/>
                    <a:pt x="22" y="113"/>
                    <a:pt x="28" y="112"/>
                  </a:cubicBezTo>
                  <a:cubicBezTo>
                    <a:pt x="34" y="109"/>
                    <a:pt x="37" y="108"/>
                    <a:pt x="37" y="105"/>
                  </a:cubicBezTo>
                  <a:cubicBezTo>
                    <a:pt x="38" y="103"/>
                    <a:pt x="37" y="97"/>
                    <a:pt x="38" y="95"/>
                  </a:cubicBezTo>
                  <a:cubicBezTo>
                    <a:pt x="39" y="92"/>
                    <a:pt x="38" y="90"/>
                    <a:pt x="37" y="85"/>
                  </a:cubicBezTo>
                  <a:cubicBezTo>
                    <a:pt x="36" y="80"/>
                    <a:pt x="34" y="79"/>
                    <a:pt x="33" y="76"/>
                  </a:cubicBezTo>
                  <a:cubicBezTo>
                    <a:pt x="32" y="73"/>
                    <a:pt x="32" y="70"/>
                    <a:pt x="34" y="70"/>
                  </a:cubicBezTo>
                  <a:cubicBezTo>
                    <a:pt x="36" y="70"/>
                    <a:pt x="36" y="69"/>
                    <a:pt x="38" y="66"/>
                  </a:cubicBezTo>
                  <a:cubicBezTo>
                    <a:pt x="40" y="64"/>
                    <a:pt x="41" y="65"/>
                    <a:pt x="44" y="63"/>
                  </a:cubicBezTo>
                  <a:cubicBezTo>
                    <a:pt x="47" y="60"/>
                    <a:pt x="47" y="57"/>
                    <a:pt x="52" y="54"/>
                  </a:cubicBezTo>
                  <a:cubicBezTo>
                    <a:pt x="56" y="50"/>
                    <a:pt x="62" y="51"/>
                    <a:pt x="66" y="48"/>
                  </a:cubicBezTo>
                  <a:cubicBezTo>
                    <a:pt x="71" y="45"/>
                    <a:pt x="78" y="34"/>
                    <a:pt x="78" y="32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1079;p79"/>
            <p:cNvSpPr/>
            <p:nvPr/>
          </p:nvSpPr>
          <p:spPr>
            <a:xfrm>
              <a:off x="5110611" y="3365019"/>
              <a:ext cx="223062" cy="224740"/>
            </a:xfrm>
            <a:custGeom>
              <a:avLst/>
              <a:gdLst/>
              <a:ahLst/>
              <a:cxnLst/>
              <a:rect l="l" t="t" r="r" b="b"/>
              <a:pathLst>
                <a:path w="82" h="82" extrusionOk="0">
                  <a:moveTo>
                    <a:pt x="76" y="65"/>
                  </a:moveTo>
                  <a:cubicBezTo>
                    <a:pt x="76" y="61"/>
                    <a:pt x="73" y="61"/>
                    <a:pt x="73" y="58"/>
                  </a:cubicBezTo>
                  <a:cubicBezTo>
                    <a:pt x="73" y="55"/>
                    <a:pt x="73" y="52"/>
                    <a:pt x="72" y="52"/>
                  </a:cubicBezTo>
                  <a:cubicBezTo>
                    <a:pt x="71" y="52"/>
                    <a:pt x="72" y="49"/>
                    <a:pt x="74" y="46"/>
                  </a:cubicBezTo>
                  <a:cubicBezTo>
                    <a:pt x="76" y="43"/>
                    <a:pt x="70" y="43"/>
                    <a:pt x="70" y="41"/>
                  </a:cubicBezTo>
                  <a:cubicBezTo>
                    <a:pt x="70" y="39"/>
                    <a:pt x="71" y="34"/>
                    <a:pt x="73" y="29"/>
                  </a:cubicBezTo>
                  <a:cubicBezTo>
                    <a:pt x="67" y="25"/>
                    <a:pt x="60" y="20"/>
                    <a:pt x="60" y="20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4"/>
                    <a:pt x="32" y="7"/>
                    <a:pt x="30" y="8"/>
                  </a:cubicBezTo>
                  <a:cubicBezTo>
                    <a:pt x="27" y="8"/>
                    <a:pt x="33" y="12"/>
                    <a:pt x="30" y="12"/>
                  </a:cubicBezTo>
                  <a:cubicBezTo>
                    <a:pt x="27" y="13"/>
                    <a:pt x="22" y="10"/>
                    <a:pt x="18" y="12"/>
                  </a:cubicBezTo>
                  <a:cubicBezTo>
                    <a:pt x="15" y="13"/>
                    <a:pt x="16" y="7"/>
                    <a:pt x="18" y="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1" y="1"/>
                    <a:pt x="9" y="2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2" y="8"/>
                    <a:pt x="11" y="10"/>
                  </a:cubicBezTo>
                  <a:cubicBezTo>
                    <a:pt x="11" y="11"/>
                    <a:pt x="9" y="11"/>
                    <a:pt x="8" y="11"/>
                  </a:cubicBezTo>
                  <a:cubicBezTo>
                    <a:pt x="8" y="14"/>
                    <a:pt x="8" y="15"/>
                    <a:pt x="8" y="15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6" y="24"/>
                    <a:pt x="4" y="25"/>
                  </a:cubicBezTo>
                  <a:cubicBezTo>
                    <a:pt x="3" y="25"/>
                    <a:pt x="2" y="26"/>
                    <a:pt x="0" y="27"/>
                  </a:cubicBezTo>
                  <a:cubicBezTo>
                    <a:pt x="2" y="32"/>
                    <a:pt x="3" y="39"/>
                    <a:pt x="5" y="41"/>
                  </a:cubicBezTo>
                  <a:cubicBezTo>
                    <a:pt x="9" y="44"/>
                    <a:pt x="9" y="48"/>
                    <a:pt x="9" y="51"/>
                  </a:cubicBezTo>
                  <a:cubicBezTo>
                    <a:pt x="10" y="52"/>
                    <a:pt x="13" y="55"/>
                    <a:pt x="11" y="56"/>
                  </a:cubicBezTo>
                  <a:cubicBezTo>
                    <a:pt x="10" y="57"/>
                    <a:pt x="8" y="55"/>
                    <a:pt x="7" y="53"/>
                  </a:cubicBezTo>
                  <a:cubicBezTo>
                    <a:pt x="7" y="53"/>
                    <a:pt x="7" y="54"/>
                    <a:pt x="6" y="54"/>
                  </a:cubicBezTo>
                  <a:cubicBezTo>
                    <a:pt x="6" y="54"/>
                    <a:pt x="6" y="54"/>
                    <a:pt x="6" y="55"/>
                  </a:cubicBezTo>
                  <a:cubicBezTo>
                    <a:pt x="8" y="56"/>
                    <a:pt x="11" y="58"/>
                    <a:pt x="12" y="58"/>
                  </a:cubicBezTo>
                  <a:cubicBezTo>
                    <a:pt x="13" y="58"/>
                    <a:pt x="16" y="60"/>
                    <a:pt x="18" y="61"/>
                  </a:cubicBezTo>
                  <a:cubicBezTo>
                    <a:pt x="20" y="61"/>
                    <a:pt x="27" y="63"/>
                    <a:pt x="28" y="64"/>
                  </a:cubicBezTo>
                  <a:cubicBezTo>
                    <a:pt x="28" y="65"/>
                    <a:pt x="28" y="65"/>
                    <a:pt x="28" y="65"/>
                  </a:cubicBezTo>
                  <a:cubicBezTo>
                    <a:pt x="30" y="65"/>
                    <a:pt x="32" y="65"/>
                    <a:pt x="34" y="65"/>
                  </a:cubicBezTo>
                  <a:cubicBezTo>
                    <a:pt x="34" y="65"/>
                    <a:pt x="34" y="65"/>
                    <a:pt x="35" y="65"/>
                  </a:cubicBezTo>
                  <a:cubicBezTo>
                    <a:pt x="36" y="65"/>
                    <a:pt x="40" y="74"/>
                    <a:pt x="40" y="80"/>
                  </a:cubicBezTo>
                  <a:cubicBezTo>
                    <a:pt x="41" y="80"/>
                    <a:pt x="43" y="80"/>
                    <a:pt x="44" y="80"/>
                  </a:cubicBezTo>
                  <a:cubicBezTo>
                    <a:pt x="45" y="80"/>
                    <a:pt x="47" y="79"/>
                    <a:pt x="48" y="79"/>
                  </a:cubicBezTo>
                  <a:cubicBezTo>
                    <a:pt x="50" y="80"/>
                    <a:pt x="49" y="82"/>
                    <a:pt x="51" y="82"/>
                  </a:cubicBezTo>
                  <a:cubicBezTo>
                    <a:pt x="52" y="82"/>
                    <a:pt x="56" y="81"/>
                    <a:pt x="57" y="81"/>
                  </a:cubicBezTo>
                  <a:cubicBezTo>
                    <a:pt x="59" y="81"/>
                    <a:pt x="61" y="82"/>
                    <a:pt x="61" y="80"/>
                  </a:cubicBezTo>
                  <a:cubicBezTo>
                    <a:pt x="61" y="79"/>
                    <a:pt x="62" y="77"/>
                    <a:pt x="64" y="77"/>
                  </a:cubicBezTo>
                  <a:cubicBezTo>
                    <a:pt x="65" y="78"/>
                    <a:pt x="67" y="79"/>
                    <a:pt x="69" y="78"/>
                  </a:cubicBezTo>
                  <a:cubicBezTo>
                    <a:pt x="70" y="76"/>
                    <a:pt x="73" y="78"/>
                    <a:pt x="73" y="76"/>
                  </a:cubicBezTo>
                  <a:cubicBezTo>
                    <a:pt x="74" y="75"/>
                    <a:pt x="78" y="74"/>
                    <a:pt x="82" y="73"/>
                  </a:cubicBezTo>
                  <a:cubicBezTo>
                    <a:pt x="82" y="68"/>
                    <a:pt x="76" y="70"/>
                    <a:pt x="76" y="65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1080;p79"/>
            <p:cNvSpPr/>
            <p:nvPr/>
          </p:nvSpPr>
          <p:spPr>
            <a:xfrm>
              <a:off x="5176021" y="3542799"/>
              <a:ext cx="68764" cy="157653"/>
            </a:xfrm>
            <a:custGeom>
              <a:avLst/>
              <a:gdLst/>
              <a:ahLst/>
              <a:cxnLst/>
              <a:rect l="l" t="t" r="r" b="b"/>
              <a:pathLst>
                <a:path w="25" h="58" extrusionOk="0">
                  <a:moveTo>
                    <a:pt x="23" y="38"/>
                  </a:moveTo>
                  <a:cubicBezTo>
                    <a:pt x="22" y="37"/>
                    <a:pt x="20" y="35"/>
                    <a:pt x="19" y="34"/>
                  </a:cubicBezTo>
                  <a:cubicBezTo>
                    <a:pt x="19" y="34"/>
                    <a:pt x="19" y="35"/>
                    <a:pt x="18" y="35"/>
                  </a:cubicBezTo>
                  <a:cubicBezTo>
                    <a:pt x="16" y="38"/>
                    <a:pt x="11" y="29"/>
                    <a:pt x="11" y="24"/>
                  </a:cubicBezTo>
                  <a:cubicBezTo>
                    <a:pt x="10" y="18"/>
                    <a:pt x="13" y="15"/>
                    <a:pt x="11" y="11"/>
                  </a:cubicBezTo>
                  <a:cubicBezTo>
                    <a:pt x="9" y="6"/>
                    <a:pt x="8" y="1"/>
                    <a:pt x="10" y="0"/>
                  </a:cubicBezTo>
                  <a:cubicBezTo>
                    <a:pt x="8" y="0"/>
                    <a:pt x="6" y="0"/>
                    <a:pt x="4" y="0"/>
                  </a:cubicBezTo>
                  <a:cubicBezTo>
                    <a:pt x="5" y="2"/>
                    <a:pt x="7" y="7"/>
                    <a:pt x="7" y="8"/>
                  </a:cubicBezTo>
                  <a:cubicBezTo>
                    <a:pt x="7" y="10"/>
                    <a:pt x="5" y="8"/>
                    <a:pt x="4" y="10"/>
                  </a:cubicBezTo>
                  <a:cubicBezTo>
                    <a:pt x="4" y="12"/>
                    <a:pt x="3" y="20"/>
                    <a:pt x="5" y="22"/>
                  </a:cubicBezTo>
                  <a:cubicBezTo>
                    <a:pt x="7" y="23"/>
                    <a:pt x="2" y="22"/>
                    <a:pt x="2" y="24"/>
                  </a:cubicBezTo>
                  <a:cubicBezTo>
                    <a:pt x="2" y="25"/>
                    <a:pt x="1" y="30"/>
                    <a:pt x="0" y="31"/>
                  </a:cubicBezTo>
                  <a:cubicBezTo>
                    <a:pt x="0" y="31"/>
                    <a:pt x="1" y="32"/>
                    <a:pt x="2" y="34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3" y="34"/>
                    <a:pt x="6" y="38"/>
                    <a:pt x="7" y="38"/>
                  </a:cubicBezTo>
                  <a:cubicBezTo>
                    <a:pt x="9" y="38"/>
                    <a:pt x="12" y="36"/>
                    <a:pt x="13" y="39"/>
                  </a:cubicBezTo>
                  <a:cubicBezTo>
                    <a:pt x="13" y="41"/>
                    <a:pt x="12" y="47"/>
                    <a:pt x="12" y="48"/>
                  </a:cubicBezTo>
                  <a:cubicBezTo>
                    <a:pt x="12" y="50"/>
                    <a:pt x="18" y="58"/>
                    <a:pt x="18" y="57"/>
                  </a:cubicBezTo>
                  <a:cubicBezTo>
                    <a:pt x="19" y="56"/>
                    <a:pt x="17" y="52"/>
                    <a:pt x="19" y="51"/>
                  </a:cubicBezTo>
                  <a:cubicBezTo>
                    <a:pt x="21" y="49"/>
                    <a:pt x="24" y="51"/>
                    <a:pt x="24" y="46"/>
                  </a:cubicBezTo>
                  <a:cubicBezTo>
                    <a:pt x="23" y="40"/>
                    <a:pt x="25" y="40"/>
                    <a:pt x="23" y="38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1081;p79"/>
            <p:cNvSpPr/>
            <p:nvPr/>
          </p:nvSpPr>
          <p:spPr>
            <a:xfrm>
              <a:off x="7836000" y="3772569"/>
              <a:ext cx="65410" cy="51993"/>
            </a:xfrm>
            <a:custGeom>
              <a:avLst/>
              <a:gdLst/>
              <a:ahLst/>
              <a:cxnLst/>
              <a:rect l="l" t="t" r="r" b="b"/>
              <a:pathLst>
                <a:path w="24" h="19" extrusionOk="0">
                  <a:moveTo>
                    <a:pt x="0" y="2"/>
                  </a:moveTo>
                  <a:cubicBezTo>
                    <a:pt x="0" y="0"/>
                    <a:pt x="24" y="15"/>
                    <a:pt x="22" y="17"/>
                  </a:cubicBezTo>
                  <a:cubicBezTo>
                    <a:pt x="19" y="19"/>
                    <a:pt x="0" y="5"/>
                    <a:pt x="0" y="2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1082;p79"/>
            <p:cNvSpPr/>
            <p:nvPr/>
          </p:nvSpPr>
          <p:spPr>
            <a:xfrm>
              <a:off x="5895521" y="2461029"/>
              <a:ext cx="155977" cy="107339"/>
            </a:xfrm>
            <a:custGeom>
              <a:avLst/>
              <a:gdLst/>
              <a:ahLst/>
              <a:cxnLst/>
              <a:rect l="l" t="t" r="r" b="b"/>
              <a:pathLst>
                <a:path w="57" h="39" extrusionOk="0">
                  <a:moveTo>
                    <a:pt x="46" y="31"/>
                  </a:moveTo>
                  <a:cubicBezTo>
                    <a:pt x="48" y="32"/>
                    <a:pt x="47" y="33"/>
                    <a:pt x="49" y="33"/>
                  </a:cubicBezTo>
                  <a:cubicBezTo>
                    <a:pt x="50" y="33"/>
                    <a:pt x="53" y="33"/>
                    <a:pt x="55" y="35"/>
                  </a:cubicBezTo>
                  <a:cubicBezTo>
                    <a:pt x="56" y="34"/>
                    <a:pt x="57" y="34"/>
                    <a:pt x="57" y="34"/>
                  </a:cubicBezTo>
                  <a:cubicBezTo>
                    <a:pt x="57" y="34"/>
                    <a:pt x="56" y="27"/>
                    <a:pt x="56" y="24"/>
                  </a:cubicBezTo>
                  <a:cubicBezTo>
                    <a:pt x="55" y="22"/>
                    <a:pt x="48" y="19"/>
                    <a:pt x="48" y="19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7" y="13"/>
                    <a:pt x="39" y="15"/>
                    <a:pt x="37" y="14"/>
                  </a:cubicBezTo>
                  <a:cubicBezTo>
                    <a:pt x="35" y="13"/>
                    <a:pt x="33" y="15"/>
                    <a:pt x="31" y="13"/>
                  </a:cubicBezTo>
                  <a:cubicBezTo>
                    <a:pt x="30" y="11"/>
                    <a:pt x="27" y="14"/>
                    <a:pt x="24" y="12"/>
                  </a:cubicBezTo>
                  <a:cubicBezTo>
                    <a:pt x="22" y="11"/>
                    <a:pt x="14" y="13"/>
                    <a:pt x="14" y="12"/>
                  </a:cubicBezTo>
                  <a:cubicBezTo>
                    <a:pt x="13" y="10"/>
                    <a:pt x="17" y="6"/>
                    <a:pt x="19" y="7"/>
                  </a:cubicBezTo>
                  <a:cubicBezTo>
                    <a:pt x="20" y="7"/>
                    <a:pt x="21" y="7"/>
                    <a:pt x="22" y="7"/>
                  </a:cubicBezTo>
                  <a:cubicBezTo>
                    <a:pt x="23" y="6"/>
                    <a:pt x="24" y="2"/>
                    <a:pt x="24" y="1"/>
                  </a:cubicBezTo>
                  <a:cubicBezTo>
                    <a:pt x="23" y="0"/>
                    <a:pt x="21" y="1"/>
                    <a:pt x="19" y="2"/>
                  </a:cubicBezTo>
                  <a:cubicBezTo>
                    <a:pt x="17" y="4"/>
                    <a:pt x="14" y="2"/>
                    <a:pt x="13" y="4"/>
                  </a:cubicBezTo>
                  <a:cubicBezTo>
                    <a:pt x="12" y="6"/>
                    <a:pt x="11" y="7"/>
                    <a:pt x="10" y="7"/>
                  </a:cubicBezTo>
                  <a:cubicBezTo>
                    <a:pt x="8" y="7"/>
                    <a:pt x="10" y="11"/>
                    <a:pt x="8" y="12"/>
                  </a:cubicBezTo>
                  <a:cubicBezTo>
                    <a:pt x="5" y="13"/>
                    <a:pt x="1" y="12"/>
                    <a:pt x="0" y="14"/>
                  </a:cubicBezTo>
                  <a:cubicBezTo>
                    <a:pt x="0" y="17"/>
                    <a:pt x="5" y="18"/>
                    <a:pt x="5" y="20"/>
                  </a:cubicBezTo>
                  <a:cubicBezTo>
                    <a:pt x="5" y="22"/>
                    <a:pt x="8" y="25"/>
                    <a:pt x="6" y="27"/>
                  </a:cubicBezTo>
                  <a:cubicBezTo>
                    <a:pt x="4" y="28"/>
                    <a:pt x="3" y="31"/>
                    <a:pt x="3" y="34"/>
                  </a:cubicBezTo>
                  <a:cubicBezTo>
                    <a:pt x="4" y="35"/>
                    <a:pt x="6" y="36"/>
                    <a:pt x="6" y="35"/>
                  </a:cubicBezTo>
                  <a:cubicBezTo>
                    <a:pt x="8" y="32"/>
                    <a:pt x="14" y="35"/>
                    <a:pt x="14" y="32"/>
                  </a:cubicBezTo>
                  <a:cubicBezTo>
                    <a:pt x="14" y="31"/>
                    <a:pt x="21" y="31"/>
                    <a:pt x="21" y="30"/>
                  </a:cubicBezTo>
                  <a:cubicBezTo>
                    <a:pt x="21" y="27"/>
                    <a:pt x="25" y="22"/>
                    <a:pt x="28" y="23"/>
                  </a:cubicBezTo>
                  <a:cubicBezTo>
                    <a:pt x="30" y="23"/>
                    <a:pt x="27" y="28"/>
                    <a:pt x="31" y="29"/>
                  </a:cubicBezTo>
                  <a:cubicBezTo>
                    <a:pt x="34" y="31"/>
                    <a:pt x="29" y="36"/>
                    <a:pt x="31" y="38"/>
                  </a:cubicBezTo>
                  <a:cubicBezTo>
                    <a:pt x="32" y="39"/>
                    <a:pt x="33" y="38"/>
                    <a:pt x="35" y="38"/>
                  </a:cubicBezTo>
                  <a:cubicBezTo>
                    <a:pt x="35" y="38"/>
                    <a:pt x="37" y="37"/>
                    <a:pt x="38" y="37"/>
                  </a:cubicBezTo>
                  <a:cubicBezTo>
                    <a:pt x="41" y="34"/>
                    <a:pt x="46" y="31"/>
                    <a:pt x="46" y="31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1083;p79"/>
            <p:cNvSpPr/>
            <p:nvPr/>
          </p:nvSpPr>
          <p:spPr>
            <a:xfrm>
              <a:off x="2928624" y="2818265"/>
              <a:ext cx="18449" cy="36898"/>
            </a:xfrm>
            <a:custGeom>
              <a:avLst/>
              <a:gdLst/>
              <a:ahLst/>
              <a:cxnLst/>
              <a:rect l="l" t="t" r="r" b="b"/>
              <a:pathLst>
                <a:path w="7" h="13" extrusionOk="0">
                  <a:moveTo>
                    <a:pt x="6" y="12"/>
                  </a:moveTo>
                  <a:cubicBezTo>
                    <a:pt x="6" y="13"/>
                    <a:pt x="3" y="10"/>
                    <a:pt x="3" y="9"/>
                  </a:cubicBezTo>
                  <a:cubicBezTo>
                    <a:pt x="3" y="8"/>
                    <a:pt x="0" y="7"/>
                    <a:pt x="0" y="4"/>
                  </a:cubicBezTo>
                  <a:cubicBezTo>
                    <a:pt x="0" y="1"/>
                    <a:pt x="1" y="0"/>
                    <a:pt x="3" y="2"/>
                  </a:cubicBezTo>
                  <a:cubicBezTo>
                    <a:pt x="5" y="5"/>
                    <a:pt x="4" y="7"/>
                    <a:pt x="4" y="8"/>
                  </a:cubicBezTo>
                  <a:cubicBezTo>
                    <a:pt x="4" y="9"/>
                    <a:pt x="7" y="10"/>
                    <a:pt x="6" y="12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1084;p79"/>
            <p:cNvSpPr/>
            <p:nvPr/>
          </p:nvSpPr>
          <p:spPr>
            <a:xfrm>
              <a:off x="3264057" y="3125185"/>
              <a:ext cx="21803" cy="21803"/>
            </a:xfrm>
            <a:custGeom>
              <a:avLst/>
              <a:gdLst/>
              <a:ahLst/>
              <a:cxnLst/>
              <a:rect l="l" t="t" r="r" b="b"/>
              <a:pathLst>
                <a:path w="8" h="8" extrusionOk="0">
                  <a:moveTo>
                    <a:pt x="2" y="7"/>
                  </a:moveTo>
                  <a:cubicBezTo>
                    <a:pt x="0" y="6"/>
                    <a:pt x="3" y="4"/>
                    <a:pt x="1" y="3"/>
                  </a:cubicBezTo>
                  <a:cubicBezTo>
                    <a:pt x="0" y="2"/>
                    <a:pt x="5" y="0"/>
                    <a:pt x="7" y="1"/>
                  </a:cubicBezTo>
                  <a:cubicBezTo>
                    <a:pt x="8" y="3"/>
                    <a:pt x="8" y="5"/>
                    <a:pt x="7" y="6"/>
                  </a:cubicBezTo>
                  <a:cubicBezTo>
                    <a:pt x="6" y="7"/>
                    <a:pt x="2" y="8"/>
                    <a:pt x="2" y="7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1085;p79"/>
            <p:cNvSpPr/>
            <p:nvPr/>
          </p:nvSpPr>
          <p:spPr>
            <a:xfrm>
              <a:off x="5399083" y="2452643"/>
              <a:ext cx="68764" cy="55347"/>
            </a:xfrm>
            <a:custGeom>
              <a:avLst/>
              <a:gdLst/>
              <a:ahLst/>
              <a:cxnLst/>
              <a:rect l="l" t="t" r="r" b="b"/>
              <a:pathLst>
                <a:path w="25" h="20" extrusionOk="0">
                  <a:moveTo>
                    <a:pt x="23" y="16"/>
                  </a:moveTo>
                  <a:cubicBezTo>
                    <a:pt x="23" y="14"/>
                    <a:pt x="18" y="12"/>
                    <a:pt x="18" y="10"/>
                  </a:cubicBezTo>
                  <a:cubicBezTo>
                    <a:pt x="18" y="9"/>
                    <a:pt x="15" y="6"/>
                    <a:pt x="15" y="4"/>
                  </a:cubicBezTo>
                  <a:cubicBezTo>
                    <a:pt x="15" y="3"/>
                    <a:pt x="14" y="1"/>
                    <a:pt x="13" y="1"/>
                  </a:cubicBezTo>
                  <a:cubicBezTo>
                    <a:pt x="12" y="0"/>
                    <a:pt x="9" y="0"/>
                    <a:pt x="7" y="0"/>
                  </a:cubicBezTo>
                  <a:cubicBezTo>
                    <a:pt x="4" y="0"/>
                    <a:pt x="2" y="1"/>
                    <a:pt x="0" y="1"/>
                  </a:cubicBezTo>
                  <a:cubicBezTo>
                    <a:pt x="0" y="3"/>
                    <a:pt x="0" y="4"/>
                    <a:pt x="0" y="7"/>
                  </a:cubicBezTo>
                  <a:cubicBezTo>
                    <a:pt x="2" y="10"/>
                    <a:pt x="5" y="9"/>
                    <a:pt x="7" y="9"/>
                  </a:cubicBezTo>
                  <a:cubicBezTo>
                    <a:pt x="7" y="9"/>
                    <a:pt x="8" y="10"/>
                    <a:pt x="8" y="12"/>
                  </a:cubicBezTo>
                  <a:cubicBezTo>
                    <a:pt x="8" y="12"/>
                    <a:pt x="8" y="12"/>
                    <a:pt x="9" y="12"/>
                  </a:cubicBezTo>
                  <a:cubicBezTo>
                    <a:pt x="10" y="12"/>
                    <a:pt x="11" y="13"/>
                    <a:pt x="11" y="13"/>
                  </a:cubicBezTo>
                  <a:cubicBezTo>
                    <a:pt x="13" y="14"/>
                    <a:pt x="13" y="15"/>
                    <a:pt x="14" y="15"/>
                  </a:cubicBezTo>
                  <a:cubicBezTo>
                    <a:pt x="15" y="16"/>
                    <a:pt x="16" y="14"/>
                    <a:pt x="18" y="17"/>
                  </a:cubicBezTo>
                  <a:cubicBezTo>
                    <a:pt x="19" y="18"/>
                    <a:pt x="20" y="18"/>
                    <a:pt x="19" y="20"/>
                  </a:cubicBezTo>
                  <a:cubicBezTo>
                    <a:pt x="21" y="20"/>
                    <a:pt x="23" y="20"/>
                    <a:pt x="25" y="19"/>
                  </a:cubicBezTo>
                  <a:cubicBezTo>
                    <a:pt x="24" y="18"/>
                    <a:pt x="23" y="17"/>
                    <a:pt x="23" y="16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1086;p79"/>
            <p:cNvSpPr/>
            <p:nvPr/>
          </p:nvSpPr>
          <p:spPr>
            <a:xfrm>
              <a:off x="5429270" y="2439228"/>
              <a:ext cx="100629" cy="82182"/>
            </a:xfrm>
            <a:custGeom>
              <a:avLst/>
              <a:gdLst/>
              <a:ahLst/>
              <a:cxnLst/>
              <a:rect l="l" t="t" r="r" b="b"/>
              <a:pathLst>
                <a:path w="37" h="30" extrusionOk="0">
                  <a:moveTo>
                    <a:pt x="35" y="9"/>
                  </a:moveTo>
                  <a:cubicBezTo>
                    <a:pt x="34" y="8"/>
                    <a:pt x="31" y="4"/>
                    <a:pt x="27" y="1"/>
                  </a:cubicBezTo>
                  <a:cubicBezTo>
                    <a:pt x="26" y="4"/>
                    <a:pt x="24" y="3"/>
                    <a:pt x="23" y="4"/>
                  </a:cubicBezTo>
                  <a:cubicBezTo>
                    <a:pt x="23" y="6"/>
                    <a:pt x="21" y="4"/>
                    <a:pt x="20" y="4"/>
                  </a:cubicBezTo>
                  <a:cubicBezTo>
                    <a:pt x="19" y="4"/>
                    <a:pt x="16" y="1"/>
                    <a:pt x="14" y="1"/>
                  </a:cubicBezTo>
                  <a:cubicBezTo>
                    <a:pt x="13" y="1"/>
                    <a:pt x="13" y="0"/>
                    <a:pt x="12" y="0"/>
                  </a:cubicBezTo>
                  <a:cubicBezTo>
                    <a:pt x="11" y="1"/>
                    <a:pt x="10" y="2"/>
                    <a:pt x="10" y="3"/>
                  </a:cubicBezTo>
                  <a:cubicBezTo>
                    <a:pt x="11" y="4"/>
                    <a:pt x="13" y="4"/>
                    <a:pt x="13" y="5"/>
                  </a:cubicBezTo>
                  <a:cubicBezTo>
                    <a:pt x="12" y="6"/>
                    <a:pt x="8" y="6"/>
                    <a:pt x="7" y="5"/>
                  </a:cubicBezTo>
                  <a:cubicBezTo>
                    <a:pt x="6" y="4"/>
                    <a:pt x="2" y="3"/>
                    <a:pt x="1" y="4"/>
                  </a:cubicBezTo>
                  <a:cubicBezTo>
                    <a:pt x="1" y="4"/>
                    <a:pt x="5" y="8"/>
                    <a:pt x="4" y="9"/>
                  </a:cubicBezTo>
                  <a:cubicBezTo>
                    <a:pt x="4" y="11"/>
                    <a:pt x="7" y="14"/>
                    <a:pt x="7" y="16"/>
                  </a:cubicBezTo>
                  <a:cubicBezTo>
                    <a:pt x="7" y="17"/>
                    <a:pt x="12" y="19"/>
                    <a:pt x="12" y="21"/>
                  </a:cubicBezTo>
                  <a:cubicBezTo>
                    <a:pt x="12" y="22"/>
                    <a:pt x="13" y="23"/>
                    <a:pt x="13" y="25"/>
                  </a:cubicBezTo>
                  <a:cubicBezTo>
                    <a:pt x="16" y="23"/>
                    <a:pt x="20" y="20"/>
                    <a:pt x="22" y="19"/>
                  </a:cubicBezTo>
                  <a:cubicBezTo>
                    <a:pt x="25" y="17"/>
                    <a:pt x="24" y="25"/>
                    <a:pt x="24" y="26"/>
                  </a:cubicBezTo>
                  <a:cubicBezTo>
                    <a:pt x="23" y="27"/>
                    <a:pt x="25" y="29"/>
                    <a:pt x="28" y="30"/>
                  </a:cubicBezTo>
                  <a:cubicBezTo>
                    <a:pt x="28" y="29"/>
                    <a:pt x="29" y="27"/>
                    <a:pt x="30" y="26"/>
                  </a:cubicBezTo>
                  <a:cubicBezTo>
                    <a:pt x="34" y="21"/>
                    <a:pt x="37" y="14"/>
                    <a:pt x="35" y="9"/>
                  </a:cubicBezTo>
                  <a:close/>
                  <a:moveTo>
                    <a:pt x="3" y="20"/>
                  </a:moveTo>
                  <a:cubicBezTo>
                    <a:pt x="2" y="20"/>
                    <a:pt x="1" y="19"/>
                    <a:pt x="0" y="18"/>
                  </a:cubicBezTo>
                  <a:cubicBezTo>
                    <a:pt x="0" y="20"/>
                    <a:pt x="0" y="22"/>
                    <a:pt x="2" y="23"/>
                  </a:cubicBezTo>
                  <a:cubicBezTo>
                    <a:pt x="5" y="24"/>
                    <a:pt x="1" y="25"/>
                    <a:pt x="7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9" y="24"/>
                    <a:pt x="8" y="24"/>
                    <a:pt x="7" y="22"/>
                  </a:cubicBezTo>
                  <a:cubicBezTo>
                    <a:pt x="5" y="19"/>
                    <a:pt x="4" y="21"/>
                    <a:pt x="3" y="20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1087;p79"/>
            <p:cNvSpPr/>
            <p:nvPr/>
          </p:nvSpPr>
          <p:spPr>
            <a:xfrm>
              <a:off x="5751284" y="2523085"/>
              <a:ext cx="288472" cy="207968"/>
            </a:xfrm>
            <a:custGeom>
              <a:avLst/>
              <a:gdLst/>
              <a:ahLst/>
              <a:cxnLst/>
              <a:rect l="l" t="t" r="r" b="b"/>
              <a:pathLst>
                <a:path w="106" h="76" extrusionOk="0">
                  <a:moveTo>
                    <a:pt x="103" y="11"/>
                  </a:moveTo>
                  <a:cubicBezTo>
                    <a:pt x="101" y="11"/>
                    <a:pt x="102" y="10"/>
                    <a:pt x="100" y="9"/>
                  </a:cubicBezTo>
                  <a:cubicBezTo>
                    <a:pt x="99" y="8"/>
                    <a:pt x="94" y="11"/>
                    <a:pt x="91" y="14"/>
                  </a:cubicBezTo>
                  <a:cubicBezTo>
                    <a:pt x="91" y="14"/>
                    <a:pt x="89" y="15"/>
                    <a:pt x="88" y="15"/>
                  </a:cubicBezTo>
                  <a:cubicBezTo>
                    <a:pt x="86" y="15"/>
                    <a:pt x="85" y="16"/>
                    <a:pt x="84" y="15"/>
                  </a:cubicBezTo>
                  <a:cubicBezTo>
                    <a:pt x="82" y="13"/>
                    <a:pt x="87" y="8"/>
                    <a:pt x="84" y="6"/>
                  </a:cubicBezTo>
                  <a:cubicBezTo>
                    <a:pt x="80" y="5"/>
                    <a:pt x="83" y="0"/>
                    <a:pt x="81" y="0"/>
                  </a:cubicBezTo>
                  <a:cubicBezTo>
                    <a:pt x="79" y="0"/>
                    <a:pt x="74" y="4"/>
                    <a:pt x="74" y="7"/>
                  </a:cubicBezTo>
                  <a:cubicBezTo>
                    <a:pt x="74" y="9"/>
                    <a:pt x="67" y="8"/>
                    <a:pt x="67" y="10"/>
                  </a:cubicBezTo>
                  <a:cubicBezTo>
                    <a:pt x="67" y="12"/>
                    <a:pt x="61" y="10"/>
                    <a:pt x="59" y="12"/>
                  </a:cubicBezTo>
                  <a:cubicBezTo>
                    <a:pt x="58" y="14"/>
                    <a:pt x="56" y="11"/>
                    <a:pt x="53" y="11"/>
                  </a:cubicBezTo>
                  <a:cubicBezTo>
                    <a:pt x="51" y="11"/>
                    <a:pt x="50" y="8"/>
                    <a:pt x="47" y="8"/>
                  </a:cubicBezTo>
                  <a:cubicBezTo>
                    <a:pt x="44" y="9"/>
                    <a:pt x="43" y="8"/>
                    <a:pt x="41" y="7"/>
                  </a:cubicBezTo>
                  <a:cubicBezTo>
                    <a:pt x="39" y="7"/>
                    <a:pt x="37" y="11"/>
                    <a:pt x="35" y="11"/>
                  </a:cubicBezTo>
                  <a:cubicBezTo>
                    <a:pt x="32" y="10"/>
                    <a:pt x="32" y="15"/>
                    <a:pt x="31" y="18"/>
                  </a:cubicBezTo>
                  <a:cubicBezTo>
                    <a:pt x="30" y="21"/>
                    <a:pt x="20" y="21"/>
                    <a:pt x="20" y="24"/>
                  </a:cubicBezTo>
                  <a:cubicBezTo>
                    <a:pt x="20" y="27"/>
                    <a:pt x="14" y="28"/>
                    <a:pt x="14" y="26"/>
                  </a:cubicBezTo>
                  <a:cubicBezTo>
                    <a:pt x="13" y="24"/>
                    <a:pt x="9" y="25"/>
                    <a:pt x="8" y="25"/>
                  </a:cubicBezTo>
                  <a:cubicBezTo>
                    <a:pt x="8" y="24"/>
                    <a:pt x="5" y="25"/>
                    <a:pt x="5" y="28"/>
                  </a:cubicBezTo>
                  <a:cubicBezTo>
                    <a:pt x="6" y="32"/>
                    <a:pt x="3" y="33"/>
                    <a:pt x="2" y="34"/>
                  </a:cubicBezTo>
                  <a:cubicBezTo>
                    <a:pt x="2" y="35"/>
                    <a:pt x="0" y="39"/>
                    <a:pt x="1" y="41"/>
                  </a:cubicBezTo>
                  <a:cubicBezTo>
                    <a:pt x="3" y="43"/>
                    <a:pt x="0" y="46"/>
                    <a:pt x="1" y="48"/>
                  </a:cubicBezTo>
                  <a:cubicBezTo>
                    <a:pt x="3" y="52"/>
                    <a:pt x="2" y="56"/>
                    <a:pt x="3" y="57"/>
                  </a:cubicBezTo>
                  <a:cubicBezTo>
                    <a:pt x="3" y="58"/>
                    <a:pt x="8" y="57"/>
                    <a:pt x="9" y="61"/>
                  </a:cubicBezTo>
                  <a:cubicBezTo>
                    <a:pt x="11" y="64"/>
                    <a:pt x="3" y="69"/>
                    <a:pt x="2" y="71"/>
                  </a:cubicBezTo>
                  <a:cubicBezTo>
                    <a:pt x="2" y="72"/>
                    <a:pt x="3" y="73"/>
                    <a:pt x="4" y="74"/>
                  </a:cubicBezTo>
                  <a:cubicBezTo>
                    <a:pt x="7" y="74"/>
                    <a:pt x="11" y="74"/>
                    <a:pt x="15" y="75"/>
                  </a:cubicBezTo>
                  <a:cubicBezTo>
                    <a:pt x="20" y="76"/>
                    <a:pt x="44" y="72"/>
                    <a:pt x="45" y="71"/>
                  </a:cubicBezTo>
                  <a:cubicBezTo>
                    <a:pt x="45" y="70"/>
                    <a:pt x="44" y="65"/>
                    <a:pt x="44" y="64"/>
                  </a:cubicBezTo>
                  <a:cubicBezTo>
                    <a:pt x="44" y="63"/>
                    <a:pt x="47" y="60"/>
                    <a:pt x="50" y="60"/>
                  </a:cubicBezTo>
                  <a:cubicBezTo>
                    <a:pt x="53" y="60"/>
                    <a:pt x="56" y="61"/>
                    <a:pt x="56" y="59"/>
                  </a:cubicBezTo>
                  <a:cubicBezTo>
                    <a:pt x="56" y="57"/>
                    <a:pt x="63" y="55"/>
                    <a:pt x="63" y="57"/>
                  </a:cubicBezTo>
                  <a:cubicBezTo>
                    <a:pt x="64" y="58"/>
                    <a:pt x="67" y="57"/>
                    <a:pt x="67" y="53"/>
                  </a:cubicBezTo>
                  <a:cubicBezTo>
                    <a:pt x="67" y="49"/>
                    <a:pt x="67" y="46"/>
                    <a:pt x="69" y="46"/>
                  </a:cubicBezTo>
                  <a:cubicBezTo>
                    <a:pt x="72" y="46"/>
                    <a:pt x="74" y="44"/>
                    <a:pt x="74" y="42"/>
                  </a:cubicBezTo>
                  <a:cubicBezTo>
                    <a:pt x="74" y="41"/>
                    <a:pt x="71" y="38"/>
                    <a:pt x="72" y="37"/>
                  </a:cubicBezTo>
                  <a:cubicBezTo>
                    <a:pt x="72" y="36"/>
                    <a:pt x="79" y="40"/>
                    <a:pt x="80" y="37"/>
                  </a:cubicBezTo>
                  <a:cubicBezTo>
                    <a:pt x="81" y="35"/>
                    <a:pt x="79" y="34"/>
                    <a:pt x="80" y="32"/>
                  </a:cubicBezTo>
                  <a:cubicBezTo>
                    <a:pt x="81" y="30"/>
                    <a:pt x="84" y="28"/>
                    <a:pt x="84" y="26"/>
                  </a:cubicBezTo>
                  <a:cubicBezTo>
                    <a:pt x="84" y="24"/>
                    <a:pt x="84" y="23"/>
                    <a:pt x="83" y="23"/>
                  </a:cubicBezTo>
                  <a:cubicBezTo>
                    <a:pt x="81" y="21"/>
                    <a:pt x="82" y="19"/>
                    <a:pt x="84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7" y="18"/>
                    <a:pt x="88" y="17"/>
                    <a:pt x="89" y="17"/>
                  </a:cubicBezTo>
                  <a:cubicBezTo>
                    <a:pt x="91" y="14"/>
                    <a:pt x="97" y="13"/>
                    <a:pt x="99" y="13"/>
                  </a:cubicBezTo>
                  <a:cubicBezTo>
                    <a:pt x="101" y="14"/>
                    <a:pt x="104" y="13"/>
                    <a:pt x="106" y="11"/>
                  </a:cubicBezTo>
                  <a:cubicBezTo>
                    <a:pt x="105" y="11"/>
                    <a:pt x="103" y="11"/>
                    <a:pt x="103" y="11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1088;p79"/>
            <p:cNvSpPr/>
            <p:nvPr/>
          </p:nvSpPr>
          <p:spPr>
            <a:xfrm>
              <a:off x="5763027" y="2556628"/>
              <a:ext cx="332078" cy="300212"/>
            </a:xfrm>
            <a:custGeom>
              <a:avLst/>
              <a:gdLst/>
              <a:ahLst/>
              <a:cxnLst/>
              <a:rect l="l" t="t" r="r" b="b"/>
              <a:pathLst>
                <a:path w="122" h="110" extrusionOk="0">
                  <a:moveTo>
                    <a:pt x="117" y="11"/>
                  </a:moveTo>
                  <a:cubicBezTo>
                    <a:pt x="113" y="10"/>
                    <a:pt x="112" y="6"/>
                    <a:pt x="112" y="5"/>
                  </a:cubicBezTo>
                  <a:cubicBezTo>
                    <a:pt x="112" y="4"/>
                    <a:pt x="109" y="2"/>
                    <a:pt x="106" y="0"/>
                  </a:cubicBezTo>
                  <a:cubicBezTo>
                    <a:pt x="106" y="0"/>
                    <a:pt x="105" y="0"/>
                    <a:pt x="104" y="0"/>
                  </a:cubicBezTo>
                  <a:cubicBezTo>
                    <a:pt x="103" y="0"/>
                    <a:pt x="103" y="0"/>
                    <a:pt x="102" y="0"/>
                  </a:cubicBezTo>
                  <a:cubicBezTo>
                    <a:pt x="100" y="1"/>
                    <a:pt x="97" y="2"/>
                    <a:pt x="95" y="1"/>
                  </a:cubicBezTo>
                  <a:cubicBezTo>
                    <a:pt x="93" y="1"/>
                    <a:pt x="87" y="2"/>
                    <a:pt x="85" y="5"/>
                  </a:cubicBezTo>
                  <a:cubicBezTo>
                    <a:pt x="84" y="5"/>
                    <a:pt x="83" y="6"/>
                    <a:pt x="81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78" y="7"/>
                    <a:pt x="77" y="9"/>
                    <a:pt x="79" y="11"/>
                  </a:cubicBezTo>
                  <a:cubicBezTo>
                    <a:pt x="80" y="11"/>
                    <a:pt x="80" y="12"/>
                    <a:pt x="80" y="14"/>
                  </a:cubicBezTo>
                  <a:cubicBezTo>
                    <a:pt x="80" y="16"/>
                    <a:pt x="77" y="18"/>
                    <a:pt x="76" y="20"/>
                  </a:cubicBezTo>
                  <a:cubicBezTo>
                    <a:pt x="75" y="22"/>
                    <a:pt x="77" y="23"/>
                    <a:pt x="76" y="25"/>
                  </a:cubicBezTo>
                  <a:cubicBezTo>
                    <a:pt x="75" y="28"/>
                    <a:pt x="68" y="24"/>
                    <a:pt x="68" y="25"/>
                  </a:cubicBezTo>
                  <a:cubicBezTo>
                    <a:pt x="67" y="26"/>
                    <a:pt x="70" y="29"/>
                    <a:pt x="70" y="30"/>
                  </a:cubicBezTo>
                  <a:cubicBezTo>
                    <a:pt x="70" y="32"/>
                    <a:pt x="68" y="34"/>
                    <a:pt x="65" y="34"/>
                  </a:cubicBezTo>
                  <a:cubicBezTo>
                    <a:pt x="62" y="34"/>
                    <a:pt x="62" y="37"/>
                    <a:pt x="62" y="41"/>
                  </a:cubicBezTo>
                  <a:cubicBezTo>
                    <a:pt x="62" y="46"/>
                    <a:pt x="60" y="46"/>
                    <a:pt x="59" y="45"/>
                  </a:cubicBezTo>
                  <a:cubicBezTo>
                    <a:pt x="59" y="43"/>
                    <a:pt x="51" y="46"/>
                    <a:pt x="51" y="47"/>
                  </a:cubicBezTo>
                  <a:cubicBezTo>
                    <a:pt x="51" y="49"/>
                    <a:pt x="48" y="48"/>
                    <a:pt x="46" y="48"/>
                  </a:cubicBezTo>
                  <a:cubicBezTo>
                    <a:pt x="43" y="48"/>
                    <a:pt x="40" y="51"/>
                    <a:pt x="40" y="52"/>
                  </a:cubicBezTo>
                  <a:cubicBezTo>
                    <a:pt x="40" y="53"/>
                    <a:pt x="41" y="58"/>
                    <a:pt x="41" y="59"/>
                  </a:cubicBezTo>
                  <a:cubicBezTo>
                    <a:pt x="40" y="60"/>
                    <a:pt x="15" y="64"/>
                    <a:pt x="11" y="63"/>
                  </a:cubicBezTo>
                  <a:cubicBezTo>
                    <a:pt x="7" y="62"/>
                    <a:pt x="2" y="62"/>
                    <a:pt x="0" y="62"/>
                  </a:cubicBezTo>
                  <a:cubicBezTo>
                    <a:pt x="0" y="63"/>
                    <a:pt x="2" y="65"/>
                    <a:pt x="3" y="66"/>
                  </a:cubicBezTo>
                  <a:cubicBezTo>
                    <a:pt x="4" y="69"/>
                    <a:pt x="7" y="70"/>
                    <a:pt x="11" y="72"/>
                  </a:cubicBezTo>
                  <a:cubicBezTo>
                    <a:pt x="14" y="74"/>
                    <a:pt x="12" y="80"/>
                    <a:pt x="14" y="80"/>
                  </a:cubicBezTo>
                  <a:cubicBezTo>
                    <a:pt x="16" y="81"/>
                    <a:pt x="18" y="86"/>
                    <a:pt x="16" y="86"/>
                  </a:cubicBezTo>
                  <a:cubicBezTo>
                    <a:pt x="13" y="86"/>
                    <a:pt x="12" y="87"/>
                    <a:pt x="9" y="88"/>
                  </a:cubicBezTo>
                  <a:cubicBezTo>
                    <a:pt x="7" y="89"/>
                    <a:pt x="4" y="92"/>
                    <a:pt x="4" y="95"/>
                  </a:cubicBezTo>
                  <a:cubicBezTo>
                    <a:pt x="4" y="96"/>
                    <a:pt x="4" y="97"/>
                    <a:pt x="4" y="97"/>
                  </a:cubicBezTo>
                  <a:cubicBezTo>
                    <a:pt x="11" y="98"/>
                    <a:pt x="18" y="97"/>
                    <a:pt x="18" y="96"/>
                  </a:cubicBezTo>
                  <a:cubicBezTo>
                    <a:pt x="20" y="95"/>
                    <a:pt x="23" y="94"/>
                    <a:pt x="24" y="95"/>
                  </a:cubicBezTo>
                  <a:cubicBezTo>
                    <a:pt x="25" y="97"/>
                    <a:pt x="33" y="97"/>
                    <a:pt x="36" y="95"/>
                  </a:cubicBezTo>
                  <a:cubicBezTo>
                    <a:pt x="39" y="93"/>
                    <a:pt x="42" y="95"/>
                    <a:pt x="42" y="97"/>
                  </a:cubicBezTo>
                  <a:cubicBezTo>
                    <a:pt x="42" y="99"/>
                    <a:pt x="44" y="100"/>
                    <a:pt x="46" y="102"/>
                  </a:cubicBezTo>
                  <a:cubicBezTo>
                    <a:pt x="47" y="103"/>
                    <a:pt x="46" y="104"/>
                    <a:pt x="47" y="106"/>
                  </a:cubicBezTo>
                  <a:cubicBezTo>
                    <a:pt x="48" y="108"/>
                    <a:pt x="50" y="108"/>
                    <a:pt x="53" y="109"/>
                  </a:cubicBezTo>
                  <a:cubicBezTo>
                    <a:pt x="54" y="109"/>
                    <a:pt x="54" y="110"/>
                    <a:pt x="55" y="110"/>
                  </a:cubicBezTo>
                  <a:cubicBezTo>
                    <a:pt x="55" y="109"/>
                    <a:pt x="55" y="109"/>
                    <a:pt x="55" y="109"/>
                  </a:cubicBezTo>
                  <a:cubicBezTo>
                    <a:pt x="57" y="107"/>
                    <a:pt x="57" y="104"/>
                    <a:pt x="61" y="104"/>
                  </a:cubicBezTo>
                  <a:cubicBezTo>
                    <a:pt x="66" y="105"/>
                    <a:pt x="66" y="104"/>
                    <a:pt x="69" y="104"/>
                  </a:cubicBezTo>
                  <a:cubicBezTo>
                    <a:pt x="72" y="105"/>
                    <a:pt x="73" y="104"/>
                    <a:pt x="74" y="103"/>
                  </a:cubicBezTo>
                  <a:cubicBezTo>
                    <a:pt x="75" y="101"/>
                    <a:pt x="73" y="98"/>
                    <a:pt x="72" y="96"/>
                  </a:cubicBezTo>
                  <a:cubicBezTo>
                    <a:pt x="71" y="94"/>
                    <a:pt x="68" y="92"/>
                    <a:pt x="69" y="89"/>
                  </a:cubicBezTo>
                  <a:cubicBezTo>
                    <a:pt x="69" y="86"/>
                    <a:pt x="64" y="86"/>
                    <a:pt x="64" y="83"/>
                  </a:cubicBezTo>
                  <a:cubicBezTo>
                    <a:pt x="64" y="81"/>
                    <a:pt x="69" y="77"/>
                    <a:pt x="70" y="76"/>
                  </a:cubicBezTo>
                  <a:cubicBezTo>
                    <a:pt x="71" y="76"/>
                    <a:pt x="74" y="79"/>
                    <a:pt x="75" y="77"/>
                  </a:cubicBezTo>
                  <a:cubicBezTo>
                    <a:pt x="76" y="75"/>
                    <a:pt x="79" y="76"/>
                    <a:pt x="80" y="77"/>
                  </a:cubicBezTo>
                  <a:cubicBezTo>
                    <a:pt x="82" y="77"/>
                    <a:pt x="84" y="74"/>
                    <a:pt x="85" y="71"/>
                  </a:cubicBezTo>
                  <a:cubicBezTo>
                    <a:pt x="85" y="69"/>
                    <a:pt x="89" y="69"/>
                    <a:pt x="90" y="68"/>
                  </a:cubicBezTo>
                  <a:cubicBezTo>
                    <a:pt x="91" y="67"/>
                    <a:pt x="93" y="60"/>
                    <a:pt x="93" y="59"/>
                  </a:cubicBezTo>
                  <a:cubicBezTo>
                    <a:pt x="94" y="58"/>
                    <a:pt x="97" y="59"/>
                    <a:pt x="97" y="56"/>
                  </a:cubicBezTo>
                  <a:cubicBezTo>
                    <a:pt x="97" y="53"/>
                    <a:pt x="99" y="52"/>
                    <a:pt x="101" y="52"/>
                  </a:cubicBezTo>
                  <a:cubicBezTo>
                    <a:pt x="103" y="51"/>
                    <a:pt x="102" y="48"/>
                    <a:pt x="103" y="46"/>
                  </a:cubicBezTo>
                  <a:cubicBezTo>
                    <a:pt x="103" y="44"/>
                    <a:pt x="104" y="41"/>
                    <a:pt x="107" y="41"/>
                  </a:cubicBezTo>
                  <a:cubicBezTo>
                    <a:pt x="109" y="40"/>
                    <a:pt x="106" y="37"/>
                    <a:pt x="103" y="37"/>
                  </a:cubicBezTo>
                  <a:cubicBezTo>
                    <a:pt x="100" y="38"/>
                    <a:pt x="98" y="31"/>
                    <a:pt x="98" y="31"/>
                  </a:cubicBezTo>
                  <a:cubicBezTo>
                    <a:pt x="98" y="31"/>
                    <a:pt x="98" y="24"/>
                    <a:pt x="97" y="23"/>
                  </a:cubicBezTo>
                  <a:cubicBezTo>
                    <a:pt x="96" y="23"/>
                    <a:pt x="97" y="20"/>
                    <a:pt x="101" y="20"/>
                  </a:cubicBezTo>
                  <a:cubicBezTo>
                    <a:pt x="104" y="20"/>
                    <a:pt x="110" y="23"/>
                    <a:pt x="112" y="22"/>
                  </a:cubicBezTo>
                  <a:cubicBezTo>
                    <a:pt x="114" y="20"/>
                    <a:pt x="119" y="19"/>
                    <a:pt x="120" y="19"/>
                  </a:cubicBezTo>
                  <a:cubicBezTo>
                    <a:pt x="121" y="18"/>
                    <a:pt x="121" y="15"/>
                    <a:pt x="122" y="14"/>
                  </a:cubicBezTo>
                  <a:cubicBezTo>
                    <a:pt x="121" y="13"/>
                    <a:pt x="119" y="11"/>
                    <a:pt x="117" y="11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1089;p79"/>
            <p:cNvSpPr/>
            <p:nvPr/>
          </p:nvSpPr>
          <p:spPr>
            <a:xfrm>
              <a:off x="6430537" y="3230845"/>
              <a:ext cx="932501" cy="338787"/>
            </a:xfrm>
            <a:custGeom>
              <a:avLst/>
              <a:gdLst/>
              <a:ahLst/>
              <a:cxnLst/>
              <a:rect l="l" t="t" r="r" b="b"/>
              <a:pathLst>
                <a:path w="342" h="124" extrusionOk="0">
                  <a:moveTo>
                    <a:pt x="25" y="52"/>
                  </a:moveTo>
                  <a:cubicBezTo>
                    <a:pt x="25" y="53"/>
                    <a:pt x="27" y="58"/>
                    <a:pt x="29" y="56"/>
                  </a:cubicBezTo>
                  <a:cubicBezTo>
                    <a:pt x="31" y="55"/>
                    <a:pt x="27" y="49"/>
                    <a:pt x="25" y="52"/>
                  </a:cubicBezTo>
                  <a:close/>
                  <a:moveTo>
                    <a:pt x="97" y="65"/>
                  </a:moveTo>
                  <a:cubicBezTo>
                    <a:pt x="97" y="64"/>
                    <a:pt x="92" y="64"/>
                    <a:pt x="93" y="67"/>
                  </a:cubicBezTo>
                  <a:cubicBezTo>
                    <a:pt x="95" y="70"/>
                    <a:pt x="97" y="67"/>
                    <a:pt x="97" y="65"/>
                  </a:cubicBezTo>
                  <a:close/>
                  <a:moveTo>
                    <a:pt x="15" y="33"/>
                  </a:moveTo>
                  <a:cubicBezTo>
                    <a:pt x="14" y="36"/>
                    <a:pt x="17" y="42"/>
                    <a:pt x="20" y="39"/>
                  </a:cubicBezTo>
                  <a:cubicBezTo>
                    <a:pt x="21" y="37"/>
                    <a:pt x="15" y="31"/>
                    <a:pt x="15" y="33"/>
                  </a:cubicBezTo>
                  <a:close/>
                  <a:moveTo>
                    <a:pt x="180" y="71"/>
                  </a:moveTo>
                  <a:cubicBezTo>
                    <a:pt x="184" y="71"/>
                    <a:pt x="183" y="76"/>
                    <a:pt x="183" y="78"/>
                  </a:cubicBezTo>
                  <a:cubicBezTo>
                    <a:pt x="182" y="82"/>
                    <a:pt x="180" y="88"/>
                    <a:pt x="183" y="88"/>
                  </a:cubicBezTo>
                  <a:cubicBezTo>
                    <a:pt x="187" y="86"/>
                    <a:pt x="189" y="82"/>
                    <a:pt x="188" y="80"/>
                  </a:cubicBezTo>
                  <a:cubicBezTo>
                    <a:pt x="185" y="78"/>
                    <a:pt x="186" y="69"/>
                    <a:pt x="187" y="66"/>
                  </a:cubicBezTo>
                  <a:cubicBezTo>
                    <a:pt x="188" y="64"/>
                    <a:pt x="193" y="65"/>
                    <a:pt x="191" y="70"/>
                  </a:cubicBezTo>
                  <a:cubicBezTo>
                    <a:pt x="189" y="74"/>
                    <a:pt x="195" y="73"/>
                    <a:pt x="195" y="77"/>
                  </a:cubicBezTo>
                  <a:cubicBezTo>
                    <a:pt x="195" y="81"/>
                    <a:pt x="198" y="79"/>
                    <a:pt x="201" y="78"/>
                  </a:cubicBezTo>
                  <a:cubicBezTo>
                    <a:pt x="205" y="76"/>
                    <a:pt x="204" y="75"/>
                    <a:pt x="202" y="72"/>
                  </a:cubicBezTo>
                  <a:cubicBezTo>
                    <a:pt x="200" y="70"/>
                    <a:pt x="204" y="65"/>
                    <a:pt x="200" y="64"/>
                  </a:cubicBezTo>
                  <a:cubicBezTo>
                    <a:pt x="197" y="62"/>
                    <a:pt x="195" y="58"/>
                    <a:pt x="198" y="57"/>
                  </a:cubicBezTo>
                  <a:cubicBezTo>
                    <a:pt x="201" y="57"/>
                    <a:pt x="211" y="51"/>
                    <a:pt x="210" y="50"/>
                  </a:cubicBezTo>
                  <a:cubicBezTo>
                    <a:pt x="208" y="47"/>
                    <a:pt x="195" y="50"/>
                    <a:pt x="194" y="53"/>
                  </a:cubicBezTo>
                  <a:cubicBezTo>
                    <a:pt x="193" y="58"/>
                    <a:pt x="184" y="53"/>
                    <a:pt x="185" y="47"/>
                  </a:cubicBezTo>
                  <a:cubicBezTo>
                    <a:pt x="186" y="39"/>
                    <a:pt x="204" y="39"/>
                    <a:pt x="210" y="41"/>
                  </a:cubicBezTo>
                  <a:cubicBezTo>
                    <a:pt x="214" y="43"/>
                    <a:pt x="221" y="37"/>
                    <a:pt x="223" y="33"/>
                  </a:cubicBezTo>
                  <a:cubicBezTo>
                    <a:pt x="224" y="29"/>
                    <a:pt x="218" y="34"/>
                    <a:pt x="214" y="37"/>
                  </a:cubicBezTo>
                  <a:cubicBezTo>
                    <a:pt x="211" y="39"/>
                    <a:pt x="200" y="36"/>
                    <a:pt x="196" y="34"/>
                  </a:cubicBezTo>
                  <a:cubicBezTo>
                    <a:pt x="191" y="33"/>
                    <a:pt x="191" y="38"/>
                    <a:pt x="187" y="38"/>
                  </a:cubicBezTo>
                  <a:cubicBezTo>
                    <a:pt x="183" y="39"/>
                    <a:pt x="184" y="48"/>
                    <a:pt x="182" y="49"/>
                  </a:cubicBezTo>
                  <a:cubicBezTo>
                    <a:pt x="179" y="51"/>
                    <a:pt x="179" y="57"/>
                    <a:pt x="176" y="64"/>
                  </a:cubicBezTo>
                  <a:cubicBezTo>
                    <a:pt x="172" y="70"/>
                    <a:pt x="177" y="71"/>
                    <a:pt x="180" y="71"/>
                  </a:cubicBezTo>
                  <a:close/>
                  <a:moveTo>
                    <a:pt x="80" y="76"/>
                  </a:moveTo>
                  <a:cubicBezTo>
                    <a:pt x="80" y="74"/>
                    <a:pt x="81" y="70"/>
                    <a:pt x="81" y="69"/>
                  </a:cubicBezTo>
                  <a:cubicBezTo>
                    <a:pt x="81" y="67"/>
                    <a:pt x="82" y="66"/>
                    <a:pt x="84" y="67"/>
                  </a:cubicBezTo>
                  <a:cubicBezTo>
                    <a:pt x="86" y="67"/>
                    <a:pt x="86" y="63"/>
                    <a:pt x="84" y="63"/>
                  </a:cubicBezTo>
                  <a:cubicBezTo>
                    <a:pt x="83" y="62"/>
                    <a:pt x="82" y="56"/>
                    <a:pt x="79" y="56"/>
                  </a:cubicBezTo>
                  <a:cubicBezTo>
                    <a:pt x="75" y="56"/>
                    <a:pt x="75" y="60"/>
                    <a:pt x="78" y="60"/>
                  </a:cubicBezTo>
                  <a:cubicBezTo>
                    <a:pt x="80" y="60"/>
                    <a:pt x="81" y="62"/>
                    <a:pt x="81" y="64"/>
                  </a:cubicBezTo>
                  <a:cubicBezTo>
                    <a:pt x="80" y="65"/>
                    <a:pt x="79" y="62"/>
                    <a:pt x="76" y="62"/>
                  </a:cubicBezTo>
                  <a:cubicBezTo>
                    <a:pt x="72" y="63"/>
                    <a:pt x="75" y="58"/>
                    <a:pt x="71" y="58"/>
                  </a:cubicBezTo>
                  <a:cubicBezTo>
                    <a:pt x="68" y="58"/>
                    <a:pt x="69" y="51"/>
                    <a:pt x="65" y="51"/>
                  </a:cubicBezTo>
                  <a:cubicBezTo>
                    <a:pt x="61" y="51"/>
                    <a:pt x="60" y="49"/>
                    <a:pt x="63" y="46"/>
                  </a:cubicBezTo>
                  <a:cubicBezTo>
                    <a:pt x="66" y="44"/>
                    <a:pt x="59" y="42"/>
                    <a:pt x="59" y="39"/>
                  </a:cubicBezTo>
                  <a:cubicBezTo>
                    <a:pt x="59" y="37"/>
                    <a:pt x="56" y="39"/>
                    <a:pt x="56" y="36"/>
                  </a:cubicBezTo>
                  <a:cubicBezTo>
                    <a:pt x="56" y="34"/>
                    <a:pt x="54" y="35"/>
                    <a:pt x="52" y="32"/>
                  </a:cubicBezTo>
                  <a:cubicBezTo>
                    <a:pt x="49" y="29"/>
                    <a:pt x="48" y="32"/>
                    <a:pt x="47" y="30"/>
                  </a:cubicBezTo>
                  <a:cubicBezTo>
                    <a:pt x="45" y="28"/>
                    <a:pt x="43" y="27"/>
                    <a:pt x="41" y="27"/>
                  </a:cubicBezTo>
                  <a:cubicBezTo>
                    <a:pt x="40" y="28"/>
                    <a:pt x="36" y="25"/>
                    <a:pt x="34" y="21"/>
                  </a:cubicBezTo>
                  <a:cubicBezTo>
                    <a:pt x="33" y="18"/>
                    <a:pt x="23" y="14"/>
                    <a:pt x="22" y="10"/>
                  </a:cubicBezTo>
                  <a:cubicBezTo>
                    <a:pt x="21" y="6"/>
                    <a:pt x="18" y="5"/>
                    <a:pt x="11" y="5"/>
                  </a:cubicBezTo>
                  <a:cubicBezTo>
                    <a:pt x="6" y="5"/>
                    <a:pt x="3" y="0"/>
                    <a:pt x="2" y="3"/>
                  </a:cubicBezTo>
                  <a:cubicBezTo>
                    <a:pt x="0" y="6"/>
                    <a:pt x="9" y="15"/>
                    <a:pt x="12" y="16"/>
                  </a:cubicBezTo>
                  <a:cubicBezTo>
                    <a:pt x="16" y="19"/>
                    <a:pt x="18" y="27"/>
                    <a:pt x="22" y="27"/>
                  </a:cubicBezTo>
                  <a:cubicBezTo>
                    <a:pt x="26" y="27"/>
                    <a:pt x="27" y="41"/>
                    <a:pt x="30" y="42"/>
                  </a:cubicBezTo>
                  <a:cubicBezTo>
                    <a:pt x="33" y="42"/>
                    <a:pt x="41" y="53"/>
                    <a:pt x="42" y="59"/>
                  </a:cubicBezTo>
                  <a:cubicBezTo>
                    <a:pt x="43" y="65"/>
                    <a:pt x="50" y="68"/>
                    <a:pt x="53" y="72"/>
                  </a:cubicBezTo>
                  <a:cubicBezTo>
                    <a:pt x="55" y="76"/>
                    <a:pt x="65" y="82"/>
                    <a:pt x="66" y="84"/>
                  </a:cubicBezTo>
                  <a:cubicBezTo>
                    <a:pt x="67" y="86"/>
                    <a:pt x="69" y="89"/>
                    <a:pt x="69" y="88"/>
                  </a:cubicBezTo>
                  <a:cubicBezTo>
                    <a:pt x="70" y="86"/>
                    <a:pt x="75" y="88"/>
                    <a:pt x="78" y="88"/>
                  </a:cubicBezTo>
                  <a:cubicBezTo>
                    <a:pt x="80" y="88"/>
                    <a:pt x="81" y="79"/>
                    <a:pt x="80" y="76"/>
                  </a:cubicBezTo>
                  <a:close/>
                  <a:moveTo>
                    <a:pt x="247" y="41"/>
                  </a:moveTo>
                  <a:cubicBezTo>
                    <a:pt x="252" y="42"/>
                    <a:pt x="250" y="39"/>
                    <a:pt x="250" y="36"/>
                  </a:cubicBezTo>
                  <a:cubicBezTo>
                    <a:pt x="250" y="33"/>
                    <a:pt x="246" y="36"/>
                    <a:pt x="246" y="34"/>
                  </a:cubicBezTo>
                  <a:cubicBezTo>
                    <a:pt x="246" y="32"/>
                    <a:pt x="245" y="27"/>
                    <a:pt x="241" y="31"/>
                  </a:cubicBezTo>
                  <a:cubicBezTo>
                    <a:pt x="237" y="36"/>
                    <a:pt x="242" y="48"/>
                    <a:pt x="245" y="47"/>
                  </a:cubicBezTo>
                  <a:cubicBezTo>
                    <a:pt x="247" y="47"/>
                    <a:pt x="243" y="41"/>
                    <a:pt x="247" y="41"/>
                  </a:cubicBezTo>
                  <a:close/>
                  <a:moveTo>
                    <a:pt x="230" y="69"/>
                  </a:moveTo>
                  <a:cubicBezTo>
                    <a:pt x="231" y="73"/>
                    <a:pt x="236" y="75"/>
                    <a:pt x="238" y="71"/>
                  </a:cubicBezTo>
                  <a:cubicBezTo>
                    <a:pt x="240" y="68"/>
                    <a:pt x="229" y="64"/>
                    <a:pt x="230" y="69"/>
                  </a:cubicBezTo>
                  <a:close/>
                  <a:moveTo>
                    <a:pt x="212" y="106"/>
                  </a:moveTo>
                  <a:cubicBezTo>
                    <a:pt x="206" y="105"/>
                    <a:pt x="202" y="110"/>
                    <a:pt x="197" y="107"/>
                  </a:cubicBezTo>
                  <a:cubicBezTo>
                    <a:pt x="190" y="105"/>
                    <a:pt x="182" y="107"/>
                    <a:pt x="183" y="110"/>
                  </a:cubicBezTo>
                  <a:cubicBezTo>
                    <a:pt x="184" y="111"/>
                    <a:pt x="188" y="112"/>
                    <a:pt x="195" y="112"/>
                  </a:cubicBezTo>
                  <a:cubicBezTo>
                    <a:pt x="200" y="112"/>
                    <a:pt x="206" y="109"/>
                    <a:pt x="210" y="108"/>
                  </a:cubicBezTo>
                  <a:cubicBezTo>
                    <a:pt x="214" y="108"/>
                    <a:pt x="218" y="107"/>
                    <a:pt x="212" y="106"/>
                  </a:cubicBezTo>
                  <a:close/>
                  <a:moveTo>
                    <a:pt x="259" y="65"/>
                  </a:moveTo>
                  <a:cubicBezTo>
                    <a:pt x="254" y="64"/>
                    <a:pt x="244" y="65"/>
                    <a:pt x="245" y="68"/>
                  </a:cubicBezTo>
                  <a:cubicBezTo>
                    <a:pt x="246" y="71"/>
                    <a:pt x="250" y="70"/>
                    <a:pt x="255" y="70"/>
                  </a:cubicBezTo>
                  <a:cubicBezTo>
                    <a:pt x="259" y="70"/>
                    <a:pt x="262" y="74"/>
                    <a:pt x="264" y="74"/>
                  </a:cubicBezTo>
                  <a:cubicBezTo>
                    <a:pt x="267" y="74"/>
                    <a:pt x="265" y="67"/>
                    <a:pt x="259" y="65"/>
                  </a:cubicBezTo>
                  <a:close/>
                  <a:moveTo>
                    <a:pt x="143" y="103"/>
                  </a:moveTo>
                  <a:cubicBezTo>
                    <a:pt x="143" y="101"/>
                    <a:pt x="135" y="103"/>
                    <a:pt x="130" y="101"/>
                  </a:cubicBezTo>
                  <a:cubicBezTo>
                    <a:pt x="127" y="100"/>
                    <a:pt x="135" y="99"/>
                    <a:pt x="138" y="97"/>
                  </a:cubicBezTo>
                  <a:cubicBezTo>
                    <a:pt x="141" y="95"/>
                    <a:pt x="137" y="94"/>
                    <a:pt x="129" y="97"/>
                  </a:cubicBezTo>
                  <a:cubicBezTo>
                    <a:pt x="122" y="99"/>
                    <a:pt x="115" y="91"/>
                    <a:pt x="114" y="95"/>
                  </a:cubicBezTo>
                  <a:cubicBezTo>
                    <a:pt x="114" y="98"/>
                    <a:pt x="102" y="93"/>
                    <a:pt x="98" y="91"/>
                  </a:cubicBezTo>
                  <a:cubicBezTo>
                    <a:pt x="95" y="88"/>
                    <a:pt x="83" y="86"/>
                    <a:pt x="81" y="90"/>
                  </a:cubicBezTo>
                  <a:cubicBezTo>
                    <a:pt x="79" y="94"/>
                    <a:pt x="77" y="90"/>
                    <a:pt x="78" y="95"/>
                  </a:cubicBezTo>
                  <a:cubicBezTo>
                    <a:pt x="78" y="97"/>
                    <a:pt x="81" y="96"/>
                    <a:pt x="83" y="96"/>
                  </a:cubicBezTo>
                  <a:cubicBezTo>
                    <a:pt x="85" y="96"/>
                    <a:pt x="84" y="100"/>
                    <a:pt x="87" y="100"/>
                  </a:cubicBezTo>
                  <a:cubicBezTo>
                    <a:pt x="90" y="100"/>
                    <a:pt x="99" y="103"/>
                    <a:pt x="100" y="101"/>
                  </a:cubicBezTo>
                  <a:cubicBezTo>
                    <a:pt x="101" y="99"/>
                    <a:pt x="110" y="101"/>
                    <a:pt x="114" y="104"/>
                  </a:cubicBezTo>
                  <a:cubicBezTo>
                    <a:pt x="118" y="108"/>
                    <a:pt x="128" y="108"/>
                    <a:pt x="132" y="108"/>
                  </a:cubicBezTo>
                  <a:cubicBezTo>
                    <a:pt x="137" y="107"/>
                    <a:pt x="140" y="110"/>
                    <a:pt x="142" y="108"/>
                  </a:cubicBezTo>
                  <a:cubicBezTo>
                    <a:pt x="144" y="106"/>
                    <a:pt x="147" y="112"/>
                    <a:pt x="152" y="108"/>
                  </a:cubicBezTo>
                  <a:cubicBezTo>
                    <a:pt x="155" y="105"/>
                    <a:pt x="144" y="106"/>
                    <a:pt x="143" y="103"/>
                  </a:cubicBezTo>
                  <a:close/>
                  <a:moveTo>
                    <a:pt x="317" y="56"/>
                  </a:moveTo>
                  <a:cubicBezTo>
                    <a:pt x="313" y="56"/>
                    <a:pt x="313" y="62"/>
                    <a:pt x="309" y="62"/>
                  </a:cubicBezTo>
                  <a:cubicBezTo>
                    <a:pt x="307" y="62"/>
                    <a:pt x="303" y="67"/>
                    <a:pt x="297" y="69"/>
                  </a:cubicBezTo>
                  <a:cubicBezTo>
                    <a:pt x="293" y="71"/>
                    <a:pt x="292" y="54"/>
                    <a:pt x="290" y="51"/>
                  </a:cubicBezTo>
                  <a:cubicBezTo>
                    <a:pt x="287" y="48"/>
                    <a:pt x="274" y="45"/>
                    <a:pt x="272" y="49"/>
                  </a:cubicBezTo>
                  <a:cubicBezTo>
                    <a:pt x="271" y="52"/>
                    <a:pt x="267" y="51"/>
                    <a:pt x="267" y="53"/>
                  </a:cubicBezTo>
                  <a:cubicBezTo>
                    <a:pt x="266" y="56"/>
                    <a:pt x="268" y="55"/>
                    <a:pt x="271" y="55"/>
                  </a:cubicBezTo>
                  <a:cubicBezTo>
                    <a:pt x="273" y="55"/>
                    <a:pt x="273" y="58"/>
                    <a:pt x="274" y="61"/>
                  </a:cubicBezTo>
                  <a:cubicBezTo>
                    <a:pt x="276" y="64"/>
                    <a:pt x="283" y="62"/>
                    <a:pt x="286" y="61"/>
                  </a:cubicBezTo>
                  <a:cubicBezTo>
                    <a:pt x="289" y="61"/>
                    <a:pt x="290" y="64"/>
                    <a:pt x="286" y="64"/>
                  </a:cubicBezTo>
                  <a:cubicBezTo>
                    <a:pt x="282" y="62"/>
                    <a:pt x="282" y="65"/>
                    <a:pt x="280" y="64"/>
                  </a:cubicBezTo>
                  <a:cubicBezTo>
                    <a:pt x="277" y="64"/>
                    <a:pt x="273" y="64"/>
                    <a:pt x="275" y="65"/>
                  </a:cubicBezTo>
                  <a:cubicBezTo>
                    <a:pt x="277" y="67"/>
                    <a:pt x="280" y="69"/>
                    <a:pt x="280" y="72"/>
                  </a:cubicBezTo>
                  <a:cubicBezTo>
                    <a:pt x="280" y="76"/>
                    <a:pt x="284" y="75"/>
                    <a:pt x="284" y="72"/>
                  </a:cubicBezTo>
                  <a:cubicBezTo>
                    <a:pt x="284" y="69"/>
                    <a:pt x="287" y="73"/>
                    <a:pt x="293" y="75"/>
                  </a:cubicBezTo>
                  <a:cubicBezTo>
                    <a:pt x="297" y="76"/>
                    <a:pt x="294" y="77"/>
                    <a:pt x="299" y="78"/>
                  </a:cubicBezTo>
                  <a:cubicBezTo>
                    <a:pt x="304" y="78"/>
                    <a:pt x="316" y="82"/>
                    <a:pt x="319" y="85"/>
                  </a:cubicBezTo>
                  <a:cubicBezTo>
                    <a:pt x="324" y="88"/>
                    <a:pt x="321" y="90"/>
                    <a:pt x="324" y="94"/>
                  </a:cubicBezTo>
                  <a:cubicBezTo>
                    <a:pt x="327" y="97"/>
                    <a:pt x="328" y="100"/>
                    <a:pt x="324" y="100"/>
                  </a:cubicBezTo>
                  <a:cubicBezTo>
                    <a:pt x="319" y="100"/>
                    <a:pt x="316" y="104"/>
                    <a:pt x="317" y="106"/>
                  </a:cubicBezTo>
                  <a:cubicBezTo>
                    <a:pt x="318" y="108"/>
                    <a:pt x="330" y="105"/>
                    <a:pt x="334" y="105"/>
                  </a:cubicBezTo>
                  <a:cubicBezTo>
                    <a:pt x="336" y="105"/>
                    <a:pt x="338" y="109"/>
                    <a:pt x="342" y="112"/>
                  </a:cubicBezTo>
                  <a:cubicBezTo>
                    <a:pt x="342" y="64"/>
                    <a:pt x="342" y="64"/>
                    <a:pt x="342" y="64"/>
                  </a:cubicBezTo>
                  <a:cubicBezTo>
                    <a:pt x="332" y="62"/>
                    <a:pt x="319" y="55"/>
                    <a:pt x="317" y="56"/>
                  </a:cubicBezTo>
                  <a:close/>
                  <a:moveTo>
                    <a:pt x="222" y="112"/>
                  </a:moveTo>
                  <a:cubicBezTo>
                    <a:pt x="221" y="112"/>
                    <a:pt x="220" y="112"/>
                    <a:pt x="219" y="112"/>
                  </a:cubicBezTo>
                  <a:cubicBezTo>
                    <a:pt x="219" y="113"/>
                    <a:pt x="218" y="114"/>
                    <a:pt x="218" y="114"/>
                  </a:cubicBezTo>
                  <a:cubicBezTo>
                    <a:pt x="217" y="115"/>
                    <a:pt x="216" y="114"/>
                    <a:pt x="215" y="113"/>
                  </a:cubicBezTo>
                  <a:cubicBezTo>
                    <a:pt x="212" y="115"/>
                    <a:pt x="209" y="120"/>
                    <a:pt x="212" y="122"/>
                  </a:cubicBezTo>
                  <a:cubicBezTo>
                    <a:pt x="214" y="123"/>
                    <a:pt x="219" y="119"/>
                    <a:pt x="221" y="116"/>
                  </a:cubicBezTo>
                  <a:cubicBezTo>
                    <a:pt x="222" y="116"/>
                    <a:pt x="222" y="115"/>
                    <a:pt x="223" y="115"/>
                  </a:cubicBezTo>
                  <a:cubicBezTo>
                    <a:pt x="223" y="114"/>
                    <a:pt x="223" y="114"/>
                    <a:pt x="223" y="114"/>
                  </a:cubicBezTo>
                  <a:cubicBezTo>
                    <a:pt x="223" y="114"/>
                    <a:pt x="223" y="114"/>
                    <a:pt x="223" y="113"/>
                  </a:cubicBezTo>
                  <a:cubicBezTo>
                    <a:pt x="223" y="112"/>
                    <a:pt x="222" y="112"/>
                    <a:pt x="222" y="112"/>
                  </a:cubicBezTo>
                  <a:close/>
                  <a:moveTo>
                    <a:pt x="161" y="55"/>
                  </a:moveTo>
                  <a:cubicBezTo>
                    <a:pt x="164" y="52"/>
                    <a:pt x="165" y="48"/>
                    <a:pt x="164" y="43"/>
                  </a:cubicBezTo>
                  <a:cubicBezTo>
                    <a:pt x="164" y="39"/>
                    <a:pt x="175" y="39"/>
                    <a:pt x="176" y="37"/>
                  </a:cubicBezTo>
                  <a:cubicBezTo>
                    <a:pt x="177" y="35"/>
                    <a:pt x="174" y="32"/>
                    <a:pt x="171" y="31"/>
                  </a:cubicBezTo>
                  <a:cubicBezTo>
                    <a:pt x="168" y="29"/>
                    <a:pt x="170" y="27"/>
                    <a:pt x="168" y="25"/>
                  </a:cubicBezTo>
                  <a:cubicBezTo>
                    <a:pt x="166" y="24"/>
                    <a:pt x="164" y="19"/>
                    <a:pt x="166" y="18"/>
                  </a:cubicBezTo>
                  <a:cubicBezTo>
                    <a:pt x="169" y="18"/>
                    <a:pt x="164" y="15"/>
                    <a:pt x="166" y="13"/>
                  </a:cubicBezTo>
                  <a:cubicBezTo>
                    <a:pt x="167" y="13"/>
                    <a:pt x="167" y="13"/>
                    <a:pt x="167" y="13"/>
                  </a:cubicBezTo>
                  <a:cubicBezTo>
                    <a:pt x="166" y="12"/>
                    <a:pt x="164" y="11"/>
                    <a:pt x="164" y="11"/>
                  </a:cubicBezTo>
                  <a:cubicBezTo>
                    <a:pt x="161" y="11"/>
                    <a:pt x="152" y="11"/>
                    <a:pt x="152" y="16"/>
                  </a:cubicBezTo>
                  <a:cubicBezTo>
                    <a:pt x="153" y="22"/>
                    <a:pt x="148" y="20"/>
                    <a:pt x="148" y="23"/>
                  </a:cubicBezTo>
                  <a:cubicBezTo>
                    <a:pt x="149" y="26"/>
                    <a:pt x="146" y="26"/>
                    <a:pt x="146" y="29"/>
                  </a:cubicBezTo>
                  <a:cubicBezTo>
                    <a:pt x="147" y="34"/>
                    <a:pt x="144" y="32"/>
                    <a:pt x="140" y="34"/>
                  </a:cubicBezTo>
                  <a:cubicBezTo>
                    <a:pt x="135" y="37"/>
                    <a:pt x="137" y="33"/>
                    <a:pt x="132" y="33"/>
                  </a:cubicBezTo>
                  <a:cubicBezTo>
                    <a:pt x="128" y="33"/>
                    <a:pt x="128" y="35"/>
                    <a:pt x="125" y="36"/>
                  </a:cubicBezTo>
                  <a:cubicBezTo>
                    <a:pt x="122" y="37"/>
                    <a:pt x="117" y="36"/>
                    <a:pt x="116" y="37"/>
                  </a:cubicBezTo>
                  <a:cubicBezTo>
                    <a:pt x="114" y="38"/>
                    <a:pt x="111" y="34"/>
                    <a:pt x="109" y="34"/>
                  </a:cubicBezTo>
                  <a:cubicBezTo>
                    <a:pt x="108" y="34"/>
                    <a:pt x="107" y="31"/>
                    <a:pt x="107" y="29"/>
                  </a:cubicBezTo>
                  <a:cubicBezTo>
                    <a:pt x="106" y="29"/>
                    <a:pt x="106" y="28"/>
                    <a:pt x="106" y="29"/>
                  </a:cubicBezTo>
                  <a:cubicBezTo>
                    <a:pt x="104" y="29"/>
                    <a:pt x="99" y="37"/>
                    <a:pt x="102" y="39"/>
                  </a:cubicBezTo>
                  <a:cubicBezTo>
                    <a:pt x="105" y="42"/>
                    <a:pt x="104" y="47"/>
                    <a:pt x="105" y="50"/>
                  </a:cubicBezTo>
                  <a:cubicBezTo>
                    <a:pt x="106" y="51"/>
                    <a:pt x="112" y="52"/>
                    <a:pt x="112" y="57"/>
                  </a:cubicBezTo>
                  <a:cubicBezTo>
                    <a:pt x="112" y="62"/>
                    <a:pt x="116" y="69"/>
                    <a:pt x="118" y="67"/>
                  </a:cubicBezTo>
                  <a:cubicBezTo>
                    <a:pt x="121" y="65"/>
                    <a:pt x="124" y="68"/>
                    <a:pt x="125" y="70"/>
                  </a:cubicBezTo>
                  <a:cubicBezTo>
                    <a:pt x="126" y="72"/>
                    <a:pt x="132" y="68"/>
                    <a:pt x="134" y="69"/>
                  </a:cubicBezTo>
                  <a:cubicBezTo>
                    <a:pt x="137" y="69"/>
                    <a:pt x="143" y="70"/>
                    <a:pt x="144" y="73"/>
                  </a:cubicBezTo>
                  <a:cubicBezTo>
                    <a:pt x="144" y="76"/>
                    <a:pt x="151" y="73"/>
                    <a:pt x="154" y="71"/>
                  </a:cubicBezTo>
                  <a:cubicBezTo>
                    <a:pt x="159" y="70"/>
                    <a:pt x="156" y="57"/>
                    <a:pt x="161" y="55"/>
                  </a:cubicBezTo>
                  <a:close/>
                  <a:moveTo>
                    <a:pt x="176" y="116"/>
                  </a:moveTo>
                  <a:cubicBezTo>
                    <a:pt x="178" y="118"/>
                    <a:pt x="182" y="118"/>
                    <a:pt x="183" y="120"/>
                  </a:cubicBezTo>
                  <a:cubicBezTo>
                    <a:pt x="185" y="121"/>
                    <a:pt x="190" y="124"/>
                    <a:pt x="190" y="120"/>
                  </a:cubicBezTo>
                  <a:cubicBezTo>
                    <a:pt x="190" y="116"/>
                    <a:pt x="176" y="114"/>
                    <a:pt x="176" y="116"/>
                  </a:cubicBezTo>
                  <a:close/>
                  <a:moveTo>
                    <a:pt x="165" y="106"/>
                  </a:moveTo>
                  <a:cubicBezTo>
                    <a:pt x="164" y="108"/>
                    <a:pt x="161" y="108"/>
                    <a:pt x="159" y="106"/>
                  </a:cubicBezTo>
                  <a:cubicBezTo>
                    <a:pt x="157" y="105"/>
                    <a:pt x="154" y="109"/>
                    <a:pt x="155" y="111"/>
                  </a:cubicBezTo>
                  <a:cubicBezTo>
                    <a:pt x="156" y="112"/>
                    <a:pt x="161" y="114"/>
                    <a:pt x="166" y="112"/>
                  </a:cubicBezTo>
                  <a:cubicBezTo>
                    <a:pt x="172" y="110"/>
                    <a:pt x="176" y="112"/>
                    <a:pt x="176" y="109"/>
                  </a:cubicBezTo>
                  <a:cubicBezTo>
                    <a:pt x="178" y="106"/>
                    <a:pt x="166" y="103"/>
                    <a:pt x="165" y="106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1090;p79"/>
            <p:cNvSpPr/>
            <p:nvPr/>
          </p:nvSpPr>
          <p:spPr>
            <a:xfrm>
              <a:off x="7017542" y="3517644"/>
              <a:ext cx="67087" cy="28512"/>
            </a:xfrm>
            <a:custGeom>
              <a:avLst/>
              <a:gdLst/>
              <a:ahLst/>
              <a:cxnLst/>
              <a:rect l="l" t="t" r="r" b="b"/>
              <a:pathLst>
                <a:path w="25" h="10" extrusionOk="0">
                  <a:moveTo>
                    <a:pt x="3" y="8"/>
                  </a:moveTo>
                  <a:cubicBezTo>
                    <a:pt x="2" y="8"/>
                    <a:pt x="1" y="8"/>
                    <a:pt x="0" y="9"/>
                  </a:cubicBezTo>
                  <a:cubicBezTo>
                    <a:pt x="1" y="10"/>
                    <a:pt x="2" y="10"/>
                    <a:pt x="3" y="10"/>
                  </a:cubicBezTo>
                  <a:cubicBezTo>
                    <a:pt x="3" y="10"/>
                    <a:pt x="4" y="9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lose/>
                  <a:moveTo>
                    <a:pt x="13" y="2"/>
                  </a:moveTo>
                  <a:cubicBezTo>
                    <a:pt x="10" y="2"/>
                    <a:pt x="10" y="4"/>
                    <a:pt x="7" y="6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8" y="8"/>
                    <a:pt x="9" y="9"/>
                  </a:cubicBezTo>
                  <a:cubicBezTo>
                    <a:pt x="13" y="7"/>
                    <a:pt x="23" y="3"/>
                    <a:pt x="24" y="2"/>
                  </a:cubicBezTo>
                  <a:cubicBezTo>
                    <a:pt x="25" y="0"/>
                    <a:pt x="18" y="2"/>
                    <a:pt x="13" y="2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1091;p79"/>
            <p:cNvSpPr/>
            <p:nvPr/>
          </p:nvSpPr>
          <p:spPr>
            <a:xfrm>
              <a:off x="4662806" y="2305056"/>
              <a:ext cx="234802" cy="254929"/>
            </a:xfrm>
            <a:custGeom>
              <a:avLst/>
              <a:gdLst/>
              <a:ahLst/>
              <a:cxnLst/>
              <a:rect l="l" t="t" r="r" b="b"/>
              <a:pathLst>
                <a:path w="86" h="93" extrusionOk="0">
                  <a:moveTo>
                    <a:pt x="60" y="81"/>
                  </a:moveTo>
                  <a:cubicBezTo>
                    <a:pt x="56" y="82"/>
                    <a:pt x="54" y="82"/>
                    <a:pt x="51" y="81"/>
                  </a:cubicBezTo>
                  <a:cubicBezTo>
                    <a:pt x="48" y="79"/>
                    <a:pt x="44" y="82"/>
                    <a:pt x="45" y="84"/>
                  </a:cubicBezTo>
                  <a:cubicBezTo>
                    <a:pt x="46" y="85"/>
                    <a:pt x="46" y="87"/>
                    <a:pt x="52" y="88"/>
                  </a:cubicBezTo>
                  <a:cubicBezTo>
                    <a:pt x="58" y="89"/>
                    <a:pt x="58" y="93"/>
                    <a:pt x="61" y="93"/>
                  </a:cubicBezTo>
                  <a:cubicBezTo>
                    <a:pt x="63" y="93"/>
                    <a:pt x="63" y="91"/>
                    <a:pt x="63" y="88"/>
                  </a:cubicBezTo>
                  <a:cubicBezTo>
                    <a:pt x="62" y="86"/>
                    <a:pt x="66" y="82"/>
                    <a:pt x="66" y="81"/>
                  </a:cubicBezTo>
                  <a:cubicBezTo>
                    <a:pt x="66" y="81"/>
                    <a:pt x="64" y="80"/>
                    <a:pt x="60" y="81"/>
                  </a:cubicBezTo>
                  <a:close/>
                  <a:moveTo>
                    <a:pt x="18" y="56"/>
                  </a:moveTo>
                  <a:cubicBezTo>
                    <a:pt x="15" y="58"/>
                    <a:pt x="13" y="55"/>
                    <a:pt x="12" y="57"/>
                  </a:cubicBezTo>
                  <a:cubicBezTo>
                    <a:pt x="10" y="60"/>
                    <a:pt x="16" y="63"/>
                    <a:pt x="15" y="67"/>
                  </a:cubicBezTo>
                  <a:cubicBezTo>
                    <a:pt x="14" y="71"/>
                    <a:pt x="15" y="76"/>
                    <a:pt x="18" y="74"/>
                  </a:cubicBezTo>
                  <a:cubicBezTo>
                    <a:pt x="21" y="72"/>
                    <a:pt x="22" y="73"/>
                    <a:pt x="23" y="71"/>
                  </a:cubicBezTo>
                  <a:cubicBezTo>
                    <a:pt x="24" y="69"/>
                    <a:pt x="23" y="62"/>
                    <a:pt x="24" y="59"/>
                  </a:cubicBezTo>
                  <a:cubicBezTo>
                    <a:pt x="25" y="55"/>
                    <a:pt x="20" y="54"/>
                    <a:pt x="18" y="56"/>
                  </a:cubicBezTo>
                  <a:close/>
                  <a:moveTo>
                    <a:pt x="71" y="52"/>
                  </a:moveTo>
                  <a:cubicBezTo>
                    <a:pt x="69" y="51"/>
                    <a:pt x="70" y="48"/>
                    <a:pt x="66" y="48"/>
                  </a:cubicBezTo>
                  <a:cubicBezTo>
                    <a:pt x="61" y="49"/>
                    <a:pt x="56" y="42"/>
                    <a:pt x="54" y="36"/>
                  </a:cubicBezTo>
                  <a:cubicBezTo>
                    <a:pt x="53" y="29"/>
                    <a:pt x="46" y="29"/>
                    <a:pt x="44" y="26"/>
                  </a:cubicBezTo>
                  <a:cubicBezTo>
                    <a:pt x="42" y="22"/>
                    <a:pt x="46" y="21"/>
                    <a:pt x="44" y="18"/>
                  </a:cubicBezTo>
                  <a:cubicBezTo>
                    <a:pt x="43" y="16"/>
                    <a:pt x="45" y="15"/>
                    <a:pt x="47" y="14"/>
                  </a:cubicBezTo>
                  <a:cubicBezTo>
                    <a:pt x="47" y="10"/>
                    <a:pt x="47" y="6"/>
                    <a:pt x="47" y="4"/>
                  </a:cubicBezTo>
                  <a:cubicBezTo>
                    <a:pt x="46" y="4"/>
                    <a:pt x="45" y="4"/>
                    <a:pt x="44" y="4"/>
                  </a:cubicBezTo>
                  <a:cubicBezTo>
                    <a:pt x="43" y="3"/>
                    <a:pt x="43" y="0"/>
                    <a:pt x="43" y="0"/>
                  </a:cubicBezTo>
                  <a:cubicBezTo>
                    <a:pt x="42" y="0"/>
                    <a:pt x="37" y="0"/>
                    <a:pt x="36" y="1"/>
                  </a:cubicBezTo>
                  <a:cubicBezTo>
                    <a:pt x="35" y="2"/>
                    <a:pt x="34" y="4"/>
                    <a:pt x="32" y="3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29" y="5"/>
                    <a:pt x="28" y="5"/>
                  </a:cubicBezTo>
                  <a:cubicBezTo>
                    <a:pt x="27" y="5"/>
                    <a:pt x="26" y="4"/>
                    <a:pt x="26" y="6"/>
                  </a:cubicBezTo>
                  <a:cubicBezTo>
                    <a:pt x="26" y="7"/>
                    <a:pt x="23" y="7"/>
                    <a:pt x="22" y="7"/>
                  </a:cubicBezTo>
                  <a:cubicBezTo>
                    <a:pt x="22" y="6"/>
                    <a:pt x="20" y="7"/>
                    <a:pt x="20" y="8"/>
                  </a:cubicBezTo>
                  <a:cubicBezTo>
                    <a:pt x="20" y="10"/>
                    <a:pt x="20" y="13"/>
                    <a:pt x="18" y="11"/>
                  </a:cubicBezTo>
                  <a:cubicBezTo>
                    <a:pt x="16" y="9"/>
                    <a:pt x="14" y="5"/>
                    <a:pt x="14" y="6"/>
                  </a:cubicBezTo>
                  <a:cubicBezTo>
                    <a:pt x="13" y="6"/>
                    <a:pt x="11" y="11"/>
                    <a:pt x="10" y="11"/>
                  </a:cubicBezTo>
                  <a:cubicBezTo>
                    <a:pt x="10" y="11"/>
                    <a:pt x="6" y="12"/>
                    <a:pt x="4" y="12"/>
                  </a:cubicBezTo>
                  <a:cubicBezTo>
                    <a:pt x="3" y="14"/>
                    <a:pt x="4" y="15"/>
                    <a:pt x="5" y="16"/>
                  </a:cubicBezTo>
                  <a:cubicBezTo>
                    <a:pt x="6" y="16"/>
                    <a:pt x="4" y="17"/>
                    <a:pt x="3" y="18"/>
                  </a:cubicBezTo>
                  <a:cubicBezTo>
                    <a:pt x="2" y="18"/>
                    <a:pt x="0" y="18"/>
                    <a:pt x="1" y="20"/>
                  </a:cubicBezTo>
                  <a:cubicBezTo>
                    <a:pt x="3" y="22"/>
                    <a:pt x="5" y="22"/>
                    <a:pt x="4" y="24"/>
                  </a:cubicBezTo>
                  <a:cubicBezTo>
                    <a:pt x="3" y="26"/>
                    <a:pt x="4" y="28"/>
                    <a:pt x="6" y="28"/>
                  </a:cubicBezTo>
                  <a:cubicBezTo>
                    <a:pt x="7" y="28"/>
                    <a:pt x="10" y="28"/>
                    <a:pt x="9" y="28"/>
                  </a:cubicBezTo>
                  <a:cubicBezTo>
                    <a:pt x="9" y="29"/>
                    <a:pt x="9" y="30"/>
                    <a:pt x="8" y="31"/>
                  </a:cubicBezTo>
                  <a:cubicBezTo>
                    <a:pt x="10" y="30"/>
                    <a:pt x="10" y="30"/>
                    <a:pt x="11" y="30"/>
                  </a:cubicBezTo>
                  <a:cubicBezTo>
                    <a:pt x="14" y="28"/>
                    <a:pt x="13" y="27"/>
                    <a:pt x="17" y="26"/>
                  </a:cubicBezTo>
                  <a:cubicBezTo>
                    <a:pt x="21" y="25"/>
                    <a:pt x="26" y="28"/>
                    <a:pt x="27" y="30"/>
                  </a:cubicBezTo>
                  <a:cubicBezTo>
                    <a:pt x="29" y="32"/>
                    <a:pt x="29" y="32"/>
                    <a:pt x="30" y="34"/>
                  </a:cubicBezTo>
                  <a:cubicBezTo>
                    <a:pt x="30" y="36"/>
                    <a:pt x="32" y="40"/>
                    <a:pt x="36" y="43"/>
                  </a:cubicBezTo>
                  <a:cubicBezTo>
                    <a:pt x="42" y="47"/>
                    <a:pt x="44" y="51"/>
                    <a:pt x="46" y="52"/>
                  </a:cubicBezTo>
                  <a:cubicBezTo>
                    <a:pt x="49" y="53"/>
                    <a:pt x="52" y="53"/>
                    <a:pt x="54" y="55"/>
                  </a:cubicBezTo>
                  <a:cubicBezTo>
                    <a:pt x="56" y="57"/>
                    <a:pt x="58" y="58"/>
                    <a:pt x="60" y="60"/>
                  </a:cubicBezTo>
                  <a:cubicBezTo>
                    <a:pt x="63" y="61"/>
                    <a:pt x="63" y="63"/>
                    <a:pt x="66" y="63"/>
                  </a:cubicBezTo>
                  <a:cubicBezTo>
                    <a:pt x="68" y="64"/>
                    <a:pt x="67" y="66"/>
                    <a:pt x="68" y="68"/>
                  </a:cubicBezTo>
                  <a:cubicBezTo>
                    <a:pt x="70" y="70"/>
                    <a:pt x="70" y="74"/>
                    <a:pt x="69" y="76"/>
                  </a:cubicBezTo>
                  <a:cubicBezTo>
                    <a:pt x="67" y="78"/>
                    <a:pt x="68" y="82"/>
                    <a:pt x="69" y="82"/>
                  </a:cubicBezTo>
                  <a:cubicBezTo>
                    <a:pt x="70" y="82"/>
                    <a:pt x="72" y="78"/>
                    <a:pt x="72" y="75"/>
                  </a:cubicBezTo>
                  <a:cubicBezTo>
                    <a:pt x="72" y="74"/>
                    <a:pt x="75" y="74"/>
                    <a:pt x="77" y="72"/>
                  </a:cubicBezTo>
                  <a:cubicBezTo>
                    <a:pt x="79" y="69"/>
                    <a:pt x="74" y="69"/>
                    <a:pt x="73" y="65"/>
                  </a:cubicBezTo>
                  <a:cubicBezTo>
                    <a:pt x="72" y="63"/>
                    <a:pt x="77" y="60"/>
                    <a:pt x="81" y="63"/>
                  </a:cubicBezTo>
                  <a:cubicBezTo>
                    <a:pt x="84" y="65"/>
                    <a:pt x="86" y="66"/>
                    <a:pt x="86" y="63"/>
                  </a:cubicBezTo>
                  <a:cubicBezTo>
                    <a:pt x="86" y="59"/>
                    <a:pt x="74" y="54"/>
                    <a:pt x="71" y="52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1092;p79"/>
            <p:cNvSpPr/>
            <p:nvPr/>
          </p:nvSpPr>
          <p:spPr>
            <a:xfrm>
              <a:off x="4897606" y="2398973"/>
              <a:ext cx="25158" cy="31866"/>
            </a:xfrm>
            <a:custGeom>
              <a:avLst/>
              <a:gdLst/>
              <a:ahLst/>
              <a:cxnLst/>
              <a:rect l="l" t="t" r="r" b="b"/>
              <a:pathLst>
                <a:path w="9" h="12" extrusionOk="0">
                  <a:moveTo>
                    <a:pt x="3" y="0"/>
                  </a:moveTo>
                  <a:cubicBezTo>
                    <a:pt x="2" y="3"/>
                    <a:pt x="0" y="5"/>
                    <a:pt x="0" y="5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2" y="10"/>
                    <a:pt x="4" y="11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7" y="10"/>
                    <a:pt x="7" y="7"/>
                    <a:pt x="9" y="7"/>
                  </a:cubicBezTo>
                  <a:cubicBezTo>
                    <a:pt x="7" y="5"/>
                    <a:pt x="5" y="2"/>
                    <a:pt x="3" y="0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1093;p79"/>
            <p:cNvSpPr/>
            <p:nvPr/>
          </p:nvSpPr>
          <p:spPr>
            <a:xfrm>
              <a:off x="4902652" y="2326852"/>
              <a:ext cx="85535" cy="100629"/>
            </a:xfrm>
            <a:custGeom>
              <a:avLst/>
              <a:gdLst/>
              <a:ahLst/>
              <a:cxnLst/>
              <a:rect l="l" t="t" r="r" b="b"/>
              <a:pathLst>
                <a:path w="31" h="37" extrusionOk="0">
                  <a:moveTo>
                    <a:pt x="28" y="25"/>
                  </a:moveTo>
                  <a:cubicBezTo>
                    <a:pt x="26" y="23"/>
                    <a:pt x="26" y="20"/>
                    <a:pt x="28" y="19"/>
                  </a:cubicBezTo>
                  <a:cubicBezTo>
                    <a:pt x="29" y="18"/>
                    <a:pt x="28" y="17"/>
                    <a:pt x="28" y="16"/>
                  </a:cubicBezTo>
                  <a:cubicBezTo>
                    <a:pt x="28" y="14"/>
                    <a:pt x="20" y="13"/>
                    <a:pt x="19" y="13"/>
                  </a:cubicBezTo>
                  <a:cubicBezTo>
                    <a:pt x="18" y="13"/>
                    <a:pt x="20" y="8"/>
                    <a:pt x="18" y="8"/>
                  </a:cubicBezTo>
                  <a:cubicBezTo>
                    <a:pt x="17" y="8"/>
                    <a:pt x="16" y="7"/>
                    <a:pt x="16" y="6"/>
                  </a:cubicBezTo>
                  <a:cubicBezTo>
                    <a:pt x="16" y="5"/>
                    <a:pt x="13" y="2"/>
                    <a:pt x="13" y="2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1"/>
                    <a:pt x="11" y="1"/>
                    <a:pt x="11" y="1"/>
                  </a:cubicBezTo>
                  <a:cubicBezTo>
                    <a:pt x="10" y="1"/>
                    <a:pt x="8" y="0"/>
                    <a:pt x="8" y="0"/>
                  </a:cubicBezTo>
                  <a:cubicBezTo>
                    <a:pt x="8" y="0"/>
                    <a:pt x="4" y="1"/>
                    <a:pt x="0" y="2"/>
                  </a:cubicBezTo>
                  <a:cubicBezTo>
                    <a:pt x="1" y="4"/>
                    <a:pt x="1" y="6"/>
                    <a:pt x="2" y="6"/>
                  </a:cubicBezTo>
                  <a:cubicBezTo>
                    <a:pt x="5" y="7"/>
                    <a:pt x="4" y="10"/>
                    <a:pt x="5" y="12"/>
                  </a:cubicBezTo>
                  <a:cubicBezTo>
                    <a:pt x="6" y="14"/>
                    <a:pt x="6" y="23"/>
                    <a:pt x="4" y="23"/>
                  </a:cubicBezTo>
                  <a:cubicBezTo>
                    <a:pt x="4" y="23"/>
                    <a:pt x="3" y="25"/>
                    <a:pt x="1" y="26"/>
                  </a:cubicBezTo>
                  <a:cubicBezTo>
                    <a:pt x="3" y="28"/>
                    <a:pt x="6" y="31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9" y="33"/>
                    <a:pt x="14" y="37"/>
                    <a:pt x="14" y="37"/>
                  </a:cubicBezTo>
                  <a:cubicBezTo>
                    <a:pt x="14" y="37"/>
                    <a:pt x="22" y="35"/>
                    <a:pt x="27" y="34"/>
                  </a:cubicBezTo>
                  <a:cubicBezTo>
                    <a:pt x="27" y="33"/>
                    <a:pt x="27" y="32"/>
                    <a:pt x="27" y="32"/>
                  </a:cubicBezTo>
                  <a:cubicBezTo>
                    <a:pt x="27" y="31"/>
                    <a:pt x="28" y="30"/>
                    <a:pt x="29" y="30"/>
                  </a:cubicBezTo>
                  <a:cubicBezTo>
                    <a:pt x="31" y="30"/>
                    <a:pt x="29" y="26"/>
                    <a:pt x="28" y="25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accent2">
                  <a:alpha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20" name="Google Shape;1094;p79"/>
            <p:cNvGrpSpPr/>
            <p:nvPr/>
          </p:nvGrpSpPr>
          <p:grpSpPr>
            <a:xfrm>
              <a:off x="2984142" y="2179915"/>
              <a:ext cx="1782607" cy="284190"/>
              <a:chOff x="2971870" y="2120546"/>
              <a:chExt cx="1869737" cy="298081"/>
            </a:xfrm>
            <a:grpFill/>
          </p:grpSpPr>
          <p:sp>
            <p:nvSpPr>
              <p:cNvPr id="221" name="Google Shape;1095;p79"/>
              <p:cNvSpPr/>
              <p:nvPr/>
            </p:nvSpPr>
            <p:spPr>
              <a:xfrm>
                <a:off x="2971870" y="2339427"/>
                <a:ext cx="79200" cy="79200"/>
              </a:xfrm>
              <a:prstGeom prst="ellipse">
                <a:avLst/>
              </a:prstGeom>
              <a:grpFill/>
              <a:ln w="3175">
                <a:solidFill>
                  <a:schemeClr val="accent2">
                    <a:alpha val="85000"/>
                  </a:schemeClr>
                </a:solidFill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600"/>
                  <a:buFont typeface="Arial"/>
                  <a:buNone/>
                  <a:tabLst/>
                  <a:defRPr/>
                </a:pPr>
                <a:endParaRPr kumimoji="0" sz="600" b="1" i="0" u="sng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222" name="Google Shape;1096;p79"/>
              <p:cNvSpPr/>
              <p:nvPr/>
            </p:nvSpPr>
            <p:spPr>
              <a:xfrm>
                <a:off x="4716513" y="2120546"/>
                <a:ext cx="45722" cy="45720"/>
              </a:xfrm>
              <a:prstGeom prst="ellipse">
                <a:avLst/>
              </a:prstGeom>
              <a:grpFill/>
              <a:ln w="3175">
                <a:solidFill>
                  <a:schemeClr val="accent2">
                    <a:alpha val="85000"/>
                  </a:schemeClr>
                </a:solidFill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275"/>
                  <a:buFont typeface="Arial"/>
                  <a:buNone/>
                  <a:tabLst/>
                  <a:defRPr/>
                </a:pPr>
                <a:endParaRPr kumimoji="0" sz="1275" b="1" i="0" u="sng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223" name="Google Shape;1097;p79"/>
              <p:cNvSpPr/>
              <p:nvPr/>
            </p:nvSpPr>
            <p:spPr>
              <a:xfrm>
                <a:off x="4795885" y="2204922"/>
                <a:ext cx="45722" cy="45720"/>
              </a:xfrm>
              <a:prstGeom prst="ellipse">
                <a:avLst/>
              </a:prstGeom>
              <a:grpFill/>
              <a:ln w="3175">
                <a:solidFill>
                  <a:schemeClr val="accent2">
                    <a:alpha val="85000"/>
                  </a:schemeClr>
                </a:solidFill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275"/>
                  <a:buFont typeface="Arial"/>
                  <a:buNone/>
                  <a:tabLst/>
                  <a:defRPr/>
                </a:pPr>
                <a:endParaRPr kumimoji="0" sz="1275" b="1" i="0" u="sng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</p:grpSp>
      </p:grpSp>
      <p:sp>
        <p:nvSpPr>
          <p:cNvPr id="280" name="Google Shape;1139;p79"/>
          <p:cNvSpPr txBox="1"/>
          <p:nvPr/>
        </p:nvSpPr>
        <p:spPr>
          <a:xfrm>
            <a:off x="3733417" y="4200864"/>
            <a:ext cx="4254582" cy="514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100"/>
              <a:buFont typeface="Calibri"/>
              <a:buNone/>
              <a:tabLst/>
              <a:defRPr/>
            </a:pPr>
            <a:r>
              <a:rPr kumimoji="0" lang="en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EMEA (x31)</a:t>
            </a:r>
            <a:endParaRPr kumimoji="0" sz="11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3F4D"/>
              </a:buClr>
              <a:buSzPts val="900"/>
              <a:buFontTx/>
              <a:buNone/>
              <a:tabLst/>
              <a:defRPr/>
            </a:pPr>
            <a:r>
              <a:rPr kumimoji="0" lang="en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Aqaba, Athens, Baghdad, Barcelona, Berlin, Bucharest, Copenhagen, Dubai, Dusseldorf, 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Esbjerg, </a:t>
            </a:r>
            <a:r>
              <a:rPr kumimoji="0" lang="en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Frankfurt, Hamburg, Helsinki, Istanbul, Kinshasa, 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Kristiansand, Lagos, Leipzig, </a:t>
            </a:r>
            <a:r>
              <a:rPr kumimoji="0" lang="en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Lisbon, Madrid, Marseille, Munich, Oslo, Palermo, Prague, Ruhr region, Sofia, Tripoli, Warsaw</a:t>
            </a:r>
            <a:endParaRPr kumimoji="0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1" name="Google Shape;1141;p79"/>
          <p:cNvSpPr txBox="1"/>
          <p:nvPr/>
        </p:nvSpPr>
        <p:spPr>
          <a:xfrm>
            <a:off x="896271" y="1150904"/>
            <a:ext cx="1336888" cy="360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Calibri"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45</a:t>
            </a:r>
            <a:br>
              <a:rPr kumimoji="0" lang="en" sz="1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</a:br>
            <a:r>
              <a:rPr kumimoji="0" lang="en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internet &amp; cloud</a:t>
            </a:r>
            <a:br>
              <a:rPr kumimoji="0" lang="en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</a:br>
            <a:r>
              <a:rPr kumimoji="0" lang="en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exchanges</a:t>
            </a:r>
            <a:endParaRPr kumimoji="0" sz="11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2" name="Google Shape;1142;p79"/>
          <p:cNvSpPr txBox="1"/>
          <p:nvPr/>
        </p:nvSpPr>
        <p:spPr>
          <a:xfrm>
            <a:off x="6094935" y="1150904"/>
            <a:ext cx="1517560" cy="360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Calibri"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3,000+</a:t>
            </a:r>
            <a:r>
              <a:rPr kumimoji="0" lang="en" sz="1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br>
              <a:rPr kumimoji="0" lang="en" sz="1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</a:br>
            <a:r>
              <a:rPr kumimoji="0" lang="en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connected networks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3" name="Google Shape;1143;p79"/>
          <p:cNvSpPr txBox="1"/>
          <p:nvPr/>
        </p:nvSpPr>
        <p:spPr>
          <a:xfrm>
            <a:off x="4831938" y="1150904"/>
            <a:ext cx="1065110" cy="360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Calibri"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1,000+</a:t>
            </a:r>
            <a:r>
              <a:rPr kumimoji="0" lang="en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br>
              <a:rPr kumimoji="0" lang="en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</a:br>
            <a:r>
              <a:rPr kumimoji="0" lang="en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data centers</a:t>
            </a:r>
            <a:endParaRPr kumimoji="0" sz="105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4" name="Google Shape;1144;p79"/>
          <p:cNvSpPr txBox="1"/>
          <p:nvPr/>
        </p:nvSpPr>
        <p:spPr>
          <a:xfrm>
            <a:off x="7810380" y="1150904"/>
            <a:ext cx="1065110" cy="360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Calibri"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119+</a:t>
            </a:r>
            <a:r>
              <a:rPr kumimoji="0" lang="en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br>
              <a:rPr kumimoji="0" lang="en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</a:br>
            <a:r>
              <a:rPr kumimoji="0" lang="en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Tbit capacity</a:t>
            </a:r>
            <a:endParaRPr kumimoji="0" sz="9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5" name="Google Shape;1144;p79"/>
          <p:cNvSpPr txBox="1"/>
          <p:nvPr/>
        </p:nvSpPr>
        <p:spPr>
          <a:xfrm>
            <a:off x="2431046" y="1150904"/>
            <a:ext cx="968282" cy="360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Calibri"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600+</a:t>
            </a:r>
            <a:r>
              <a:rPr kumimoji="0" lang="en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br>
              <a:rPr kumimoji="0" lang="en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</a:br>
            <a:r>
              <a:rPr kumimoji="0" lang="en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cities</a:t>
            </a:r>
            <a:endParaRPr kumimoji="0" sz="9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33" name="Google Shape;1144;p79"/>
          <p:cNvSpPr txBox="1"/>
          <p:nvPr/>
        </p:nvSpPr>
        <p:spPr>
          <a:xfrm>
            <a:off x="3491982" y="1164751"/>
            <a:ext cx="1036836" cy="360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Calibri"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50+</a:t>
            </a:r>
            <a:r>
              <a:rPr kumimoji="0" lang="en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br>
              <a:rPr kumimoji="0" lang="en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</a:br>
            <a:r>
              <a:rPr kumimoji="0" lang="en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cloud partners</a:t>
            </a:r>
            <a:endParaRPr kumimoji="0" sz="9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610468" y="2452970"/>
            <a:ext cx="3328750" cy="1112921"/>
            <a:chOff x="2610468" y="2452970"/>
            <a:chExt cx="3328750" cy="1112921"/>
          </a:xfrm>
        </p:grpSpPr>
        <p:grpSp>
          <p:nvGrpSpPr>
            <p:cNvPr id="7" name="Gruppieren 6">
              <a:extLst>
                <a:ext uri="{FF2B5EF4-FFF2-40B4-BE49-F238E27FC236}">
                  <a16:creationId xmlns:a16="http://schemas.microsoft.com/office/drawing/2014/main" id="{5E27DA16-4784-F0BC-9DCA-2B21750202BE}"/>
                </a:ext>
              </a:extLst>
            </p:cNvPr>
            <p:cNvGrpSpPr/>
            <p:nvPr/>
          </p:nvGrpSpPr>
          <p:grpSpPr>
            <a:xfrm>
              <a:off x="2610468" y="2452970"/>
              <a:ext cx="3328750" cy="1112921"/>
              <a:chOff x="2610468" y="2452970"/>
              <a:chExt cx="3328750" cy="1112921"/>
            </a:xfrm>
            <a:solidFill>
              <a:schemeClr val="accent4"/>
            </a:solidFill>
          </p:grpSpPr>
          <p:sp>
            <p:nvSpPr>
              <p:cNvPr id="8" name="Google Shape;1119;p79">
                <a:extLst>
                  <a:ext uri="{FF2B5EF4-FFF2-40B4-BE49-F238E27FC236}">
                    <a16:creationId xmlns:a16="http://schemas.microsoft.com/office/drawing/2014/main" id="{ED69972D-70C4-ACA5-5C05-A91320B74E1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217579" y="3182612"/>
                <a:ext cx="45720" cy="45720"/>
              </a:xfrm>
              <a:prstGeom prst="ellipse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275"/>
                  <a:buFont typeface="Arial"/>
                  <a:buNone/>
                  <a:tabLst/>
                  <a:defRPr/>
                </a:pPr>
                <a:endParaRPr kumimoji="0" sz="1275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10" name="Google Shape;1120;p79">
                <a:extLst>
                  <a:ext uri="{FF2B5EF4-FFF2-40B4-BE49-F238E27FC236}">
                    <a16:creationId xmlns:a16="http://schemas.microsoft.com/office/drawing/2014/main" id="{B4084F36-68E8-88FD-8226-AB0A4FC6DBD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265086" y="3035226"/>
                <a:ext cx="45720" cy="45720"/>
              </a:xfrm>
              <a:prstGeom prst="ellipse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275"/>
                  <a:buFont typeface="Arial"/>
                  <a:buNone/>
                  <a:tabLst/>
                  <a:defRPr/>
                </a:pPr>
                <a:endParaRPr kumimoji="0" sz="1275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11" name="Google Shape;1121;p79">
                <a:extLst>
                  <a:ext uri="{FF2B5EF4-FFF2-40B4-BE49-F238E27FC236}">
                    <a16:creationId xmlns:a16="http://schemas.microsoft.com/office/drawing/2014/main" id="{1824EBD6-E5D5-A637-6169-CCBF1EE5074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24230" y="3119197"/>
                <a:ext cx="45720" cy="45720"/>
              </a:xfrm>
              <a:prstGeom prst="ellipse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275"/>
                  <a:buFont typeface="Arial"/>
                  <a:buNone/>
                  <a:tabLst/>
                  <a:defRPr/>
                </a:pPr>
                <a:endParaRPr kumimoji="0" sz="1275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12" name="Google Shape;1122;p79">
                <a:extLst>
                  <a:ext uri="{FF2B5EF4-FFF2-40B4-BE49-F238E27FC236}">
                    <a16:creationId xmlns:a16="http://schemas.microsoft.com/office/drawing/2014/main" id="{78DB9C47-CF71-1D48-C305-85D5C357286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309734" y="3262998"/>
                <a:ext cx="45720" cy="45720"/>
              </a:xfrm>
              <a:prstGeom prst="ellipse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275"/>
                  <a:buFont typeface="Arial"/>
                  <a:buNone/>
                  <a:tabLst/>
                  <a:defRPr/>
                </a:pPr>
                <a:endParaRPr kumimoji="0" sz="1275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13" name="Google Shape;1116;p79">
                <a:extLst>
                  <a:ext uri="{FF2B5EF4-FFF2-40B4-BE49-F238E27FC236}">
                    <a16:creationId xmlns:a16="http://schemas.microsoft.com/office/drawing/2014/main" id="{AD568E6F-F31D-62FF-77E8-59277436CA7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394889" y="2875823"/>
                <a:ext cx="45720" cy="45720"/>
              </a:xfrm>
              <a:prstGeom prst="ellipse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275"/>
                  <a:buFont typeface="Arial"/>
                  <a:buNone/>
                  <a:tabLst/>
                  <a:defRPr/>
                </a:pPr>
                <a:endParaRPr kumimoji="0" sz="1275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14" name="Google Shape;1117;p79">
                <a:extLst>
                  <a:ext uri="{FF2B5EF4-FFF2-40B4-BE49-F238E27FC236}">
                    <a16:creationId xmlns:a16="http://schemas.microsoft.com/office/drawing/2014/main" id="{3EA621F5-7EAA-029E-E2B1-B5B58AF62A6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515090" y="2870298"/>
                <a:ext cx="45720" cy="45720"/>
              </a:xfrm>
              <a:prstGeom prst="ellipse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275"/>
                  <a:buFont typeface="Arial"/>
                  <a:buNone/>
                  <a:tabLst/>
                  <a:defRPr/>
                </a:pPr>
                <a:endParaRPr kumimoji="0" sz="1275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15" name="Google Shape;1126;p79">
                <a:extLst>
                  <a:ext uri="{FF2B5EF4-FFF2-40B4-BE49-F238E27FC236}">
                    <a16:creationId xmlns:a16="http://schemas.microsoft.com/office/drawing/2014/main" id="{81B5EEF3-1F29-2DDF-A425-DCE32E70E8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065911" y="2855303"/>
                <a:ext cx="45720" cy="45720"/>
              </a:xfrm>
              <a:prstGeom prst="ellipse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275"/>
                  <a:buFont typeface="Arial"/>
                  <a:buNone/>
                  <a:tabLst/>
                  <a:defRPr/>
                </a:pPr>
                <a:endParaRPr kumimoji="0" sz="1275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16" name="Google Shape;1127;p79">
                <a:extLst>
                  <a:ext uri="{FF2B5EF4-FFF2-40B4-BE49-F238E27FC236}">
                    <a16:creationId xmlns:a16="http://schemas.microsoft.com/office/drawing/2014/main" id="{ABE2D35D-5A53-1EAC-7EC8-DD2B98A346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137519" y="2830321"/>
                <a:ext cx="45720" cy="45720"/>
              </a:xfrm>
              <a:prstGeom prst="ellipse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275"/>
                  <a:buFont typeface="Arial"/>
                  <a:buNone/>
                  <a:tabLst/>
                  <a:defRPr/>
                </a:pPr>
                <a:endParaRPr kumimoji="0" sz="1275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17" name="Google Shape;1128;p79">
                <a:extLst>
                  <a:ext uri="{FF2B5EF4-FFF2-40B4-BE49-F238E27FC236}">
                    <a16:creationId xmlns:a16="http://schemas.microsoft.com/office/drawing/2014/main" id="{FF276F02-002D-5670-50F6-04CF928E2CE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269776" y="2773332"/>
                <a:ext cx="45720" cy="45720"/>
              </a:xfrm>
              <a:prstGeom prst="ellipse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275"/>
                  <a:buFont typeface="Arial"/>
                  <a:buNone/>
                  <a:tabLst/>
                  <a:defRPr/>
                </a:pPr>
                <a:endParaRPr kumimoji="0" sz="1275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18" name="Google Shape;1130;p79">
                <a:extLst>
                  <a:ext uri="{FF2B5EF4-FFF2-40B4-BE49-F238E27FC236}">
                    <a16:creationId xmlns:a16="http://schemas.microsoft.com/office/drawing/2014/main" id="{7DEE2273-38CC-1B04-873E-9D40EEF7205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211804" y="2819408"/>
                <a:ext cx="45720" cy="45720"/>
              </a:xfrm>
              <a:prstGeom prst="ellipse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275"/>
                  <a:buFont typeface="Arial"/>
                  <a:buNone/>
                  <a:tabLst/>
                  <a:defRPr/>
                </a:pPr>
                <a:endParaRPr kumimoji="0" sz="1275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19" name="Google Shape;1105;p79">
                <a:extLst>
                  <a:ext uri="{FF2B5EF4-FFF2-40B4-BE49-F238E27FC236}">
                    <a16:creationId xmlns:a16="http://schemas.microsoft.com/office/drawing/2014/main" id="{1CAE4D17-8E47-C103-760A-E52871A76A5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817494" y="2936206"/>
                <a:ext cx="45720" cy="45720"/>
              </a:xfrm>
              <a:prstGeom prst="ellipse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600"/>
                  <a:buFont typeface="Arial"/>
                  <a:buNone/>
                  <a:tabLst/>
                  <a:defRPr/>
                </a:pPr>
                <a:endParaRPr kumimoji="0" sz="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20" name="Google Shape;1106;p79">
                <a:extLst>
                  <a:ext uri="{FF2B5EF4-FFF2-40B4-BE49-F238E27FC236}">
                    <a16:creationId xmlns:a16="http://schemas.microsoft.com/office/drawing/2014/main" id="{5B81E784-A8D0-04E5-56B4-7280366CC3F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936209" y="2810527"/>
                <a:ext cx="45720" cy="45720"/>
              </a:xfrm>
              <a:prstGeom prst="ellipse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600"/>
                  <a:buFont typeface="Arial"/>
                  <a:buNone/>
                  <a:tabLst/>
                  <a:defRPr/>
                </a:pPr>
                <a:endParaRPr kumimoji="0" sz="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21" name="Google Shape;1107;p79">
                <a:extLst>
                  <a:ext uri="{FF2B5EF4-FFF2-40B4-BE49-F238E27FC236}">
                    <a16:creationId xmlns:a16="http://schemas.microsoft.com/office/drawing/2014/main" id="{0181D913-EED4-89BA-74F1-CD117085DF8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141462" y="2823355"/>
                <a:ext cx="45720" cy="45720"/>
              </a:xfrm>
              <a:prstGeom prst="ellipse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600"/>
                  <a:buFont typeface="Arial"/>
                  <a:buNone/>
                  <a:tabLst/>
                  <a:defRPr/>
                </a:pPr>
                <a:endParaRPr kumimoji="0" sz="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22" name="Google Shape;1108;p79">
                <a:extLst>
                  <a:ext uri="{FF2B5EF4-FFF2-40B4-BE49-F238E27FC236}">
                    <a16:creationId xmlns:a16="http://schemas.microsoft.com/office/drawing/2014/main" id="{98563ED1-CCE1-FB48-9264-AD4DF61AF4D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087886" y="2905270"/>
                <a:ext cx="45720" cy="45720"/>
              </a:xfrm>
              <a:prstGeom prst="ellipse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600"/>
                  <a:buFont typeface="Arial"/>
                  <a:buNone/>
                  <a:tabLst/>
                  <a:defRPr/>
                </a:pPr>
                <a:endParaRPr kumimoji="0" sz="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23" name="Google Shape;1131;p79">
                <a:extLst>
                  <a:ext uri="{FF2B5EF4-FFF2-40B4-BE49-F238E27FC236}">
                    <a16:creationId xmlns:a16="http://schemas.microsoft.com/office/drawing/2014/main" id="{618EA36B-650B-90B9-B133-1054808BF06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610468" y="2912563"/>
                <a:ext cx="45720" cy="45720"/>
              </a:xfrm>
              <a:prstGeom prst="ellipse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600"/>
                  <a:buFont typeface="Arial"/>
                  <a:buNone/>
                  <a:tabLst/>
                  <a:defRPr/>
                </a:pPr>
                <a:endParaRPr kumimoji="0" sz="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24" name="Google Shape;1114;p79">
                <a:extLst>
                  <a:ext uri="{FF2B5EF4-FFF2-40B4-BE49-F238E27FC236}">
                    <a16:creationId xmlns:a16="http://schemas.microsoft.com/office/drawing/2014/main" id="{3765209B-A28A-7D95-65B3-46EB0776C3B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617028" y="2459874"/>
                <a:ext cx="45720" cy="45720"/>
              </a:xfrm>
              <a:prstGeom prst="ellipse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275"/>
                  <a:buFont typeface="Arial"/>
                  <a:buNone/>
                  <a:tabLst/>
                  <a:defRPr/>
                </a:pPr>
                <a:endParaRPr kumimoji="0" sz="1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25" name="Google Shape;1115;p79">
                <a:extLst>
                  <a:ext uri="{FF2B5EF4-FFF2-40B4-BE49-F238E27FC236}">
                    <a16:creationId xmlns:a16="http://schemas.microsoft.com/office/drawing/2014/main" id="{79AFFF41-4EA6-E2FC-27E8-B9955D47DD7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761613" y="2525503"/>
                <a:ext cx="45720" cy="45720"/>
              </a:xfrm>
              <a:prstGeom prst="ellipse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275"/>
                  <a:buFont typeface="Arial"/>
                  <a:buNone/>
                  <a:tabLst/>
                  <a:defRPr/>
                </a:pPr>
                <a:endParaRPr kumimoji="0" sz="1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26" name="Google Shape;1134;p79">
                <a:extLst>
                  <a:ext uri="{FF2B5EF4-FFF2-40B4-BE49-F238E27FC236}">
                    <a16:creationId xmlns:a16="http://schemas.microsoft.com/office/drawing/2014/main" id="{5CD0503D-296D-26A4-A70C-A5DF8D489E5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381874" y="2550803"/>
                <a:ext cx="45720" cy="45720"/>
              </a:xfrm>
              <a:prstGeom prst="ellipse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275"/>
                  <a:buFont typeface="Arial"/>
                  <a:buNone/>
                  <a:tabLst/>
                  <a:defRPr/>
                </a:pPr>
                <a:endParaRPr kumimoji="0" sz="1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27" name="Google Shape;1135;p79">
                <a:extLst>
                  <a:ext uri="{FF2B5EF4-FFF2-40B4-BE49-F238E27FC236}">
                    <a16:creationId xmlns:a16="http://schemas.microsoft.com/office/drawing/2014/main" id="{5925DBB3-328E-2FA4-A66E-4F6EF28AC87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345883" y="2476031"/>
                <a:ext cx="45720" cy="45720"/>
              </a:xfrm>
              <a:prstGeom prst="ellipse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275"/>
                  <a:buFont typeface="Arial"/>
                  <a:buNone/>
                  <a:tabLst/>
                  <a:defRPr/>
                </a:pPr>
                <a:endParaRPr kumimoji="0" sz="1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28" name="Google Shape;1136;p79">
                <a:extLst>
                  <a:ext uri="{FF2B5EF4-FFF2-40B4-BE49-F238E27FC236}">
                    <a16:creationId xmlns:a16="http://schemas.microsoft.com/office/drawing/2014/main" id="{53A5FC5C-A74D-F334-2205-3481E541663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530987" y="2452970"/>
                <a:ext cx="45720" cy="45720"/>
              </a:xfrm>
              <a:prstGeom prst="ellipse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275"/>
                  <a:buFont typeface="Arial"/>
                  <a:buNone/>
                  <a:tabLst/>
                  <a:defRPr/>
                </a:pPr>
                <a:endParaRPr kumimoji="0" sz="1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29" name="Google Shape;1135;p79">
                <a:extLst>
                  <a:ext uri="{FF2B5EF4-FFF2-40B4-BE49-F238E27FC236}">
                    <a16:creationId xmlns:a16="http://schemas.microsoft.com/office/drawing/2014/main" id="{7F55C2D8-4717-52BC-0A0A-1579F4BC7B2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312115" y="2487289"/>
                <a:ext cx="45720" cy="45720"/>
              </a:xfrm>
              <a:prstGeom prst="ellipse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275"/>
                  <a:buFont typeface="Arial"/>
                  <a:buNone/>
                  <a:tabLst/>
                  <a:defRPr/>
                </a:pPr>
                <a:endParaRPr kumimoji="0" sz="1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30" name="Google Shape;1135;p79">
                <a:extLst>
                  <a:ext uri="{FF2B5EF4-FFF2-40B4-BE49-F238E27FC236}">
                    <a16:creationId xmlns:a16="http://schemas.microsoft.com/office/drawing/2014/main" id="{3C6DF775-934E-5A9B-016D-BB5A5E6EDD5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318372" y="2558585"/>
                <a:ext cx="45720" cy="45720"/>
              </a:xfrm>
              <a:prstGeom prst="ellipse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275"/>
                  <a:buFont typeface="Arial"/>
                  <a:buNone/>
                  <a:tabLst/>
                  <a:defRPr/>
                </a:pPr>
                <a:endParaRPr kumimoji="0" sz="1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31" name="Google Shape;1109;p79">
                <a:extLst>
                  <a:ext uri="{FF2B5EF4-FFF2-40B4-BE49-F238E27FC236}">
                    <a16:creationId xmlns:a16="http://schemas.microsoft.com/office/drawing/2014/main" id="{05FB42E2-2DD5-9F8C-63C5-52AF196FA0C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354447" y="2651251"/>
                <a:ext cx="45720" cy="45720"/>
              </a:xfrm>
              <a:prstGeom prst="ellipse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275"/>
                  <a:buFont typeface="Arial"/>
                  <a:buNone/>
                  <a:tabLst/>
                  <a:defRPr/>
                </a:pPr>
                <a:endParaRPr kumimoji="0" sz="1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32" name="Google Shape;1110;p79">
                <a:extLst>
                  <a:ext uri="{FF2B5EF4-FFF2-40B4-BE49-F238E27FC236}">
                    <a16:creationId xmlns:a16="http://schemas.microsoft.com/office/drawing/2014/main" id="{092D95C5-96F7-6B4A-E991-3F2C0F913ED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348048" y="2607475"/>
                <a:ext cx="45720" cy="45720"/>
              </a:xfrm>
              <a:prstGeom prst="ellipse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275"/>
                  <a:buFont typeface="Arial"/>
                  <a:buNone/>
                  <a:tabLst/>
                  <a:defRPr/>
                </a:pPr>
                <a:endParaRPr kumimoji="0" sz="1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33" name="Google Shape;1111;p79">
                <a:extLst>
                  <a:ext uri="{FF2B5EF4-FFF2-40B4-BE49-F238E27FC236}">
                    <a16:creationId xmlns:a16="http://schemas.microsoft.com/office/drawing/2014/main" id="{BF54D2B9-9175-D511-796D-EF202760BBF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320132" y="2659509"/>
                <a:ext cx="45720" cy="45720"/>
              </a:xfrm>
              <a:prstGeom prst="ellipse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275"/>
                  <a:buFont typeface="Arial"/>
                  <a:buNone/>
                  <a:tabLst/>
                  <a:defRPr/>
                </a:pPr>
                <a:endParaRPr kumimoji="0" sz="1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34" name="Google Shape;1112;p79">
                <a:extLst>
                  <a:ext uri="{FF2B5EF4-FFF2-40B4-BE49-F238E27FC236}">
                    <a16:creationId xmlns:a16="http://schemas.microsoft.com/office/drawing/2014/main" id="{10EA858B-C86F-B595-4A08-98CE043D6D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350785" y="2712296"/>
                <a:ext cx="45720" cy="45720"/>
              </a:xfrm>
              <a:prstGeom prst="ellipse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275"/>
                  <a:buFont typeface="Arial"/>
                  <a:buNone/>
                  <a:tabLst/>
                  <a:defRPr/>
                </a:pPr>
                <a:endParaRPr kumimoji="0" sz="1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35" name="Google Shape;1113;p79">
                <a:extLst>
                  <a:ext uri="{FF2B5EF4-FFF2-40B4-BE49-F238E27FC236}">
                    <a16:creationId xmlns:a16="http://schemas.microsoft.com/office/drawing/2014/main" id="{693B8C06-0500-9243-F245-029A43D09B7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395730" y="2618735"/>
                <a:ext cx="45720" cy="45720"/>
              </a:xfrm>
              <a:prstGeom prst="ellipse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275"/>
                  <a:buFont typeface="Arial"/>
                  <a:buNone/>
                  <a:tabLst/>
                  <a:defRPr/>
                </a:pPr>
                <a:endParaRPr kumimoji="0" sz="1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36" name="Google Shape;1132;p79">
                <a:extLst>
                  <a:ext uri="{FF2B5EF4-FFF2-40B4-BE49-F238E27FC236}">
                    <a16:creationId xmlns:a16="http://schemas.microsoft.com/office/drawing/2014/main" id="{7D67372F-47C1-8763-B3DF-E8F9350A8B1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323098" y="2639191"/>
                <a:ext cx="45720" cy="45720"/>
              </a:xfrm>
              <a:prstGeom prst="ellipse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275"/>
                  <a:buFont typeface="Arial"/>
                  <a:buNone/>
                  <a:tabLst/>
                  <a:defRPr/>
                </a:pPr>
                <a:endParaRPr kumimoji="0" sz="1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37" name="Google Shape;1109;p79">
                <a:extLst>
                  <a:ext uri="{FF2B5EF4-FFF2-40B4-BE49-F238E27FC236}">
                    <a16:creationId xmlns:a16="http://schemas.microsoft.com/office/drawing/2014/main" id="{B0FC05CC-7D37-2379-8355-EB6DA76939C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393227" y="2647503"/>
                <a:ext cx="45720" cy="45720"/>
              </a:xfrm>
              <a:prstGeom prst="ellipse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275"/>
                  <a:buFont typeface="Arial"/>
                  <a:buNone/>
                  <a:tabLst/>
                  <a:defRPr/>
                </a:pPr>
                <a:endParaRPr kumimoji="0" sz="1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38" name="Google Shape;1118;p79">
                <a:extLst>
                  <a:ext uri="{FF2B5EF4-FFF2-40B4-BE49-F238E27FC236}">
                    <a16:creationId xmlns:a16="http://schemas.microsoft.com/office/drawing/2014/main" id="{BF2C13D2-76C3-8B66-427C-A1080E0A991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584544" y="2824199"/>
                <a:ext cx="45720" cy="45720"/>
              </a:xfrm>
              <a:prstGeom prst="ellipse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275"/>
                  <a:buFont typeface="Arial"/>
                  <a:buNone/>
                  <a:tabLst/>
                  <a:defRPr/>
                </a:pPr>
                <a:endParaRPr kumimoji="0" sz="1275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39" name="Google Shape;1133;p79">
                <a:extLst>
                  <a:ext uri="{FF2B5EF4-FFF2-40B4-BE49-F238E27FC236}">
                    <a16:creationId xmlns:a16="http://schemas.microsoft.com/office/drawing/2014/main" id="{E09CD85A-28D8-BEF4-D175-E5DE274C997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969204" y="3089168"/>
                <a:ext cx="45720" cy="45720"/>
              </a:xfrm>
              <a:prstGeom prst="ellipse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275"/>
                  <a:buFont typeface="Arial"/>
                  <a:buNone/>
                  <a:tabLst/>
                  <a:defRPr/>
                </a:pPr>
                <a:endParaRPr kumimoji="0" sz="1275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40" name="Google Shape;1133;p79">
                <a:extLst>
                  <a:ext uri="{FF2B5EF4-FFF2-40B4-BE49-F238E27FC236}">
                    <a16:creationId xmlns:a16="http://schemas.microsoft.com/office/drawing/2014/main" id="{8746DB34-9066-5327-F8B3-79B57D19069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684864" y="3000317"/>
                <a:ext cx="45720" cy="45720"/>
              </a:xfrm>
              <a:prstGeom prst="ellipse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275"/>
                  <a:buFont typeface="Arial"/>
                  <a:buNone/>
                  <a:tabLst/>
                  <a:defRPr/>
                </a:pPr>
                <a:endParaRPr kumimoji="0" sz="1275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41" name="Google Shape;1133;p79">
                <a:extLst>
                  <a:ext uri="{FF2B5EF4-FFF2-40B4-BE49-F238E27FC236}">
                    <a16:creationId xmlns:a16="http://schemas.microsoft.com/office/drawing/2014/main" id="{34AABE17-D2E4-D55B-729B-EFAF9C79458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16391" y="2959628"/>
                <a:ext cx="45720" cy="45720"/>
              </a:xfrm>
              <a:prstGeom prst="ellipse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275"/>
                  <a:buFont typeface="Arial"/>
                  <a:buNone/>
                  <a:tabLst/>
                  <a:defRPr/>
                </a:pPr>
                <a:endParaRPr kumimoji="0" sz="1275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42" name="Google Shape;1133;p79">
                <a:extLst>
                  <a:ext uri="{FF2B5EF4-FFF2-40B4-BE49-F238E27FC236}">
                    <a16:creationId xmlns:a16="http://schemas.microsoft.com/office/drawing/2014/main" id="{92875386-C418-6C7C-55F3-924CF1C60D7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381120" y="2969103"/>
                <a:ext cx="45720" cy="45720"/>
              </a:xfrm>
              <a:prstGeom prst="ellipse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275"/>
                  <a:buFont typeface="Arial"/>
                  <a:buNone/>
                  <a:tabLst/>
                  <a:defRPr/>
                </a:pPr>
                <a:endParaRPr kumimoji="0" sz="1275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43" name="Google Shape;1133;p79">
                <a:extLst>
                  <a:ext uri="{FF2B5EF4-FFF2-40B4-BE49-F238E27FC236}">
                    <a16:creationId xmlns:a16="http://schemas.microsoft.com/office/drawing/2014/main" id="{5262B8D8-EE4D-CE97-1FAD-792788459FE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05495" y="3520171"/>
                <a:ext cx="45720" cy="45720"/>
              </a:xfrm>
              <a:prstGeom prst="ellipse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275"/>
                  <a:buFont typeface="Arial"/>
                  <a:buNone/>
                  <a:tabLst/>
                  <a:defRPr/>
                </a:pPr>
                <a:endParaRPr kumimoji="0" sz="1275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44" name="Google Shape;1133;p79">
                <a:extLst>
                  <a:ext uri="{FF2B5EF4-FFF2-40B4-BE49-F238E27FC236}">
                    <a16:creationId xmlns:a16="http://schemas.microsoft.com/office/drawing/2014/main" id="{3515CB1B-E7C1-2790-32E9-30AF69E2DC9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264201" y="3358529"/>
                <a:ext cx="45720" cy="45720"/>
              </a:xfrm>
              <a:prstGeom prst="ellipse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275"/>
                  <a:buFont typeface="Arial"/>
                  <a:buNone/>
                  <a:tabLst/>
                  <a:defRPr/>
                </a:pPr>
                <a:endParaRPr kumimoji="0" sz="1275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45" name="Google Shape;1123;p79">
                <a:extLst>
                  <a:ext uri="{FF2B5EF4-FFF2-40B4-BE49-F238E27FC236}">
                    <a16:creationId xmlns:a16="http://schemas.microsoft.com/office/drawing/2014/main" id="{C0D6C936-54C9-8C81-D5B9-7C890B262AD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02784" y="3388070"/>
                <a:ext cx="45720" cy="45720"/>
              </a:xfrm>
              <a:prstGeom prst="ellipse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275"/>
                  <a:buFont typeface="Arial"/>
                  <a:buNone/>
                  <a:tabLst/>
                  <a:defRPr/>
                </a:pPr>
                <a:endParaRPr kumimoji="0" sz="1275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286" name="Google Shape;1124;p79">
                <a:extLst>
                  <a:ext uri="{FF2B5EF4-FFF2-40B4-BE49-F238E27FC236}">
                    <a16:creationId xmlns:a16="http://schemas.microsoft.com/office/drawing/2014/main" id="{CD2243A1-A687-D3EB-8AAE-EA927C17DDA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61470" y="3422434"/>
                <a:ext cx="45720" cy="45720"/>
              </a:xfrm>
              <a:prstGeom prst="ellipse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275"/>
                  <a:buFont typeface="Arial"/>
                  <a:buNone/>
                  <a:tabLst/>
                  <a:defRPr/>
                </a:pPr>
                <a:endParaRPr kumimoji="0" sz="1275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287" name="Google Shape;1125;p79">
                <a:extLst>
                  <a:ext uri="{FF2B5EF4-FFF2-40B4-BE49-F238E27FC236}">
                    <a16:creationId xmlns:a16="http://schemas.microsoft.com/office/drawing/2014/main" id="{072FE6C2-588A-3654-25BD-98D813EF7BE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33362" y="3407649"/>
                <a:ext cx="45720" cy="45720"/>
              </a:xfrm>
              <a:prstGeom prst="ellipse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275"/>
                  <a:buFont typeface="Arial"/>
                  <a:buNone/>
                  <a:tabLst/>
                  <a:defRPr/>
                </a:pPr>
                <a:endParaRPr kumimoji="0" sz="1275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288" name="Google Shape;1129;p79">
                <a:extLst>
                  <a:ext uri="{FF2B5EF4-FFF2-40B4-BE49-F238E27FC236}">
                    <a16:creationId xmlns:a16="http://schemas.microsoft.com/office/drawing/2014/main" id="{C541BB20-0484-C3A9-6272-BE1D020BECB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776532" y="3395066"/>
                <a:ext cx="45720" cy="45720"/>
              </a:xfrm>
              <a:prstGeom prst="ellipse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275"/>
                  <a:buFont typeface="Arial"/>
                  <a:buNone/>
                  <a:tabLst/>
                  <a:defRPr/>
                </a:pPr>
                <a:endParaRPr kumimoji="0" sz="1275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289" name="Google Shape;1129;p79">
                <a:extLst>
                  <a:ext uri="{FF2B5EF4-FFF2-40B4-BE49-F238E27FC236}">
                    <a16:creationId xmlns:a16="http://schemas.microsoft.com/office/drawing/2014/main" id="{9835DC2C-1D01-A9E7-E6A9-63C8807AF9C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893498" y="3250160"/>
                <a:ext cx="45720" cy="45720"/>
              </a:xfrm>
              <a:prstGeom prst="ellipse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275"/>
                  <a:buFont typeface="Arial"/>
                  <a:buNone/>
                  <a:tabLst/>
                  <a:defRPr/>
                </a:pPr>
                <a:endParaRPr kumimoji="0" sz="1275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290" name="Google Shape;1115;p79">
                <a:extLst>
                  <a:ext uri="{FF2B5EF4-FFF2-40B4-BE49-F238E27FC236}">
                    <a16:creationId xmlns:a16="http://schemas.microsoft.com/office/drawing/2014/main" id="{D4D4E892-D008-1BAB-A3DF-CE8FA576DAC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85210" y="2624318"/>
                <a:ext cx="45720" cy="45720"/>
              </a:xfrm>
              <a:prstGeom prst="ellipse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275"/>
                  <a:buFont typeface="Arial"/>
                  <a:buNone/>
                  <a:tabLst/>
                  <a:defRPr/>
                </a:pPr>
                <a:endParaRPr kumimoji="0" sz="1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291" name="Google Shape;1115;p79">
                <a:extLst>
                  <a:ext uri="{FF2B5EF4-FFF2-40B4-BE49-F238E27FC236}">
                    <a16:creationId xmlns:a16="http://schemas.microsoft.com/office/drawing/2014/main" id="{8F140684-2947-4CB2-75F2-1B734E2E032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12725" y="2679905"/>
                <a:ext cx="45720" cy="45720"/>
              </a:xfrm>
              <a:prstGeom prst="ellipse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275"/>
                  <a:buFont typeface="Arial"/>
                  <a:buNone/>
                  <a:tabLst/>
                  <a:defRPr/>
                </a:pPr>
                <a:endParaRPr kumimoji="0" sz="1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292" name="Google Shape;1118;p79">
                <a:extLst>
                  <a:ext uri="{FF2B5EF4-FFF2-40B4-BE49-F238E27FC236}">
                    <a16:creationId xmlns:a16="http://schemas.microsoft.com/office/drawing/2014/main" id="{5C70747E-FEBE-C4DD-B801-CC345FFB224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558237" y="2755271"/>
                <a:ext cx="45720" cy="45720"/>
              </a:xfrm>
              <a:prstGeom prst="ellipse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275"/>
                  <a:buFont typeface="Arial"/>
                  <a:buNone/>
                  <a:tabLst/>
                  <a:defRPr/>
                </a:pPr>
                <a:endParaRPr kumimoji="0" sz="1275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</p:grpSp>
        <p:sp>
          <p:nvSpPr>
            <p:cNvPr id="235" name="Google Shape;1118;p79">
              <a:extLst>
                <a:ext uri="{FF2B5EF4-FFF2-40B4-BE49-F238E27FC236}">
                  <a16:creationId xmlns:a16="http://schemas.microsoft.com/office/drawing/2014/main" id="{5C70747E-FEBE-C4DD-B801-CC345FFB22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21278" y="2793574"/>
              <a:ext cx="45720" cy="45720"/>
            </a:xfrm>
            <a:prstGeom prst="ellipse">
              <a:avLst/>
            </a:prstGeom>
            <a:solidFill>
              <a:schemeClr val="accent4"/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000" tIns="81000" rIns="91425" bIns="81000" anchor="ctr" anchorCtr="0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275"/>
                <a:buFont typeface="Arial"/>
                <a:buNone/>
                <a:tabLst/>
                <a:defRPr/>
              </a:pPr>
              <a:endParaRPr kumimoji="0" sz="1275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6406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07E25DB-97EA-A6CD-6650-8E4173BB25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 b="1"/>
              <a:t>MAPS </a:t>
            </a:r>
            <a:r>
              <a:rPr lang="en-US"/>
              <a:t>means: </a:t>
            </a:r>
            <a:r>
              <a:rPr lang="en-US" sz="2800" b="1"/>
              <a:t>M</a:t>
            </a:r>
            <a:r>
              <a:rPr lang="en-US"/>
              <a:t>icrosoft </a:t>
            </a:r>
            <a:r>
              <a:rPr lang="en-US" sz="2800" b="1"/>
              <a:t>A</a:t>
            </a:r>
            <a:r>
              <a:rPr lang="en-US"/>
              <a:t>zure </a:t>
            </a:r>
            <a:r>
              <a:rPr lang="en-US" sz="2800" b="1"/>
              <a:t>P</a:t>
            </a:r>
            <a:r>
              <a:rPr lang="en-US"/>
              <a:t>eering </a:t>
            </a:r>
            <a:r>
              <a:rPr lang="en-US" sz="2800" b="1"/>
              <a:t>S</a:t>
            </a:r>
            <a:r>
              <a:rPr lang="en-US"/>
              <a:t>ervice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Targeting: Enterprises</a:t>
            </a:r>
          </a:p>
          <a:p>
            <a:pPr marL="0" indent="0">
              <a:buNone/>
            </a:pPr>
            <a:r>
              <a:rPr lang="en-US"/>
              <a:t>Hint: no, it is not about Azure</a:t>
            </a:r>
          </a:p>
          <a:p>
            <a:pPr marL="0" indent="0">
              <a:buNone/>
            </a:pPr>
            <a:endParaRPr lang="en-US"/>
          </a:p>
          <a:p>
            <a:pPr marL="0" indent="0" algn="r">
              <a:buNone/>
            </a:pPr>
            <a:r>
              <a:rPr lang="en-US"/>
              <a:t>but first let´s go back 1 step…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BA099817-1ED8-9467-2FA8-AC928E359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Part 2 - MAPS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450253E-6946-BDDE-54DE-4F345A6E4A3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9BAC1785-AF8F-4571-9C19-29EE0F921638}" type="datetime1">
              <a:rPr lang="de-DE" smtClean="0"/>
              <a:t>10.04.2024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244C21F-727F-08C7-8E55-A9DD026F294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sz="800"/>
              <a:t>MAPS - and the Enterprises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A5698D-CC12-F1B2-6C57-B67BD5C6441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3749500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07E25DB-97EA-A6CD-6650-8E4173BB25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Theory:</a:t>
            </a:r>
          </a:p>
          <a:p>
            <a:pPr marL="0" indent="0">
              <a:buNone/>
            </a:pPr>
            <a:r>
              <a:rPr lang="en-US"/>
              <a:t>“Todays Internet needs of an Enterprise are far more complex than a standard Business Internet Access is able to deliver.”</a:t>
            </a:r>
          </a:p>
          <a:p>
            <a:pPr marL="0" indent="0" algn="ctr">
              <a:buNone/>
            </a:pPr>
            <a:r>
              <a:rPr lang="en-US" sz="9600" b="1"/>
              <a:t>?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BA099817-1ED8-9467-2FA8-AC928E359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Part 1 – the Enterprises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450253E-6946-BDDE-54DE-4F345A6E4A3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9BAC1785-AF8F-4571-9C19-29EE0F921638}" type="datetime1">
              <a:rPr lang="de-DE" smtClean="0"/>
              <a:t>10.04.2024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244C21F-727F-08C7-8E55-A9DD026F294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sz="800"/>
              <a:t>MAPS - and the Enterprises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A5698D-CC12-F1B2-6C57-B67BD5C6441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7037704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BA099817-1ED8-9467-2FA8-AC928E359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Question: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450253E-6946-BDDE-54DE-4F345A6E4A3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9BAC1785-AF8F-4571-9C19-29EE0F921638}" type="datetime1">
              <a:rPr lang="de-DE" smtClean="0"/>
              <a:t>10.04.2024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244C21F-727F-08C7-8E55-A9DD026F294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sz="800"/>
              <a:t>MAPS - and the Enterprises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A5698D-CC12-F1B2-6C57-B67BD5C6441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6</a:t>
            </a:fld>
            <a:endParaRPr lang="de-DE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C9B6C496-9871-4DA8-5FA8-DD3E96B9CC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704" y="324839"/>
            <a:ext cx="5254764" cy="4210170"/>
          </a:xfrm>
          <a:prstGeom prst="rect">
            <a:avLst/>
          </a:prstGeom>
        </p:spPr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07E25DB-97EA-A6CD-6650-8E4173BB25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/>
              <a:t>75.000 Stops (ASN) = n</a:t>
            </a:r>
          </a:p>
          <a:p>
            <a:r>
              <a:rPr lang="en-US"/>
              <a:t>1 Driver (ISP)</a:t>
            </a:r>
          </a:p>
          <a:p>
            <a:r>
              <a:rPr lang="en-US"/>
              <a:t>m Passengers</a:t>
            </a:r>
            <a:br>
              <a:rPr lang="en-US"/>
            </a:br>
            <a:r>
              <a:rPr lang="en-US"/>
              <a:t>(Enterprises)</a:t>
            </a:r>
          </a:p>
          <a:p>
            <a:endParaRPr lang="en-US"/>
          </a:p>
          <a:p>
            <a:pPr marL="0" indent="0">
              <a:buNone/>
            </a:pPr>
            <a:r>
              <a:rPr lang="en-US"/>
              <a:t>How to manage n potential stops for m different passengers?</a:t>
            </a:r>
          </a:p>
        </p:txBody>
      </p:sp>
    </p:spTree>
    <p:extLst>
      <p:ext uri="{BB962C8B-B14F-4D97-AF65-F5344CB8AC3E}">
        <p14:creationId xmlns:p14="http://schemas.microsoft.com/office/powerpoint/2010/main" val="348493970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BA099817-1ED8-9467-2FA8-AC928E359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271" y="481013"/>
            <a:ext cx="7658100" cy="1512379"/>
          </a:xfrm>
        </p:spPr>
        <p:txBody>
          <a:bodyPr/>
          <a:lstStyle/>
          <a:p>
            <a:r>
              <a:rPr lang="en-US" sz="3200"/>
              <a:t>The “new”</a:t>
            </a:r>
            <a:br>
              <a:rPr lang="en-US" sz="3200"/>
            </a:br>
            <a:r>
              <a:rPr lang="en-US" sz="3200"/>
              <a:t>Home Office</a:t>
            </a:r>
            <a:br>
              <a:rPr lang="en-US" sz="3200"/>
            </a:br>
            <a:r>
              <a:rPr lang="en-US" sz="3200"/>
              <a:t>Challenge: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450253E-6946-BDDE-54DE-4F345A6E4A3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9BAC1785-AF8F-4571-9C19-29EE0F921638}" type="datetime1">
              <a:rPr lang="de-DE" smtClean="0"/>
              <a:t>10.04.2024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244C21F-727F-08C7-8E55-A9DD026F294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sz="800"/>
              <a:t>MAPS - and the Enterprises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A5698D-CC12-F1B2-6C57-B67BD5C6441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7</a:t>
            </a:fld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07E25DB-97EA-A6CD-6650-8E4173BB25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pPr marL="0" indent="0">
              <a:buNone/>
            </a:pPr>
            <a:r>
              <a:rPr lang="en-US"/>
              <a:t>How does Enterprise #4 reach these 3 Eyeball ASN where their staff is sitting in the home office with VPN &amp; Enterprise IT remote?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5D92E994-2774-3E73-2E4D-BD6C0259E3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5532" y="481013"/>
            <a:ext cx="4632164" cy="33642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5236013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BA099817-1ED8-9467-2FA8-AC928E359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new Reality: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450253E-6946-BDDE-54DE-4F345A6E4A3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9BAC1785-AF8F-4571-9C19-29EE0F921638}" type="datetime1">
              <a:rPr lang="de-DE" smtClean="0"/>
              <a:t>10.04.2024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244C21F-727F-08C7-8E55-A9DD026F294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sz="800"/>
              <a:t>MAPS - and the Enterprises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A5698D-CC12-F1B2-6C57-B67BD5C6441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8</a:t>
            </a:fld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07E25DB-97EA-A6CD-6650-8E4173BB25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/>
              <a:t>Still driving public transport</a:t>
            </a:r>
            <a:br>
              <a:rPr lang="en-US"/>
            </a:br>
            <a:r>
              <a:rPr lang="en-US"/>
              <a:t>But:</a:t>
            </a:r>
          </a:p>
          <a:p>
            <a:r>
              <a:rPr lang="en-US"/>
              <a:t>They bought a car (Router)</a:t>
            </a:r>
            <a:br>
              <a:rPr lang="en-US"/>
            </a:br>
            <a:r>
              <a:rPr lang="en-US"/>
              <a:t>Got a driving license (ASN)</a:t>
            </a:r>
            <a:br>
              <a:rPr lang="en-US"/>
            </a:br>
            <a:r>
              <a:rPr lang="en-US"/>
              <a:t>Drive some important destinations/shortcuts themselves</a:t>
            </a:r>
            <a:br>
              <a:rPr lang="en-US"/>
            </a:br>
            <a:r>
              <a:rPr lang="en-US"/>
              <a:t>Solved their route problems = no waiting, no passenger drops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 sz="2800"/>
              <a:t>Enterprises are coming to the IXP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44A47E12-9970-831D-A7F4-45A0CC0A8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9197" y="404114"/>
            <a:ext cx="4497109" cy="2167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712228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07E25DB-97EA-A6CD-6650-8E4173BB25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Putting the MAPS topic into the scene …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450253E-6946-BDDE-54DE-4F345A6E4A3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9BAC1785-AF8F-4571-9C19-29EE0F921638}" type="datetime1">
              <a:rPr lang="de-DE" smtClean="0"/>
              <a:t>10.04.2024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244C21F-727F-08C7-8E55-A9DD026F294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sz="800"/>
              <a:t>MAPS - and the Enterprises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A5698D-CC12-F1B2-6C57-B67BD5C6441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0270076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BA099817-1ED8-9467-2FA8-AC928E359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271" y="481013"/>
            <a:ext cx="7658100" cy="1512379"/>
          </a:xfrm>
        </p:spPr>
        <p:txBody>
          <a:bodyPr/>
          <a:lstStyle/>
          <a:p>
            <a:r>
              <a:rPr lang="en-US" sz="3200"/>
              <a:t>A historic</a:t>
            </a:r>
            <a:br>
              <a:rPr lang="en-US" sz="3200"/>
            </a:br>
            <a:r>
              <a:rPr lang="en-US" sz="3200"/>
              <a:t>Enterprise</a:t>
            </a:r>
            <a:br>
              <a:rPr lang="en-US" sz="3200"/>
            </a:br>
            <a:r>
              <a:rPr lang="en-US" sz="3200"/>
              <a:t>Challenge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450253E-6946-BDDE-54DE-4F345A6E4A3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9BAC1785-AF8F-4571-9C19-29EE0F921638}" type="datetime1">
              <a:rPr lang="de-DE" smtClean="0"/>
              <a:t>10.04.2024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244C21F-727F-08C7-8E55-A9DD026F294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sz="800"/>
              <a:t>MAPS - and the Enterprises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A5698D-CC12-F1B2-6C57-B67BD5C6441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10</a:t>
            </a:fld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07E25DB-97EA-A6CD-6650-8E4173BB25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pPr marL="0" indent="0">
              <a:buNone/>
            </a:pPr>
            <a:r>
              <a:rPr lang="en-US"/>
              <a:t>HQ-Central Internet Breakout is a global latency troublemaker.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0AC85D4-6003-78CE-0918-6349A3C681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3842" y="260366"/>
            <a:ext cx="4566926" cy="30695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12906322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BA099817-1ED8-9467-2FA8-AC928E359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271" y="481013"/>
            <a:ext cx="7658100" cy="1512379"/>
          </a:xfrm>
        </p:spPr>
        <p:txBody>
          <a:bodyPr/>
          <a:lstStyle/>
          <a:p>
            <a:r>
              <a:rPr lang="en-US" sz="3200"/>
              <a:t>The “funny”</a:t>
            </a:r>
            <a:br>
              <a:rPr lang="en-US" sz="3200"/>
            </a:br>
            <a:r>
              <a:rPr lang="en-US" sz="3200"/>
              <a:t>Delay Stacking</a:t>
            </a:r>
            <a:br>
              <a:rPr lang="en-US" sz="3200"/>
            </a:br>
            <a:r>
              <a:rPr lang="en-US" sz="3200"/>
              <a:t>Game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450253E-6946-BDDE-54DE-4F345A6E4A3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9BAC1785-AF8F-4571-9C19-29EE0F921638}" type="datetime1">
              <a:rPr lang="de-DE" smtClean="0"/>
              <a:t>10.04.2024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244C21F-727F-08C7-8E55-A9DD026F294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sz="800"/>
              <a:t>MAPS - and the Enterprises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A5698D-CC12-F1B2-6C57-B67BD5C6441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11</a:t>
            </a:fld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07E25DB-97EA-A6CD-6650-8E4173BB25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pPr marL="0" indent="0">
              <a:buNone/>
            </a:pPr>
            <a:r>
              <a:rPr lang="en-US"/>
              <a:t>Enterprise Internet Setup is a compromise of various things.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0B37A638-E111-5A48-8A13-DF31DBC55B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0649" y="295560"/>
            <a:ext cx="3575464" cy="31989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42367088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07E25DB-97EA-A6CD-6650-8E4173BB25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/>
              <a:t>Applications demanding (Ultra-) Low Latencies</a:t>
            </a:r>
          </a:p>
          <a:p>
            <a:r>
              <a:rPr lang="en-US"/>
              <a:t>Global Stretch of the Enterprise Network</a:t>
            </a:r>
          </a:p>
          <a:p>
            <a:r>
              <a:rPr lang="en-US"/>
              <a:t>Whatever Cloud to be used</a:t>
            </a:r>
          </a:p>
          <a:p>
            <a:r>
              <a:rPr lang="en-US"/>
              <a:t>Home Office Users in whatever ISP´s networks</a:t>
            </a:r>
          </a:p>
          <a:p>
            <a:r>
              <a:rPr lang="en-US"/>
              <a:t>Real Redundancies (Multihoming)</a:t>
            </a:r>
          </a:p>
          <a:p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BA099817-1ED8-9467-2FA8-AC928E359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Summarizing Some Enterprise Challenges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450253E-6946-BDDE-54DE-4F345A6E4A3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9BAC1785-AF8F-4571-9C19-29EE0F921638}" type="datetime1">
              <a:rPr lang="de-DE" smtClean="0"/>
              <a:t>10.04.2024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244C21F-727F-08C7-8E55-A9DD026F294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sz="800"/>
              <a:t>MAPS - and the Enterprises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A5698D-CC12-F1B2-6C57-B67BD5C6441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2552258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07E25DB-97EA-A6CD-6650-8E4173BB25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So, the enterprise now comes to the IXP … what now?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450253E-6946-BDDE-54DE-4F345A6E4A3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9BAC1785-AF8F-4571-9C19-29EE0F921638}" type="datetime1">
              <a:rPr lang="de-DE" smtClean="0"/>
              <a:t>10.04.2024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244C21F-727F-08C7-8E55-A9DD026F294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sz="800"/>
              <a:t>MAPS - and the Enterprises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A5698D-CC12-F1B2-6C57-B67BD5C6441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6471414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BA099817-1ED8-9467-2FA8-AC928E359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simple old world of IXPs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450253E-6946-BDDE-54DE-4F345A6E4A3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9BAC1785-AF8F-4571-9C19-29EE0F921638}" type="datetime1">
              <a:rPr lang="de-DE" smtClean="0"/>
              <a:t>10.04.2024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244C21F-727F-08C7-8E55-A9DD026F294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sz="800"/>
              <a:t>MAPS - and the Enterprises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A5698D-CC12-F1B2-6C57-B67BD5C6441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14</a:t>
            </a:fld>
            <a:endParaRPr lang="de-DE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7161A4BB-92C0-B4E7-769C-CC7770CE0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025" y="819150"/>
            <a:ext cx="823595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919210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BA099817-1ED8-9467-2FA8-AC928E359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new world</a:t>
            </a:r>
            <a:br>
              <a:rPr lang="en-US"/>
            </a:br>
            <a:r>
              <a:rPr lang="en-US"/>
              <a:t>at IXPs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450253E-6946-BDDE-54DE-4F345A6E4A3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9BAC1785-AF8F-4571-9C19-29EE0F921638}" type="datetime1">
              <a:rPr lang="de-DE" smtClean="0"/>
              <a:t>10.04.2024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244C21F-727F-08C7-8E55-A9DD026F294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sz="800"/>
              <a:t>MAPS - and the Enterprises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A5698D-CC12-F1B2-6C57-B67BD5C6441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15</a:t>
            </a:fld>
            <a:endParaRPr lang="de-DE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BC64123A-BFE8-7379-1F92-B11A68D2FB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5767" y="172904"/>
            <a:ext cx="6005170" cy="454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302443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BA099817-1ED8-9467-2FA8-AC928E359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Some Thinkable Challenges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450253E-6946-BDDE-54DE-4F345A6E4A3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9BAC1785-AF8F-4571-9C19-29EE0F921638}" type="datetime1">
              <a:rPr lang="de-DE" smtClean="0"/>
              <a:t>10.04.2024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244C21F-727F-08C7-8E55-A9DD026F294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sz="800"/>
              <a:t>MAPS - and the Enterprises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A5698D-CC12-F1B2-6C57-B67BD5C6441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16</a:t>
            </a:fld>
            <a:endParaRPr lang="de-DE"/>
          </a:p>
        </p:txBody>
      </p:sp>
      <p:graphicFrame>
        <p:nvGraphicFramePr>
          <p:cNvPr id="9" name="Tabelle 8">
            <a:extLst>
              <a:ext uri="{FF2B5EF4-FFF2-40B4-BE49-F238E27FC236}">
                <a16:creationId xmlns:a16="http://schemas.microsoft.com/office/drawing/2014/main" id="{75AFA76B-B9B2-30F4-E5A2-124EEEE788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1766354"/>
              </p:ext>
            </p:extLst>
          </p:nvPr>
        </p:nvGraphicFramePr>
        <p:xfrm>
          <a:off x="1149096" y="1256030"/>
          <a:ext cx="7524000" cy="359156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401824">
                  <a:extLst>
                    <a:ext uri="{9D8B030D-6E8A-4147-A177-3AD203B41FA5}">
                      <a16:colId xmlns:a16="http://schemas.microsoft.com/office/drawing/2014/main" val="1511391171"/>
                    </a:ext>
                  </a:extLst>
                </a:gridCol>
                <a:gridCol w="2279904">
                  <a:extLst>
                    <a:ext uri="{9D8B030D-6E8A-4147-A177-3AD203B41FA5}">
                      <a16:colId xmlns:a16="http://schemas.microsoft.com/office/drawing/2014/main" val="3052356183"/>
                    </a:ext>
                  </a:extLst>
                </a:gridCol>
                <a:gridCol w="2842272">
                  <a:extLst>
                    <a:ext uri="{9D8B030D-6E8A-4147-A177-3AD203B41FA5}">
                      <a16:colId xmlns:a16="http://schemas.microsoft.com/office/drawing/2014/main" val="21406082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Old 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Enterprise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162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all clear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Doing, Setup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nothing is clear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18553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all given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IP, ASN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“can I work with IPv4 of my ISP?”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30013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defined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Peering Manager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what is a peering manager?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11044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standard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Big Router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“What do you mean with two full tables?”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81345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simple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SLA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End to End SLA!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9800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emails a </a:t>
                      </a:r>
                      <a:r>
                        <a:rPr lang="en-US" err="1"/>
                        <a:t>noc</a:t>
                      </a:r>
                      <a:r>
                        <a:rPr lang="en-US"/>
                        <a:t> team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Random Session down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Full Escalation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40865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 person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Implementation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Many </a:t>
                      </a:r>
                      <a:r>
                        <a:rPr lang="en-US" dirty="0" err="1"/>
                        <a:t>Many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Many</a:t>
                      </a:r>
                      <a:r>
                        <a:rPr lang="en-US" dirty="0"/>
                        <a:t> Teams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07103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5848309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07E25DB-97EA-A6CD-6650-8E4173BB25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Part 2 - MAPS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450253E-6946-BDDE-54DE-4F345A6E4A3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9BAC1785-AF8F-4571-9C19-29EE0F921638}" type="datetime1">
              <a:rPr lang="de-DE" smtClean="0"/>
              <a:t>10.04.2024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244C21F-727F-08C7-8E55-A9DD026F294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sz="800"/>
              <a:t>MAPS - and the Enterprises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A5698D-CC12-F1B2-6C57-B67BD5C6441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9795852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07E25DB-97EA-A6CD-6650-8E4173BB25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endParaRPr lang="en-US"/>
          </a:p>
          <a:p>
            <a:pPr marL="0" indent="0" algn="ctr">
              <a:buNone/>
            </a:pPr>
            <a:r>
              <a:rPr lang="en-US"/>
              <a:t>Microsoft</a:t>
            </a:r>
          </a:p>
          <a:p>
            <a:pPr marL="0" indent="0" algn="ctr">
              <a:buNone/>
            </a:pPr>
            <a:r>
              <a:rPr lang="en-US"/>
              <a:t>does not recommend</a:t>
            </a:r>
          </a:p>
          <a:p>
            <a:pPr marL="0" indent="0" algn="ctr">
              <a:buNone/>
            </a:pPr>
            <a:r>
              <a:rPr lang="en-US"/>
              <a:t>IXP peering </a:t>
            </a:r>
          </a:p>
          <a:p>
            <a:pPr marL="0" indent="0" algn="ctr">
              <a:buNone/>
            </a:pPr>
            <a:r>
              <a:rPr lang="en-US"/>
              <a:t>for </a:t>
            </a:r>
          </a:p>
          <a:p>
            <a:pPr marL="0" indent="0" algn="ctr">
              <a:buNone/>
            </a:pPr>
            <a:r>
              <a:rPr lang="en-US"/>
              <a:t>Enterprise customers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BA099817-1ED8-9467-2FA8-AC928E359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Some initial Statements: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450253E-6946-BDDE-54DE-4F345A6E4A3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9BAC1785-AF8F-4571-9C19-29EE0F921638}" type="datetime1">
              <a:rPr lang="de-DE" smtClean="0"/>
              <a:t>10.04.2024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244C21F-727F-08C7-8E55-A9DD026F294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sz="800"/>
              <a:t>MAPS - and the Enterprises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A5698D-CC12-F1B2-6C57-B67BD5C6441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0053900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C92EE-CE34-C79C-C8F0-BC1B15D9C5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AF028653-62B6-FD42-BC85-E82530E03C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endParaRPr lang="en-US"/>
          </a:p>
          <a:p>
            <a:pPr marL="0" indent="0" algn="ctr">
              <a:buNone/>
            </a:pPr>
            <a:r>
              <a:rPr lang="en-US"/>
              <a:t>Enterprises</a:t>
            </a:r>
          </a:p>
          <a:p>
            <a:pPr marL="0" indent="0" algn="ctr">
              <a:buNone/>
            </a:pPr>
            <a:r>
              <a:rPr lang="en-US"/>
              <a:t>seeking IXP Peering </a:t>
            </a:r>
          </a:p>
          <a:p>
            <a:pPr marL="0" indent="0" algn="ctr">
              <a:buNone/>
            </a:pPr>
            <a:r>
              <a:rPr lang="en-US"/>
              <a:t>with Microsoft </a:t>
            </a:r>
          </a:p>
          <a:p>
            <a:pPr marL="0" indent="0" algn="ctr">
              <a:buNone/>
            </a:pPr>
            <a:r>
              <a:rPr lang="en-US"/>
              <a:t>will require an</a:t>
            </a:r>
          </a:p>
          <a:p>
            <a:pPr marL="0" indent="0" algn="ctr">
              <a:buNone/>
            </a:pPr>
            <a:r>
              <a:rPr lang="en-US"/>
              <a:t>exception approval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6DEF505A-D569-0417-034D-52FDB5B32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Some initial Statements: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00C3AB5-0008-1CCC-8857-B0AFC4A35C6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9BAC1785-AF8F-4571-9C19-29EE0F921638}" type="datetime1">
              <a:rPr lang="de-DE" smtClean="0"/>
              <a:t>10.04.2024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6957F95-A62C-9E0B-3E0A-24E8EFD5BF4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sz="800"/>
              <a:t>MAPS - and the Enterprises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D41C09D-6B6F-D692-3891-5FA250A3723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30137930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07E25DB-97EA-A6CD-6650-8E4173BB25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endParaRPr lang="en-US"/>
          </a:p>
          <a:p>
            <a:pPr marL="0" indent="0" algn="ctr">
              <a:buNone/>
            </a:pPr>
            <a:r>
              <a:rPr lang="en-US"/>
              <a:t>The Enterprises</a:t>
            </a:r>
          </a:p>
          <a:p>
            <a:pPr marL="0" indent="0" algn="ctr">
              <a:buNone/>
            </a:pPr>
            <a:r>
              <a:rPr lang="en-US"/>
              <a:t>do have an issue</a:t>
            </a:r>
          </a:p>
          <a:p>
            <a:pPr marL="0" indent="0" algn="ctr">
              <a:buNone/>
            </a:pPr>
            <a:r>
              <a:rPr lang="en-US"/>
              <a:t>if a Microsoft Peering Session at an IXP goes down</a:t>
            </a:r>
          </a:p>
          <a:p>
            <a:pPr marL="0" indent="0" algn="ctr">
              <a:buNone/>
            </a:pPr>
            <a:r>
              <a:rPr lang="en-US"/>
              <a:t>and they cannot call anyone!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BA099817-1ED8-9467-2FA8-AC928E359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Some initial Statements: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450253E-6946-BDDE-54DE-4F345A6E4A3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9BAC1785-AF8F-4571-9C19-29EE0F921638}" type="datetime1">
              <a:rPr lang="de-DE" smtClean="0"/>
              <a:t>10.04.2024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244C21F-727F-08C7-8E55-A9DD026F294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sz="800"/>
              <a:t>MAPS - and the Enterprises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A5698D-CC12-F1B2-6C57-B67BD5C6441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9727735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07E25DB-97EA-A6CD-6650-8E4173BB25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endParaRPr lang="en-US"/>
          </a:p>
          <a:p>
            <a:pPr marL="0" indent="0" algn="ctr">
              <a:buNone/>
            </a:pPr>
            <a:r>
              <a:rPr lang="en-US"/>
              <a:t>The Enterprises</a:t>
            </a:r>
          </a:p>
          <a:p>
            <a:pPr marL="0" indent="0" algn="ctr">
              <a:buNone/>
            </a:pPr>
            <a:r>
              <a:rPr lang="en-US"/>
              <a:t>always needs</a:t>
            </a:r>
          </a:p>
          <a:p>
            <a:pPr marL="0" indent="0" algn="ctr">
              <a:buNone/>
            </a:pPr>
            <a:r>
              <a:rPr lang="en-US"/>
              <a:t>an End-to-End SLA backed connection!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BA099817-1ED8-9467-2FA8-AC928E359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Some initial Statements: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450253E-6946-BDDE-54DE-4F345A6E4A3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9BAC1785-AF8F-4571-9C19-29EE0F921638}" type="datetime1">
              <a:rPr lang="de-DE" smtClean="0"/>
              <a:t>10.04.2024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244C21F-727F-08C7-8E55-A9DD026F294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sz="800"/>
              <a:t>MAPS - and the Enterprises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A5698D-CC12-F1B2-6C57-B67BD5C6441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6015554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07E25DB-97EA-A6CD-6650-8E4173BB25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endParaRPr lang="en-US"/>
          </a:p>
          <a:p>
            <a:pPr marL="0" indent="0" algn="ctr">
              <a:buNone/>
            </a:pPr>
            <a:r>
              <a:rPr lang="en-US"/>
              <a:t>Microsoft cannot help</a:t>
            </a:r>
          </a:p>
          <a:p>
            <a:pPr marL="0" indent="0" algn="ctr">
              <a:buNone/>
            </a:pPr>
            <a:r>
              <a:rPr lang="en-US"/>
              <a:t>an Enterprise</a:t>
            </a:r>
          </a:p>
          <a:p>
            <a:pPr marL="0" indent="0" algn="ctr">
              <a:buNone/>
            </a:pPr>
            <a:r>
              <a:rPr lang="en-US"/>
              <a:t>if the connection to them</a:t>
            </a:r>
          </a:p>
          <a:p>
            <a:pPr marL="0" indent="0" algn="ctr">
              <a:buNone/>
            </a:pPr>
            <a:r>
              <a:rPr lang="en-US"/>
              <a:t>is coming via a </a:t>
            </a:r>
          </a:p>
          <a:p>
            <a:pPr marL="0" indent="0" algn="ctr">
              <a:buNone/>
            </a:pPr>
            <a:r>
              <a:rPr lang="en-US"/>
              <a:t>random unknown Internet bridge!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BA099817-1ED8-9467-2FA8-AC928E359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Some initial Statements: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450253E-6946-BDDE-54DE-4F345A6E4A3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9BAC1785-AF8F-4571-9C19-29EE0F921638}" type="datetime1">
              <a:rPr lang="de-DE" smtClean="0"/>
              <a:t>10.04.2024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244C21F-727F-08C7-8E55-A9DD026F294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sz="800"/>
              <a:t>MAPS - and the Enterprises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A5698D-CC12-F1B2-6C57-B67BD5C6441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1706699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07E25DB-97EA-A6CD-6650-8E4173BB25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endParaRPr lang="en-US"/>
          </a:p>
          <a:p>
            <a:pPr marL="0" indent="0" algn="ctr">
              <a:buNone/>
            </a:pPr>
            <a:r>
              <a:rPr lang="en-US"/>
              <a:t>There is no</a:t>
            </a:r>
          </a:p>
          <a:p>
            <a:pPr marL="0" indent="0" algn="ctr">
              <a:buNone/>
            </a:pPr>
            <a:r>
              <a:rPr lang="en-US"/>
              <a:t>Telemetry Option</a:t>
            </a:r>
          </a:p>
          <a:p>
            <a:pPr marL="0" indent="0" algn="ctr">
              <a:buNone/>
            </a:pPr>
            <a:r>
              <a:rPr lang="en-US"/>
              <a:t>for the Enterprise</a:t>
            </a:r>
          </a:p>
          <a:p>
            <a:pPr marL="0" indent="0" algn="ctr">
              <a:buNone/>
            </a:pPr>
            <a:r>
              <a:rPr lang="en-US"/>
              <a:t>when not using MAPS.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BA099817-1ED8-9467-2FA8-AC928E359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Some initial Statements: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450253E-6946-BDDE-54DE-4F345A6E4A3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9BAC1785-AF8F-4571-9C19-29EE0F921638}" type="datetime1">
              <a:rPr lang="de-DE" smtClean="0"/>
              <a:t>10.04.2024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244C21F-727F-08C7-8E55-A9DD026F294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sz="800"/>
              <a:t>MAPS - and the Enterprises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A5698D-CC12-F1B2-6C57-B67BD5C6441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7771734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07E25DB-97EA-A6CD-6650-8E4173BB25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endParaRPr lang="en-US"/>
          </a:p>
          <a:p>
            <a:pPr marL="0" indent="0" algn="ctr">
              <a:buNone/>
            </a:pPr>
            <a:r>
              <a:rPr lang="en-US"/>
              <a:t>Microsoft wants to see</a:t>
            </a:r>
          </a:p>
          <a:p>
            <a:pPr marL="0" indent="0" algn="ctr">
              <a:buNone/>
            </a:pPr>
            <a:r>
              <a:rPr lang="en-US"/>
              <a:t>the Enterprise Users</a:t>
            </a:r>
          </a:p>
          <a:p>
            <a:pPr marL="0" indent="0" algn="ctr">
              <a:buNone/>
            </a:pPr>
            <a:r>
              <a:rPr lang="en-US"/>
              <a:t>in a RTT of max. 10 msec</a:t>
            </a:r>
          </a:p>
          <a:p>
            <a:pPr marL="0" indent="0" algn="ctr">
              <a:buNone/>
            </a:pPr>
            <a:r>
              <a:rPr lang="en-US"/>
              <a:t>to their next network edge!</a:t>
            </a:r>
          </a:p>
          <a:p>
            <a:pPr marL="0" indent="0" algn="ctr">
              <a:buNone/>
            </a:pPr>
            <a:r>
              <a:rPr lang="en-US"/>
              <a:t>(500 miles, 800 km)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BA099817-1ED8-9467-2FA8-AC928E359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Some initial Statements: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450253E-6946-BDDE-54DE-4F345A6E4A3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9BAC1785-AF8F-4571-9C19-29EE0F921638}" type="datetime1">
              <a:rPr lang="de-DE" smtClean="0"/>
              <a:t>10.04.2024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244C21F-727F-08C7-8E55-A9DD026F294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sz="800"/>
              <a:t>MAPS - and the Enterprises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A5698D-CC12-F1B2-6C57-B67BD5C6441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9018901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07E25DB-97EA-A6CD-6650-8E4173BB25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 algn="ctr">
              <a:buNone/>
            </a:pPr>
            <a:endParaRPr lang="en-US"/>
          </a:p>
          <a:p>
            <a:pPr marL="0" indent="0" algn="ctr">
              <a:buNone/>
            </a:pPr>
            <a:r>
              <a:rPr lang="en-US"/>
              <a:t>MAPS means:</a:t>
            </a:r>
          </a:p>
          <a:p>
            <a:pPr marL="0" indent="0" algn="ctr">
              <a:buNone/>
            </a:pPr>
            <a:r>
              <a:rPr lang="en-US"/>
              <a:t>you peer with Microsoft AS8075 global Network – all Prefixes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BA099817-1ED8-9467-2FA8-AC928E359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MAPS - simplified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450253E-6946-BDDE-54DE-4F345A6E4A3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9BAC1785-AF8F-4571-9C19-29EE0F921638}" type="datetime1">
              <a:rPr lang="de-DE" smtClean="0"/>
              <a:t>10.04.2024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244C21F-727F-08C7-8E55-A9DD026F294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sz="800"/>
              <a:t>MAPS - and the Enterprises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A5698D-CC12-F1B2-6C57-B67BD5C6441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9919359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07E25DB-97EA-A6CD-6650-8E4173BB25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endParaRPr lang="en-US"/>
          </a:p>
          <a:p>
            <a:pPr marL="0" indent="0" algn="ctr">
              <a:buNone/>
            </a:pPr>
            <a:r>
              <a:rPr lang="en-US"/>
              <a:t>Microsoft wants to see</a:t>
            </a:r>
          </a:p>
          <a:p>
            <a:pPr marL="0" indent="0" algn="ctr">
              <a:buNone/>
            </a:pPr>
            <a:r>
              <a:rPr lang="en-US"/>
              <a:t>the Enterprise Users</a:t>
            </a:r>
          </a:p>
          <a:p>
            <a:pPr marL="0" indent="0" algn="ctr">
              <a:buNone/>
            </a:pPr>
            <a:r>
              <a:rPr lang="en-US"/>
              <a:t>in a RTT of max. 10 msec</a:t>
            </a:r>
          </a:p>
          <a:p>
            <a:pPr marL="0" indent="0" algn="ctr">
              <a:buNone/>
            </a:pPr>
            <a:r>
              <a:rPr lang="en-US"/>
              <a:t>to their next network edge!</a:t>
            </a:r>
          </a:p>
          <a:p>
            <a:pPr marL="0" indent="0" algn="ctr">
              <a:buNone/>
            </a:pPr>
            <a:r>
              <a:rPr lang="en-US"/>
              <a:t>(500 miles, 800 km)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BA099817-1ED8-9467-2FA8-AC928E359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10 msec Distance Question: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450253E-6946-BDDE-54DE-4F345A6E4A3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9BAC1785-AF8F-4571-9C19-29EE0F921638}" type="datetime1">
              <a:rPr lang="de-DE" smtClean="0"/>
              <a:t>10.04.2024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244C21F-727F-08C7-8E55-A9DD026F294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sz="800"/>
              <a:t>MAPS - and the Enterprises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A5698D-CC12-F1B2-6C57-B67BD5C6441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5434508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07E25DB-97EA-A6CD-6650-8E4173BB25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Bring the different </a:t>
            </a:r>
            <a:br>
              <a:rPr lang="en-US"/>
            </a:br>
            <a:r>
              <a:rPr lang="en-US"/>
              <a:t>geographical areas </a:t>
            </a:r>
            <a:br>
              <a:rPr lang="en-US"/>
            </a:br>
            <a:r>
              <a:rPr lang="en-US"/>
              <a:t>of the enterprise</a:t>
            </a:r>
            <a:br>
              <a:rPr lang="en-US"/>
            </a:br>
            <a:r>
              <a:rPr lang="en-US"/>
              <a:t>separately to the one</a:t>
            </a:r>
            <a:br>
              <a:rPr lang="en-US"/>
            </a:br>
            <a:r>
              <a:rPr lang="en-US"/>
              <a:t>MAPS onramp which</a:t>
            </a:r>
            <a:br>
              <a:rPr lang="en-US"/>
            </a:br>
            <a:r>
              <a:rPr lang="en-US"/>
              <a:t>is &lt; 10 msec away!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BA099817-1ED8-9467-2FA8-AC928E359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10ms – How?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450253E-6946-BDDE-54DE-4F345A6E4A3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9BAC1785-AF8F-4571-9C19-29EE0F921638}" type="datetime1">
              <a:rPr lang="de-DE" smtClean="0"/>
              <a:t>10.04.2024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244C21F-727F-08C7-8E55-A9DD026F294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sz="800"/>
              <a:t>MAPS - and the Enterprises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A5698D-CC12-F1B2-6C57-B67BD5C6441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27</a:t>
            </a:fld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ADA1E08-FEC0-61A8-82CD-452880FDF6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401" y="512064"/>
            <a:ext cx="5519565" cy="36316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Diagram showing distributed connectivity to Microsoft cloud.">
            <a:extLst>
              <a:ext uri="{FF2B5EF4-FFF2-40B4-BE49-F238E27FC236}">
                <a16:creationId xmlns:a16="http://schemas.microsoft.com/office/drawing/2014/main" id="{18245F94-CEED-3F20-87D4-DED01DF7B7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779" y="4189665"/>
            <a:ext cx="2526220" cy="845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4D6B25A1-7F2A-D9AF-7AD5-10196ED27C0C}"/>
              </a:ext>
            </a:extLst>
          </p:cNvPr>
          <p:cNvSpPr txBox="1"/>
          <p:nvPr/>
        </p:nvSpPr>
        <p:spPr>
          <a:xfrm>
            <a:off x="4602480" y="4959703"/>
            <a:ext cx="2343912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>
                <a:highlight>
                  <a:srgbClr val="C0C0C0"/>
                </a:highlight>
              </a:rPr>
              <a:t>https://learn.microsoft.com/en-us/azure/peering-service/about</a:t>
            </a:r>
          </a:p>
        </p:txBody>
      </p:sp>
    </p:spTree>
    <p:extLst>
      <p:ext uri="{BB962C8B-B14F-4D97-AF65-F5344CB8AC3E}">
        <p14:creationId xmlns:p14="http://schemas.microsoft.com/office/powerpoint/2010/main" val="1764288003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07E25DB-97EA-A6CD-6650-8E4173BB25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endParaRPr lang="en-US"/>
          </a:p>
          <a:p>
            <a:r>
              <a:rPr lang="en-US"/>
              <a:t>The IXP do have a capsulated peering fabric</a:t>
            </a:r>
          </a:p>
          <a:p>
            <a:r>
              <a:rPr lang="en-US"/>
              <a:t>There is a special </a:t>
            </a:r>
            <a:r>
              <a:rPr lang="en-US" err="1"/>
              <a:t>routeserver</a:t>
            </a:r>
            <a:r>
              <a:rPr lang="en-US"/>
              <a:t> setup</a:t>
            </a:r>
          </a:p>
          <a:p>
            <a:r>
              <a:rPr lang="en-US"/>
              <a:t>The </a:t>
            </a:r>
            <a:r>
              <a:rPr lang="en-US" err="1"/>
              <a:t>routeserver</a:t>
            </a:r>
            <a:r>
              <a:rPr lang="en-US"/>
              <a:t> pre-peers </a:t>
            </a:r>
            <a:br>
              <a:rPr lang="en-US"/>
            </a:br>
            <a:r>
              <a:rPr lang="en-US"/>
              <a:t>already with Microsoft</a:t>
            </a:r>
          </a:p>
          <a:p>
            <a:r>
              <a:rPr lang="en-US"/>
              <a:t>The Enterprise peers with </a:t>
            </a:r>
            <a:br>
              <a:rPr lang="en-US"/>
            </a:br>
            <a:r>
              <a:rPr lang="en-US"/>
              <a:t>the (transparent) </a:t>
            </a:r>
            <a:r>
              <a:rPr lang="en-US" err="1"/>
              <a:t>routeserver</a:t>
            </a:r>
            <a:r>
              <a:rPr lang="en-US"/>
              <a:t>.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BA099817-1ED8-9467-2FA8-AC928E359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… an Important Setup Principle: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450253E-6946-BDDE-54DE-4F345A6E4A3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9BAC1785-AF8F-4571-9C19-29EE0F921638}" type="datetime1">
              <a:rPr lang="de-DE" smtClean="0"/>
              <a:t>10.04.2024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244C21F-727F-08C7-8E55-A9DD026F294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sz="800"/>
              <a:t>MAPS - and the Enterprises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A5698D-CC12-F1B2-6C57-B67BD5C6441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28</a:t>
            </a:fld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1ACF9F3-0F5F-D052-5999-0ECDC44F15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4088" y="2571750"/>
            <a:ext cx="4108704" cy="2046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943582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07E25DB-97EA-A6CD-6650-8E4173BB25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No …</a:t>
            </a:r>
          </a:p>
          <a:p>
            <a:r>
              <a:rPr lang="en-US"/>
              <a:t>This one delivers the Layer2</a:t>
            </a:r>
            <a:br>
              <a:rPr lang="en-US"/>
            </a:br>
            <a:r>
              <a:rPr lang="en-US"/>
              <a:t>circuit from his customer to the</a:t>
            </a:r>
            <a:br>
              <a:rPr lang="en-US"/>
            </a:br>
            <a:r>
              <a:rPr lang="en-US"/>
              <a:t>MAPS onramp – including SLA</a:t>
            </a:r>
          </a:p>
          <a:p>
            <a:pPr marL="0" indent="0">
              <a:buNone/>
            </a:pPr>
            <a:r>
              <a:rPr lang="en-US" sz="1600"/>
              <a:t>… or: he is a MAPS partner himself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BA099817-1ED8-9467-2FA8-AC928E359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… and the ISP Now Hates Us?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450253E-6946-BDDE-54DE-4F345A6E4A3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9BAC1785-AF8F-4571-9C19-29EE0F921638}" type="datetime1">
              <a:rPr lang="de-DE" smtClean="0"/>
              <a:t>10.04.2024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244C21F-727F-08C7-8E55-A9DD026F294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sz="800"/>
              <a:t>MAPS - and the Enterprises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A5698D-CC12-F1B2-6C57-B67BD5C6441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29</a:t>
            </a:fld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7B79A42-63FF-7861-00E8-119E57D6AB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5853" y="1232027"/>
            <a:ext cx="3994150" cy="313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634365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07E25DB-97EA-A6CD-6650-8E4173BB25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endParaRPr lang="en-US"/>
          </a:p>
          <a:p>
            <a:r>
              <a:rPr lang="en-US"/>
              <a:t>They have a ton of new options</a:t>
            </a:r>
            <a:br>
              <a:rPr lang="en-US"/>
            </a:br>
            <a:r>
              <a:rPr lang="en-US"/>
              <a:t>for new services.</a:t>
            </a:r>
          </a:p>
          <a:p>
            <a:r>
              <a:rPr lang="en-US"/>
              <a:t>Not every Enterprise do have</a:t>
            </a:r>
            <a:br>
              <a:rPr lang="en-US"/>
            </a:br>
            <a:r>
              <a:rPr lang="en-US"/>
              <a:t>BGP and ASN =&gt; Resellers world!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BA099817-1ED8-9467-2FA8-AC928E359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… and Where are the Resellers?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450253E-6946-BDDE-54DE-4F345A6E4A3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9BAC1785-AF8F-4571-9C19-29EE0F921638}" type="datetime1">
              <a:rPr lang="de-DE" smtClean="0"/>
              <a:t>10.04.2024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244C21F-727F-08C7-8E55-A9DD026F294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sz="800"/>
              <a:t>MAPS - and the Enterprises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A5698D-CC12-F1B2-6C57-B67BD5C6441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30</a:t>
            </a:fld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05889B39-2377-9F39-F6A2-61A6DC6330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883" y="1302370"/>
            <a:ext cx="3215917" cy="2688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025596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07E25DB-97EA-A6CD-6650-8E4173BB25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endParaRPr lang="en-US"/>
          </a:p>
          <a:p>
            <a:r>
              <a:rPr lang="en-US"/>
              <a:t>Simply integrated in the</a:t>
            </a:r>
            <a:br>
              <a:rPr lang="en-US"/>
            </a:br>
            <a:r>
              <a:rPr lang="en-US"/>
              <a:t>Azure Portal!</a:t>
            </a:r>
          </a:p>
          <a:p>
            <a:r>
              <a:rPr lang="en-US"/>
              <a:t>Reference RTT, Alerts </a:t>
            </a:r>
            <a:r>
              <a:rPr lang="en-US" err="1"/>
              <a:t>etc</a:t>
            </a:r>
            <a:r>
              <a:rPr lang="en-US"/>
              <a:t>…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BA099817-1ED8-9467-2FA8-AC928E359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… the Telemetry Option?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450253E-6946-BDDE-54DE-4F345A6E4A3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9BAC1785-AF8F-4571-9C19-29EE0F921638}" type="datetime1">
              <a:rPr lang="de-DE" smtClean="0"/>
              <a:t>10.04.2024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244C21F-727F-08C7-8E55-A9DD026F294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sz="800"/>
              <a:t>MAPS - and the Enterprises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A5698D-CC12-F1B2-6C57-B67BD5C6441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31</a:t>
            </a:fld>
            <a:endParaRPr lang="de-DE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D60E2EBD-B5A5-CE15-B317-C721DFB545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748" r="41875" b="16627"/>
          <a:stretch/>
        </p:blipFill>
        <p:spPr bwMode="auto">
          <a:xfrm>
            <a:off x="4852545" y="1209675"/>
            <a:ext cx="3737227" cy="264909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45798860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07E25DB-97EA-A6CD-6650-8E4173BB25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The layer2 link will not change its latency!</a:t>
            </a:r>
          </a:p>
          <a:p>
            <a:r>
              <a:rPr lang="en-US"/>
              <a:t>The RTT/latency of the setup is predictable, contractable</a:t>
            </a:r>
          </a:p>
          <a:p>
            <a:r>
              <a:rPr lang="en-US"/>
              <a:t>All components do have End to End SLA</a:t>
            </a:r>
          </a:p>
          <a:p>
            <a:r>
              <a:rPr lang="en-US"/>
              <a:t>The Enterprise can call the IXP 24/7 about the peering from/to Microsoft; Microsoft tickets will find this setup!</a:t>
            </a:r>
          </a:p>
          <a:p>
            <a:r>
              <a:rPr lang="en-US"/>
              <a:t>Telemetry Dashboard in Azure Portal shows details.</a:t>
            </a:r>
          </a:p>
          <a:p>
            <a:r>
              <a:rPr lang="en-US"/>
              <a:t>DDOS safe (all separated)</a:t>
            </a:r>
          </a:p>
          <a:p>
            <a:r>
              <a:rPr lang="en-US"/>
              <a:t>No additional costs on Microsoft side for the Enterprise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BA099817-1ED8-9467-2FA8-AC928E359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does it help the Enterprise?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450253E-6946-BDDE-54DE-4F345A6E4A3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9BAC1785-AF8F-4571-9C19-29EE0F921638}" type="datetime1">
              <a:rPr lang="de-DE" smtClean="0"/>
              <a:t>10.04.2024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244C21F-727F-08C7-8E55-A9DD026F294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sz="800"/>
              <a:t>MAPS - and the Enterprises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A5698D-CC12-F1B2-6C57-B67BD5C6441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1599486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07E25DB-97EA-A6CD-6650-8E4173BB25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/>
          </a:p>
          <a:p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BA099817-1ED8-9467-2FA8-AC928E359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Graph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450253E-6946-BDDE-54DE-4F345A6E4A3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9BAC1785-AF8F-4571-9C19-29EE0F921638}" type="datetime1">
              <a:rPr lang="de-DE" smtClean="0"/>
              <a:t>10.04.2024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244C21F-727F-08C7-8E55-A9DD026F294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sz="800"/>
              <a:t>MAPS - and the Enterprises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A5698D-CC12-F1B2-6C57-B67BD5C6441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33</a:t>
            </a:fld>
            <a:endParaRPr lang="de-DE"/>
          </a:p>
        </p:txBody>
      </p:sp>
      <p:pic>
        <p:nvPicPr>
          <p:cNvPr id="2051" name="Grafik 1">
            <a:extLst>
              <a:ext uri="{FF2B5EF4-FFF2-40B4-BE49-F238E27FC236}">
                <a16:creationId xmlns:a16="http://schemas.microsoft.com/office/drawing/2014/main" id="{237AA70D-6223-78AB-3003-7ABC1FDFCF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45" y="1837121"/>
            <a:ext cx="8197899" cy="1704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00AB850C-4BB9-DD80-0906-765A878AB208}"/>
              </a:ext>
            </a:extLst>
          </p:cNvPr>
          <p:cNvSpPr txBox="1"/>
          <p:nvPr/>
        </p:nvSpPr>
        <p:spPr>
          <a:xfrm rot="16200000">
            <a:off x="1249680" y="2498199"/>
            <a:ext cx="161454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users start working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D8A65E31-0F1A-679D-927A-BD409D372D1E}"/>
              </a:ext>
            </a:extLst>
          </p:cNvPr>
          <p:cNvSpPr txBox="1"/>
          <p:nvPr/>
        </p:nvSpPr>
        <p:spPr>
          <a:xfrm rot="16200000">
            <a:off x="2680569" y="2128310"/>
            <a:ext cx="100219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Lunch time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41D57133-655A-0359-0F35-EF0E9F9F8AF2}"/>
              </a:ext>
            </a:extLst>
          </p:cNvPr>
          <p:cNvSpPr txBox="1"/>
          <p:nvPr/>
        </p:nvSpPr>
        <p:spPr>
          <a:xfrm>
            <a:off x="4297227" y="2490007"/>
            <a:ext cx="197522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Night Jobs, Backup?, …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91BC8626-42AE-AEEB-2DF5-13E7B428AF1D}"/>
              </a:ext>
            </a:extLst>
          </p:cNvPr>
          <p:cNvSpPr txBox="1"/>
          <p:nvPr/>
        </p:nvSpPr>
        <p:spPr>
          <a:xfrm rot="18537052">
            <a:off x="3687627" y="2165761"/>
            <a:ext cx="70403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Event?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0287736F-4101-3F16-F086-E322155E1B84}"/>
              </a:ext>
            </a:extLst>
          </p:cNvPr>
          <p:cNvSpPr txBox="1"/>
          <p:nvPr/>
        </p:nvSpPr>
        <p:spPr>
          <a:xfrm rot="18537052">
            <a:off x="7845859" y="2336114"/>
            <a:ext cx="70403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Event?</a:t>
            </a:r>
          </a:p>
        </p:txBody>
      </p:sp>
    </p:spTree>
    <p:extLst>
      <p:ext uri="{BB962C8B-B14F-4D97-AF65-F5344CB8AC3E}">
        <p14:creationId xmlns:p14="http://schemas.microsoft.com/office/powerpoint/2010/main" val="794225212"/>
      </p:ext>
    </p:extLst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07E25DB-97EA-A6CD-6650-8E4173BB25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endParaRPr lang="en-US"/>
          </a:p>
          <a:p>
            <a:r>
              <a:rPr lang="en-US"/>
              <a:t>In principle, all components are redundant (=SLA)</a:t>
            </a:r>
          </a:p>
          <a:p>
            <a:pPr marL="0" indent="0">
              <a:buNone/>
            </a:pPr>
            <a:r>
              <a:rPr lang="en-US"/>
              <a:t>But: For the worst case:</a:t>
            </a:r>
          </a:p>
          <a:p>
            <a:r>
              <a:rPr lang="en-US"/>
              <a:t>As BGP is used, the fallback is the IP-BGP-Transit Setup</a:t>
            </a:r>
          </a:p>
          <a:p>
            <a:r>
              <a:rPr lang="en-US"/>
              <a:t>The Fallback Transit Provider should have a local IXP or PNI Peering with Microsoft too, this takes over meanwhile.</a:t>
            </a:r>
            <a:br>
              <a:rPr lang="en-US"/>
            </a:br>
            <a:r>
              <a:rPr lang="en-US"/>
              <a:t>(no SLA, Telemetry will not see)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BA099817-1ED8-9467-2FA8-AC928E359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Redundancy?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450253E-6946-BDDE-54DE-4F345A6E4A3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9BAC1785-AF8F-4571-9C19-29EE0F921638}" type="datetime1">
              <a:rPr lang="de-DE" smtClean="0"/>
              <a:t>10.04.2024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244C21F-727F-08C7-8E55-A9DD026F294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sz="800"/>
              <a:t>MAPS - and the Enterprises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A5698D-CC12-F1B2-6C57-B67BD5C6441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1954299"/>
      </p:ext>
    </p:extLst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07E25DB-97EA-A6CD-6650-8E4173BB25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Easy to combine with direct cloud options (via VLAN Trunk)</a:t>
            </a:r>
          </a:p>
          <a:p>
            <a:pPr marL="0" indent="0">
              <a:buNone/>
            </a:pPr>
            <a:r>
              <a:rPr lang="en-US"/>
              <a:t>like AWS Cloud, Oracle Cloud, Google Cloud, MS-</a:t>
            </a:r>
            <a:r>
              <a:rPr lang="en-US" err="1"/>
              <a:t>Expressroute</a:t>
            </a:r>
            <a:r>
              <a:rPr lang="en-US"/>
              <a:t>, </a:t>
            </a:r>
            <a:r>
              <a:rPr lang="en-US" err="1"/>
              <a:t>AliCloud</a:t>
            </a:r>
            <a:r>
              <a:rPr lang="en-US"/>
              <a:t>, …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BA099817-1ED8-9467-2FA8-AC928E359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Else? Beside MAPS for Enterprise: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450253E-6946-BDDE-54DE-4F345A6E4A3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9BAC1785-AF8F-4571-9C19-29EE0F921638}" type="datetime1">
              <a:rPr lang="de-DE" smtClean="0"/>
              <a:t>10.04.2024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244C21F-727F-08C7-8E55-A9DD026F294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sz="800"/>
              <a:t>MAPS - and the Enterprises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A5698D-CC12-F1B2-6C57-B67BD5C6441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0589955"/>
      </p:ext>
    </p:extLst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07E25DB-97EA-A6CD-6650-8E4173BB25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Enterprise can peer with other typical important ASNs:</a:t>
            </a:r>
          </a:p>
          <a:p>
            <a:r>
              <a:rPr lang="en-US"/>
              <a:t>Finance ASN like Salesforce, SAP, Stock Exchange, Banks</a:t>
            </a:r>
          </a:p>
          <a:p>
            <a:r>
              <a:rPr lang="en-US"/>
              <a:t>Anti DDOS Specialists</a:t>
            </a:r>
          </a:p>
          <a:p>
            <a:r>
              <a:rPr lang="en-US"/>
              <a:t>Backup to the Cloud Networks</a:t>
            </a:r>
          </a:p>
          <a:p>
            <a:r>
              <a:rPr lang="en-US"/>
              <a:t>ISPs where their stuff do have the ISP-Access.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BA099817-1ED8-9467-2FA8-AC928E359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Else? Beside MAPS for Enterprise: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450253E-6946-BDDE-54DE-4F345A6E4A3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9BAC1785-AF8F-4571-9C19-29EE0F921638}" type="datetime1">
              <a:rPr lang="de-DE" smtClean="0"/>
              <a:t>10.04.2024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244C21F-727F-08C7-8E55-A9DD026F294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sz="800"/>
              <a:t>MAPS - and the Enterprises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A5698D-CC12-F1B2-6C57-B67BD5C6441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2392071"/>
      </p:ext>
    </p:extLst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07E25DB-97EA-A6CD-6650-8E4173BB25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endParaRPr lang="en-US"/>
          </a:p>
          <a:p>
            <a:r>
              <a:rPr lang="en-US"/>
              <a:t>5 msec instead of 50 msec (</a:t>
            </a:r>
            <a:r>
              <a:rPr lang="en-US" err="1"/>
              <a:t>Hochtief</a:t>
            </a:r>
            <a:r>
              <a:rPr lang="en-US"/>
              <a:t>)</a:t>
            </a:r>
          </a:p>
          <a:p>
            <a:r>
              <a:rPr lang="en-US"/>
              <a:t>Dramatic improvement of VPN stability</a:t>
            </a:r>
          </a:p>
          <a:p>
            <a:r>
              <a:rPr lang="en-US"/>
              <a:t>Stable reliable path</a:t>
            </a:r>
          </a:p>
          <a:p>
            <a:r>
              <a:rPr lang="en-US"/>
              <a:t>60% of traffic did go from transit to Peering/MAPS</a:t>
            </a:r>
          </a:p>
          <a:p>
            <a:r>
              <a:rPr lang="en-US"/>
              <a:t>Much cheaper than existing transit (non-EU)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BA099817-1ED8-9467-2FA8-AC928E359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Some Customer Feedback: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450253E-6946-BDDE-54DE-4F345A6E4A3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9BAC1785-AF8F-4571-9C19-29EE0F921638}" type="datetime1">
              <a:rPr lang="de-DE" smtClean="0"/>
              <a:t>10.04.2024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244C21F-727F-08C7-8E55-A9DD026F294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sz="800"/>
              <a:t>MAPS - and the Enterprises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A5698D-CC12-F1B2-6C57-B67BD5C6441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37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0012342"/>
      </p:ext>
    </p:extLst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Titel 4"/>
          <p:cNvSpPr txBox="1">
            <a:spLocks noGrp="1"/>
          </p:cNvSpPr>
          <p:nvPr>
            <p:ph type="title"/>
          </p:nvPr>
        </p:nvSpPr>
        <p:spPr>
          <a:xfrm>
            <a:off x="1331911" y="2319808"/>
            <a:ext cx="6840488" cy="503884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ctr">
              <a:defRPr>
                <a:solidFill>
                  <a:schemeClr val="accent6"/>
                </a:solidFill>
              </a:defRPr>
            </a:lvl1pPr>
          </a:lstStyle>
          <a:p>
            <a:r>
              <a:t>Thank you for your attention!</a:t>
            </a:r>
            <a:br>
              <a:rPr lang="de-AT"/>
            </a:br>
            <a:r>
              <a:rPr lang="en-US"/>
              <a:t>Questions: bernd.spiess@de-cix.net</a:t>
            </a:r>
            <a:br>
              <a:rPr lang="en-US"/>
            </a:br>
            <a:endParaRPr/>
          </a:p>
        </p:txBody>
      </p:sp>
      <p:sp>
        <p:nvSpPr>
          <p:cNvPr id="1019" name="Textplatzhalter 5"/>
          <p:cNvSpPr txBox="1">
            <a:spLocks noGrp="1"/>
          </p:cNvSpPr>
          <p:nvPr>
            <p:ph type="body" sz="quarter" idx="1"/>
          </p:nvPr>
        </p:nvSpPr>
        <p:spPr>
          <a:xfrm>
            <a:off x="971550" y="4011910"/>
            <a:ext cx="7920450" cy="720430"/>
          </a:xfrm>
          <a:prstGeom prst="rect">
            <a:avLst/>
          </a:prstGeom>
        </p:spPr>
        <p:txBody>
          <a:bodyPr anchor="b"/>
          <a:lstStyle/>
          <a:p>
            <a:pPr marL="0" indent="0" algn="r">
              <a:spcBef>
                <a:spcPts val="200"/>
              </a:spcBef>
              <a:buSzTx/>
              <a:buNone/>
              <a:defRPr sz="1000">
                <a:solidFill>
                  <a:schemeClr val="accent6"/>
                </a:solidFill>
              </a:defRPr>
            </a:pPr>
            <a:r>
              <a:t>DE-CIX Management GmbH, Lindleystr. 12, 60314 Frankfurt, Germany</a:t>
            </a:r>
          </a:p>
          <a:p>
            <a:pPr marL="0" indent="0" algn="r">
              <a:spcBef>
                <a:spcPts val="200"/>
              </a:spcBef>
              <a:buSzTx/>
              <a:buNone/>
              <a:defRPr sz="1000">
                <a:solidFill>
                  <a:schemeClr val="accent6"/>
                </a:solidFill>
              </a:defRPr>
            </a:pPr>
            <a:r>
              <a:t>Phone + 49 69 1730 902 0, sales@de-cix.net, www.de-cix.net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2A3A"/>
      </a:accent1>
      <a:accent2>
        <a:srgbClr val="0A404F"/>
      </a:accent2>
      <a:accent3>
        <a:srgbClr val="57A6BB"/>
      </a:accent3>
      <a:accent4>
        <a:srgbClr val="B2D4DD"/>
      </a:accent4>
      <a:accent5>
        <a:srgbClr val="FA001B"/>
      </a:accent5>
      <a:accent6>
        <a:srgbClr val="F0F7F8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685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3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685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3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DE-CIX-Presentation-2023_v05" id="{FD344BCE-56EB-3046-8FDB-0655F331DE9F}" vid="{AF6FC90B-F387-1044-8BDF-940D30052C68}"/>
    </a:ext>
  </a:extLst>
</a:theme>
</file>

<file path=ppt/theme/theme2.xml><?xml version="1.0" encoding="utf-8"?>
<a:theme xmlns:a="http://schemas.openxmlformats.org/drawingml/2006/main" name="DE-CIX Master light 2021">
  <a:themeElements>
    <a:clrScheme name="Benutzerdefiniert 67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96FA1"/>
      </a:accent1>
      <a:accent2>
        <a:srgbClr val="1C3F4D"/>
      </a:accent2>
      <a:accent3>
        <a:srgbClr val="F7DA0F"/>
      </a:accent3>
      <a:accent4>
        <a:srgbClr val="C20E1A"/>
      </a:accent4>
      <a:accent5>
        <a:srgbClr val="80A5BB"/>
      </a:accent5>
      <a:accent6>
        <a:srgbClr val="0CA0C5"/>
      </a:accent6>
      <a:hlink>
        <a:srgbClr val="FFFFFF"/>
      </a:hlink>
      <a:folHlink>
        <a:srgbClr val="FFFFFF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lIns="108000" tIns="108000" bIns="108000" rtlCol="0" anchor="ctr"/>
      <a:lstStyle>
        <a:defPPr algn="ctr">
          <a:defRPr sz="1700" dirty="0" err="1">
            <a:solidFill>
              <a:prstClr val="white"/>
            </a:solidFill>
            <a:latin typeface="BentonSans-Book"/>
            <a:cs typeface="BentonSans-Book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6350" cmpd="sng">
          <a:solidFill>
            <a:schemeClr val="bg1"/>
          </a:solidFill>
          <a:tailEnd type="none" w="med" len="med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2A3A"/>
      </a:accent1>
      <a:accent2>
        <a:srgbClr val="0A404F"/>
      </a:accent2>
      <a:accent3>
        <a:srgbClr val="57A6BB"/>
      </a:accent3>
      <a:accent4>
        <a:srgbClr val="B2D4DD"/>
      </a:accent4>
      <a:accent5>
        <a:srgbClr val="FA001B"/>
      </a:accent5>
      <a:accent6>
        <a:srgbClr val="F0F7F8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685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3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685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3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258840f-0257-4b4c-9494-136a5ee3b10d">
      <Terms xmlns="http://schemas.microsoft.com/office/infopath/2007/PartnerControls"/>
    </lcf76f155ced4ddcb4097134ff3c332f>
    <TaxCatchAll xmlns="366825f0-40d0-4173-8927-d9069719afd4" xsi:nil="true"/>
    <SharedWithUsers xmlns="366825f0-40d0-4173-8927-d9069719afd4">
      <UserInfo>
        <DisplayName>Daniel Spierling</DisplayName>
        <AccountId>25</AccountId>
        <AccountType/>
      </UserInfo>
      <UserInfo>
        <DisplayName>Harald Kriener</DisplayName>
        <AccountId>12</AccountId>
        <AccountType/>
      </UserInfo>
      <UserInfo>
        <DisplayName>Gerald Buchholz</DisplayName>
        <AccountId>23</AccountId>
        <AccountType/>
      </UserInfo>
      <UserInfo>
        <DisplayName>Markus Zechner</DisplayName>
        <AccountId>13</AccountId>
        <AccountType/>
      </UserInfo>
      <UserInfo>
        <DisplayName>Bernd Spiess</DisplayName>
        <AccountId>20</AccountId>
        <AccountType/>
      </UserInfo>
      <UserInfo>
        <DisplayName>Sushil Kulkarni</DisplayName>
        <AccountId>24</AccountId>
        <AccountType/>
      </UserInfo>
      <UserInfo>
        <DisplayName>Jonathan Matauschek</DisplayName>
        <AccountId>16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559710C2E98AB469B8681643A9B15C3" ma:contentTypeVersion="15" ma:contentTypeDescription="Ein neues Dokument erstellen." ma:contentTypeScope="" ma:versionID="b5b0964a78be763ad5490a7fa822148b">
  <xsd:schema xmlns:xsd="http://www.w3.org/2001/XMLSchema" xmlns:xs="http://www.w3.org/2001/XMLSchema" xmlns:p="http://schemas.microsoft.com/office/2006/metadata/properties" xmlns:ns2="c258840f-0257-4b4c-9494-136a5ee3b10d" xmlns:ns3="366825f0-40d0-4173-8927-d9069719afd4" targetNamespace="http://schemas.microsoft.com/office/2006/metadata/properties" ma:root="true" ma:fieldsID="c853365ed59b7acabd94cc86e042c630" ns2:_="" ns3:_="">
    <xsd:import namespace="c258840f-0257-4b4c-9494-136a5ee3b10d"/>
    <xsd:import namespace="366825f0-40d0-4173-8927-d9069719afd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58840f-0257-4b4c-9494-136a5ee3b10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Bildmarkierungen" ma:readOnly="false" ma:fieldId="{5cf76f15-5ced-4ddc-b409-7134ff3c332f}" ma:taxonomyMulti="true" ma:sspId="40f0fc11-ea70-48f4-996d-d90afcb7ad7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6825f0-40d0-4173-8927-d9069719afd4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372619fd-d775-4028-840a-cc262c0cfc56}" ma:internalName="TaxCatchAll" ma:showField="CatchAllData" ma:web="366825f0-40d0-4173-8927-d9069719afd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597AEEF-8477-4362-9935-02C82449DA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5CB60E7-2775-4A68-A966-FCA13946C096}">
  <ds:schemaRefs>
    <ds:schemaRef ds:uri="366825f0-40d0-4173-8927-d9069719afd4"/>
    <ds:schemaRef ds:uri="c258840f-0257-4b4c-9494-136a5ee3b10d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F9F9A57A-51C0-4823-A8F8-CC58471C2738}">
  <ds:schemaRefs>
    <ds:schemaRef ds:uri="366825f0-40d0-4173-8927-d9069719afd4"/>
    <ds:schemaRef ds:uri="c258840f-0257-4b4c-9494-136a5ee3b10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DE-CIX Presentation Template</Template>
  <TotalTime>0</TotalTime>
  <Words>1634</Words>
  <Application>Microsoft Office PowerPoint</Application>
  <PresentationFormat>On-screen Show (16:9)</PresentationFormat>
  <Paragraphs>345</Paragraphs>
  <Slides>38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7" baseType="lpstr">
      <vt:lpstr>Arial</vt:lpstr>
      <vt:lpstr>Calibri</vt:lpstr>
      <vt:lpstr>Inter Bold</vt:lpstr>
      <vt:lpstr>Inter Regular</vt:lpstr>
      <vt:lpstr>Segoe UI</vt:lpstr>
      <vt:lpstr>Symbol</vt:lpstr>
      <vt:lpstr>Wingdings 3</vt:lpstr>
      <vt:lpstr>Office</vt:lpstr>
      <vt:lpstr>DE-CIX Master light 2021</vt:lpstr>
      <vt:lpstr>MAPS - and the Enterprises  (MAPS = Microsoft Azure Peering Service)</vt:lpstr>
      <vt:lpstr>About myself: Bernd Spiess</vt:lpstr>
      <vt:lpstr>DE-CIX at a glance – the largest carrier &amp; data center neutral interconnection ecosystem in the world</vt:lpstr>
      <vt:lpstr>Part 2 - MAPS</vt:lpstr>
      <vt:lpstr>Part 1 – the Enterprises</vt:lpstr>
      <vt:lpstr>The Question:</vt:lpstr>
      <vt:lpstr>The “new” Home Office Challenge:</vt:lpstr>
      <vt:lpstr>The new Reality:</vt:lpstr>
      <vt:lpstr>PowerPoint Presentation</vt:lpstr>
      <vt:lpstr>A historic Enterprise Challenge</vt:lpstr>
      <vt:lpstr>The “funny” Delay Stacking Game</vt:lpstr>
      <vt:lpstr>Summarizing Some Enterprise Challenges</vt:lpstr>
      <vt:lpstr>PowerPoint Presentation</vt:lpstr>
      <vt:lpstr>The simple old world of IXPs</vt:lpstr>
      <vt:lpstr>The new world at IXPs</vt:lpstr>
      <vt:lpstr>Some Thinkable Challenges</vt:lpstr>
      <vt:lpstr>PowerPoint Presentation</vt:lpstr>
      <vt:lpstr>Some initial Statements:</vt:lpstr>
      <vt:lpstr>Some initial Statements:</vt:lpstr>
      <vt:lpstr>Some initial Statements:</vt:lpstr>
      <vt:lpstr>Some initial Statements:</vt:lpstr>
      <vt:lpstr>Some initial Statements:</vt:lpstr>
      <vt:lpstr>Some initial Statements:</vt:lpstr>
      <vt:lpstr>Some initial Statements:</vt:lpstr>
      <vt:lpstr>MAPS - simplified</vt:lpstr>
      <vt:lpstr>The 10 msec Distance Question:</vt:lpstr>
      <vt:lpstr>10ms – How?</vt:lpstr>
      <vt:lpstr>… an Important Setup Principle:</vt:lpstr>
      <vt:lpstr>… and the ISP Now Hates Us?</vt:lpstr>
      <vt:lpstr>… and Where are the Resellers?</vt:lpstr>
      <vt:lpstr>… the Telemetry Option?</vt:lpstr>
      <vt:lpstr>How does it help the Enterprise?</vt:lpstr>
      <vt:lpstr>Example Graph</vt:lpstr>
      <vt:lpstr>Redundancy?</vt:lpstr>
      <vt:lpstr>What Else? Beside MAPS for Enterprise:</vt:lpstr>
      <vt:lpstr>What Else? Beside MAPS for Enterprise:</vt:lpstr>
      <vt:lpstr>Some Customer Feedback:</vt:lpstr>
      <vt:lpstr>Thank you for your attention! Questions: bernd.spiess@de-cix.net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Issues and Impacts in BGP Peering Configurations</dc:title>
  <dc:creator>Bernd Spiess</dc:creator>
  <cp:lastModifiedBy>Wouter van Renterghem</cp:lastModifiedBy>
  <cp:revision>2</cp:revision>
  <dcterms:created xsi:type="dcterms:W3CDTF">2024-01-31T16:16:52Z</dcterms:created>
  <dcterms:modified xsi:type="dcterms:W3CDTF">2024-04-10T08:23:07Z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0x0101005559710C2E98AB469B8681643A9B15C3</vt:lpwstr>
  </property>
  <property fmtid="{D5CDD505-2E9C-101B-9397-08002B2CF9AE}" pid="3" name="MediaServiceImageTags">
    <vt:lpwstr/>
  </property>
</Properties>
</file>