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"/>
  </p:notesMasterIdLst>
  <p:sldIdLst>
    <p:sldId id="258" r:id="rId2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2" roundtripDataSignature="AMtx7mg5g58Cn7bnFX+nW7+PGH0aZWnUU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4754BEE-370F-4C69-8F36-87047C2373CC}" v="2" dt="2024-11-26T17:11:28.199"/>
  </p1510:revLst>
</p1510:revInfo>
</file>

<file path=ppt/tableStyles.xml><?xml version="1.0" encoding="utf-8"?>
<a:tblStyleLst xmlns:a="http://schemas.openxmlformats.org/drawingml/2006/main" def="{A245DC42-2A11-4A86-BC2E-CCC469DF2839}">
  <a:tblStyle styleId="{A245DC42-2A11-4A86-BC2E-CCC469DF2839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1180" y="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notesMaster" Target="notesMasters/notesMaster1.xml"/><Relationship Id="rId12" Type="http://customschemas.google.com/relationships/presentationmetadata" Target="metadata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15" Type="http://schemas.openxmlformats.org/officeDocument/2006/relationships/theme" Target="theme/theme1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sa Paris" userId="8c0698e7a8006025" providerId="LiveId" clId="{94754BEE-370F-4C69-8F36-87047C2373CC}"/>
    <pc:docChg chg="undo custSel modSld">
      <pc:chgData name="Lisa Paris" userId="8c0698e7a8006025" providerId="LiveId" clId="{94754BEE-370F-4C69-8F36-87047C2373CC}" dt="2024-11-26T17:11:39.858" v="18" actId="1076"/>
      <pc:docMkLst>
        <pc:docMk/>
      </pc:docMkLst>
      <pc:sldChg chg="addSp delSp modSp mod">
        <pc:chgData name="Lisa Paris" userId="8c0698e7a8006025" providerId="LiveId" clId="{94754BEE-370F-4C69-8F36-87047C2373CC}" dt="2024-11-26T17:11:39.858" v="18" actId="1076"/>
        <pc:sldMkLst>
          <pc:docMk/>
          <pc:sldMk cId="0" sldId="258"/>
        </pc:sldMkLst>
        <pc:spChg chg="add mod">
          <ac:chgData name="Lisa Paris" userId="8c0698e7a8006025" providerId="LiveId" clId="{94754BEE-370F-4C69-8F36-87047C2373CC}" dt="2024-11-26T17:11:39.858" v="18" actId="1076"/>
          <ac:spMkLst>
            <pc:docMk/>
            <pc:sldMk cId="0" sldId="258"/>
            <ac:spMk id="2" creationId="{52AA9253-3F49-9C0D-18B4-B3D41EAE5289}"/>
          </ac:spMkLst>
        </pc:spChg>
        <pc:spChg chg="add del">
          <ac:chgData name="Lisa Paris" userId="8c0698e7a8006025" providerId="LiveId" clId="{94754BEE-370F-4C69-8F36-87047C2373CC}" dt="2024-11-26T17:11:23.374" v="13" actId="11529"/>
          <ac:spMkLst>
            <pc:docMk/>
            <pc:sldMk cId="0" sldId="258"/>
            <ac:spMk id="3" creationId="{BAE356A0-2FD0-A544-FAEF-7D41B932BB5D}"/>
          </ac:spMkLst>
        </pc:spChg>
        <pc:spChg chg="add mod">
          <ac:chgData name="Lisa Paris" userId="8c0698e7a8006025" providerId="LiveId" clId="{94754BEE-370F-4C69-8F36-87047C2373CC}" dt="2024-11-26T17:11:37.359" v="17" actId="1076"/>
          <ac:spMkLst>
            <pc:docMk/>
            <pc:sldMk cId="0" sldId="258"/>
            <ac:spMk id="4" creationId="{D9F98D9D-C6A8-39CC-49DA-A5B43265DD5C}"/>
          </ac:spMkLst>
        </pc:spChg>
        <pc:spChg chg="mod">
          <ac:chgData name="Lisa Paris" userId="8c0698e7a8006025" providerId="LiveId" clId="{94754BEE-370F-4C69-8F36-87047C2373CC}" dt="2024-11-26T17:10:34.759" v="10" actId="20577"/>
          <ac:spMkLst>
            <pc:docMk/>
            <pc:sldMk cId="0" sldId="258"/>
            <ac:spMk id="107" creationId="{00000000-0000-0000-0000-000000000000}"/>
          </ac:spMkLst>
        </pc:spChg>
        <pc:grpChg chg="add del">
          <ac:chgData name="Lisa Paris" userId="8c0698e7a8006025" providerId="LiveId" clId="{94754BEE-370F-4C69-8F36-87047C2373CC}" dt="2024-11-26T17:11:35.038" v="16" actId="478"/>
          <ac:grpSpMkLst>
            <pc:docMk/>
            <pc:sldMk cId="0" sldId="258"/>
            <ac:grpSpMk id="108" creationId="{00000000-0000-0000-0000-000000000000}"/>
          </ac:grpSpMkLst>
        </pc:grpChg>
        <pc:grpChg chg="del">
          <ac:chgData name="Lisa Paris" userId="8c0698e7a8006025" providerId="LiveId" clId="{94754BEE-370F-4C69-8F36-87047C2373CC}" dt="2024-11-26T17:11:33.769" v="15" actId="478"/>
          <ac:grpSpMkLst>
            <pc:docMk/>
            <pc:sldMk cId="0" sldId="258"/>
            <ac:grpSpMk id="112" creationId="{00000000-0000-0000-0000-000000000000}"/>
          </ac:grpSpMkLst>
        </pc:grpChg>
        <pc:graphicFrameChg chg="mod modGraphic">
          <ac:chgData name="Lisa Paris" userId="8c0698e7a8006025" providerId="LiveId" clId="{94754BEE-370F-4C69-8F36-87047C2373CC}" dt="2024-11-26T17:10:15.039" v="3" actId="6549"/>
          <ac:graphicFrameMkLst>
            <pc:docMk/>
            <pc:sldMk cId="0" sldId="258"/>
            <ac:graphicFrameMk id="105" creationId="{00000000-0000-0000-0000-000000000000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1" name="Google Shape;101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2" name="Google Shape;102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25"/>
          <p:cNvSpPr txBox="1">
            <a:spLocks noGrp="1"/>
          </p:cNvSpPr>
          <p:nvPr>
            <p:ph type="title"/>
          </p:nvPr>
        </p:nvSpPr>
        <p:spPr>
          <a:xfrm>
            <a:off x="457200" y="116632"/>
            <a:ext cx="8229600" cy="576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25"/>
          <p:cNvSpPr txBox="1">
            <a:spLocks noGrp="1"/>
          </p:cNvSpPr>
          <p:nvPr>
            <p:ph type="body" idx="1"/>
          </p:nvPr>
        </p:nvSpPr>
        <p:spPr>
          <a:xfrm>
            <a:off x="457200" y="764704"/>
            <a:ext cx="8229600" cy="5472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" name="Google Shape;25;p25"/>
          <p:cNvSpPr txBox="1">
            <a:spLocks noGrp="1"/>
          </p:cNvSpPr>
          <p:nvPr>
            <p:ph type="dt" idx="10"/>
          </p:nvPr>
        </p:nvSpPr>
        <p:spPr>
          <a:xfrm>
            <a:off x="457200" y="6525344"/>
            <a:ext cx="2133600" cy="196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5"/>
          <p:cNvSpPr txBox="1">
            <a:spLocks noGrp="1"/>
          </p:cNvSpPr>
          <p:nvPr>
            <p:ph type="ftr" idx="11"/>
          </p:nvPr>
        </p:nvSpPr>
        <p:spPr>
          <a:xfrm>
            <a:off x="3124200" y="6525344"/>
            <a:ext cx="2895600" cy="196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25"/>
          <p:cNvSpPr txBox="1">
            <a:spLocks noGrp="1"/>
          </p:cNvSpPr>
          <p:nvPr>
            <p:ph type="sldNum" idx="12"/>
          </p:nvPr>
        </p:nvSpPr>
        <p:spPr>
          <a:xfrm>
            <a:off x="6553200" y="6525344"/>
            <a:ext cx="2133600" cy="196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8" name="Google Shape;28;p25" descr="Global Peering Forum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-14080"/>
            <a:ext cx="1903228" cy="5978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6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6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6" name="Google Shape;36;p26"/>
          <p:cNvSpPr txBox="1">
            <a:spLocks noGrp="1"/>
          </p:cNvSpPr>
          <p:nvPr>
            <p:ph type="dt" idx="10"/>
          </p:nvPr>
        </p:nvSpPr>
        <p:spPr>
          <a:xfrm>
            <a:off x="457200" y="6525344"/>
            <a:ext cx="2133600" cy="196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26"/>
          <p:cNvSpPr txBox="1">
            <a:spLocks noGrp="1"/>
          </p:cNvSpPr>
          <p:nvPr>
            <p:ph type="ftr" idx="11"/>
          </p:nvPr>
        </p:nvSpPr>
        <p:spPr>
          <a:xfrm>
            <a:off x="3124200" y="6525344"/>
            <a:ext cx="2895600" cy="196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6"/>
          <p:cNvSpPr txBox="1">
            <a:spLocks noGrp="1"/>
          </p:cNvSpPr>
          <p:nvPr>
            <p:ph type="sldNum" idx="12"/>
          </p:nvPr>
        </p:nvSpPr>
        <p:spPr>
          <a:xfrm>
            <a:off x="6553200" y="6525344"/>
            <a:ext cx="2133600" cy="196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27"/>
          <p:cNvSpPr txBox="1">
            <a:spLocks noGrp="1"/>
          </p:cNvSpPr>
          <p:nvPr>
            <p:ph type="title"/>
          </p:nvPr>
        </p:nvSpPr>
        <p:spPr>
          <a:xfrm>
            <a:off x="457200" y="116632"/>
            <a:ext cx="8229600" cy="576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27"/>
          <p:cNvSpPr txBox="1">
            <a:spLocks noGrp="1"/>
          </p:cNvSpPr>
          <p:nvPr>
            <p:ph type="body" idx="1"/>
          </p:nvPr>
        </p:nvSpPr>
        <p:spPr>
          <a:xfrm>
            <a:off x="457200" y="764704"/>
            <a:ext cx="4038600" cy="56886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2" name="Google Shape;42;p27"/>
          <p:cNvSpPr txBox="1">
            <a:spLocks noGrp="1"/>
          </p:cNvSpPr>
          <p:nvPr>
            <p:ph type="body" idx="2"/>
          </p:nvPr>
        </p:nvSpPr>
        <p:spPr>
          <a:xfrm>
            <a:off x="4648200" y="764704"/>
            <a:ext cx="4038600" cy="56886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3" name="Google Shape;43;p27"/>
          <p:cNvSpPr txBox="1">
            <a:spLocks noGrp="1"/>
          </p:cNvSpPr>
          <p:nvPr>
            <p:ph type="dt" idx="10"/>
          </p:nvPr>
        </p:nvSpPr>
        <p:spPr>
          <a:xfrm>
            <a:off x="457200" y="6525344"/>
            <a:ext cx="2133600" cy="196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27"/>
          <p:cNvSpPr txBox="1">
            <a:spLocks noGrp="1"/>
          </p:cNvSpPr>
          <p:nvPr>
            <p:ph type="ftr" idx="11"/>
          </p:nvPr>
        </p:nvSpPr>
        <p:spPr>
          <a:xfrm>
            <a:off x="3124200" y="6525344"/>
            <a:ext cx="2895600" cy="196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27"/>
          <p:cNvSpPr txBox="1">
            <a:spLocks noGrp="1"/>
          </p:cNvSpPr>
          <p:nvPr>
            <p:ph type="sldNum" idx="12"/>
          </p:nvPr>
        </p:nvSpPr>
        <p:spPr>
          <a:xfrm>
            <a:off x="6553200" y="6525344"/>
            <a:ext cx="2133600" cy="196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8"/>
          <p:cNvSpPr txBox="1">
            <a:spLocks noGrp="1"/>
          </p:cNvSpPr>
          <p:nvPr>
            <p:ph type="title"/>
          </p:nvPr>
        </p:nvSpPr>
        <p:spPr>
          <a:xfrm>
            <a:off x="457200" y="116632"/>
            <a:ext cx="8229600" cy="576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8"/>
          <p:cNvSpPr txBox="1">
            <a:spLocks noGrp="1"/>
          </p:cNvSpPr>
          <p:nvPr>
            <p:ph type="body" idx="1"/>
          </p:nvPr>
        </p:nvSpPr>
        <p:spPr>
          <a:xfrm>
            <a:off x="457200" y="764704"/>
            <a:ext cx="4040188" cy="36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28"/>
          <p:cNvSpPr txBox="1">
            <a:spLocks noGrp="1"/>
          </p:cNvSpPr>
          <p:nvPr>
            <p:ph type="body" idx="2"/>
          </p:nvPr>
        </p:nvSpPr>
        <p:spPr>
          <a:xfrm>
            <a:off x="457200" y="1124744"/>
            <a:ext cx="4040188" cy="52565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50" name="Google Shape;50;p28"/>
          <p:cNvSpPr txBox="1">
            <a:spLocks noGrp="1"/>
          </p:cNvSpPr>
          <p:nvPr>
            <p:ph type="body" idx="3"/>
          </p:nvPr>
        </p:nvSpPr>
        <p:spPr>
          <a:xfrm>
            <a:off x="4645025" y="764704"/>
            <a:ext cx="4041775" cy="36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1" name="Google Shape;51;p28"/>
          <p:cNvSpPr txBox="1">
            <a:spLocks noGrp="1"/>
          </p:cNvSpPr>
          <p:nvPr>
            <p:ph type="body" idx="4"/>
          </p:nvPr>
        </p:nvSpPr>
        <p:spPr>
          <a:xfrm>
            <a:off x="4645025" y="1124744"/>
            <a:ext cx="4041775" cy="52565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52" name="Google Shape;52;p28"/>
          <p:cNvSpPr txBox="1">
            <a:spLocks noGrp="1"/>
          </p:cNvSpPr>
          <p:nvPr>
            <p:ph type="dt" idx="10"/>
          </p:nvPr>
        </p:nvSpPr>
        <p:spPr>
          <a:xfrm>
            <a:off x="457200" y="6525344"/>
            <a:ext cx="2133600" cy="196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8"/>
          <p:cNvSpPr txBox="1">
            <a:spLocks noGrp="1"/>
          </p:cNvSpPr>
          <p:nvPr>
            <p:ph type="ftr" idx="11"/>
          </p:nvPr>
        </p:nvSpPr>
        <p:spPr>
          <a:xfrm>
            <a:off x="3124200" y="6525344"/>
            <a:ext cx="2895600" cy="196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28"/>
          <p:cNvSpPr txBox="1">
            <a:spLocks noGrp="1"/>
          </p:cNvSpPr>
          <p:nvPr>
            <p:ph type="sldNum" idx="12"/>
          </p:nvPr>
        </p:nvSpPr>
        <p:spPr>
          <a:xfrm>
            <a:off x="6553200" y="6525344"/>
            <a:ext cx="2133600" cy="196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9"/>
          <p:cNvSpPr txBox="1">
            <a:spLocks noGrp="1"/>
          </p:cNvSpPr>
          <p:nvPr>
            <p:ph type="title"/>
          </p:nvPr>
        </p:nvSpPr>
        <p:spPr>
          <a:xfrm>
            <a:off x="457200" y="116632"/>
            <a:ext cx="8229600" cy="576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29"/>
          <p:cNvSpPr txBox="1">
            <a:spLocks noGrp="1"/>
          </p:cNvSpPr>
          <p:nvPr>
            <p:ph type="dt" idx="10"/>
          </p:nvPr>
        </p:nvSpPr>
        <p:spPr>
          <a:xfrm>
            <a:off x="457200" y="6525344"/>
            <a:ext cx="2133600" cy="196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29"/>
          <p:cNvSpPr txBox="1">
            <a:spLocks noGrp="1"/>
          </p:cNvSpPr>
          <p:nvPr>
            <p:ph type="ftr" idx="11"/>
          </p:nvPr>
        </p:nvSpPr>
        <p:spPr>
          <a:xfrm>
            <a:off x="3124200" y="6525344"/>
            <a:ext cx="2895600" cy="196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9"/>
          <p:cNvSpPr txBox="1">
            <a:spLocks noGrp="1"/>
          </p:cNvSpPr>
          <p:nvPr>
            <p:ph type="sldNum" idx="12"/>
          </p:nvPr>
        </p:nvSpPr>
        <p:spPr>
          <a:xfrm>
            <a:off x="6553200" y="6525344"/>
            <a:ext cx="2133600" cy="196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30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30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3" name="Google Shape;63;p30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4" name="Google Shape;64;p30"/>
          <p:cNvSpPr txBox="1">
            <a:spLocks noGrp="1"/>
          </p:cNvSpPr>
          <p:nvPr>
            <p:ph type="dt" idx="10"/>
          </p:nvPr>
        </p:nvSpPr>
        <p:spPr>
          <a:xfrm>
            <a:off x="457200" y="6525344"/>
            <a:ext cx="2133600" cy="196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30"/>
          <p:cNvSpPr txBox="1">
            <a:spLocks noGrp="1"/>
          </p:cNvSpPr>
          <p:nvPr>
            <p:ph type="ftr" idx="11"/>
          </p:nvPr>
        </p:nvSpPr>
        <p:spPr>
          <a:xfrm>
            <a:off x="3124200" y="6525344"/>
            <a:ext cx="2895600" cy="196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0"/>
          <p:cNvSpPr txBox="1">
            <a:spLocks noGrp="1"/>
          </p:cNvSpPr>
          <p:nvPr>
            <p:ph type="sldNum" idx="12"/>
          </p:nvPr>
        </p:nvSpPr>
        <p:spPr>
          <a:xfrm>
            <a:off x="6553200" y="6525344"/>
            <a:ext cx="2133600" cy="196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31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31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70" name="Google Shape;70;p31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71" name="Google Shape;71;p31"/>
          <p:cNvSpPr txBox="1">
            <a:spLocks noGrp="1"/>
          </p:cNvSpPr>
          <p:nvPr>
            <p:ph type="dt" idx="10"/>
          </p:nvPr>
        </p:nvSpPr>
        <p:spPr>
          <a:xfrm>
            <a:off x="457200" y="6525344"/>
            <a:ext cx="2133600" cy="196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1"/>
          <p:cNvSpPr txBox="1">
            <a:spLocks noGrp="1"/>
          </p:cNvSpPr>
          <p:nvPr>
            <p:ph type="ftr" idx="11"/>
          </p:nvPr>
        </p:nvSpPr>
        <p:spPr>
          <a:xfrm>
            <a:off x="3124200" y="6525344"/>
            <a:ext cx="2895600" cy="196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1"/>
          <p:cNvSpPr txBox="1">
            <a:spLocks noGrp="1"/>
          </p:cNvSpPr>
          <p:nvPr>
            <p:ph type="sldNum" idx="12"/>
          </p:nvPr>
        </p:nvSpPr>
        <p:spPr>
          <a:xfrm>
            <a:off x="6553200" y="6525344"/>
            <a:ext cx="2133600" cy="196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2"/>
          <p:cNvSpPr txBox="1">
            <a:spLocks noGrp="1"/>
          </p:cNvSpPr>
          <p:nvPr>
            <p:ph type="title"/>
          </p:nvPr>
        </p:nvSpPr>
        <p:spPr>
          <a:xfrm>
            <a:off x="457200" y="116632"/>
            <a:ext cx="8229600" cy="576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2"/>
          <p:cNvSpPr txBox="1">
            <a:spLocks noGrp="1"/>
          </p:cNvSpPr>
          <p:nvPr>
            <p:ph type="body" idx="1"/>
          </p:nvPr>
        </p:nvSpPr>
        <p:spPr>
          <a:xfrm rot="5400000">
            <a:off x="1835696" y="-613792"/>
            <a:ext cx="5472608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2"/>
          <p:cNvSpPr txBox="1">
            <a:spLocks noGrp="1"/>
          </p:cNvSpPr>
          <p:nvPr>
            <p:ph type="dt" idx="10"/>
          </p:nvPr>
        </p:nvSpPr>
        <p:spPr>
          <a:xfrm>
            <a:off x="457200" y="6525344"/>
            <a:ext cx="2133600" cy="196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2"/>
          <p:cNvSpPr txBox="1">
            <a:spLocks noGrp="1"/>
          </p:cNvSpPr>
          <p:nvPr>
            <p:ph type="ftr" idx="11"/>
          </p:nvPr>
        </p:nvSpPr>
        <p:spPr>
          <a:xfrm>
            <a:off x="3124200" y="6525344"/>
            <a:ext cx="2895600" cy="196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2"/>
          <p:cNvSpPr txBox="1">
            <a:spLocks noGrp="1"/>
          </p:cNvSpPr>
          <p:nvPr>
            <p:ph type="sldNum" idx="12"/>
          </p:nvPr>
        </p:nvSpPr>
        <p:spPr>
          <a:xfrm>
            <a:off x="6553200" y="6525344"/>
            <a:ext cx="2133600" cy="196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縦書きテキスト" type="vertTitleAndTx">
  <p:cSld name="VERTICAL_TITLE_AND_VERTICAL_TEXT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33"/>
          <p:cNvSpPr txBox="1">
            <a:spLocks noGrp="1"/>
          </p:cNvSpPr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33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33"/>
          <p:cNvSpPr txBox="1">
            <a:spLocks noGrp="1"/>
          </p:cNvSpPr>
          <p:nvPr>
            <p:ph type="dt" idx="10"/>
          </p:nvPr>
        </p:nvSpPr>
        <p:spPr>
          <a:xfrm>
            <a:off x="457200" y="6525344"/>
            <a:ext cx="2133600" cy="196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33"/>
          <p:cNvSpPr txBox="1">
            <a:spLocks noGrp="1"/>
          </p:cNvSpPr>
          <p:nvPr>
            <p:ph type="ftr" idx="11"/>
          </p:nvPr>
        </p:nvSpPr>
        <p:spPr>
          <a:xfrm>
            <a:off x="3124200" y="6525344"/>
            <a:ext cx="2895600" cy="196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33"/>
          <p:cNvSpPr txBox="1">
            <a:spLocks noGrp="1"/>
          </p:cNvSpPr>
          <p:nvPr>
            <p:ph type="sldNum" idx="12"/>
          </p:nvPr>
        </p:nvSpPr>
        <p:spPr>
          <a:xfrm>
            <a:off x="6553200" y="6525344"/>
            <a:ext cx="2133600" cy="196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2"/>
          <p:cNvSpPr txBox="1">
            <a:spLocks noGrp="1"/>
          </p:cNvSpPr>
          <p:nvPr>
            <p:ph type="title"/>
          </p:nvPr>
        </p:nvSpPr>
        <p:spPr>
          <a:xfrm>
            <a:off x="457200" y="116632"/>
            <a:ext cx="8229600" cy="576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22"/>
          <p:cNvSpPr txBox="1">
            <a:spLocks noGrp="1"/>
          </p:cNvSpPr>
          <p:nvPr>
            <p:ph type="body" idx="1"/>
          </p:nvPr>
        </p:nvSpPr>
        <p:spPr>
          <a:xfrm>
            <a:off x="457200" y="764704"/>
            <a:ext cx="8229600" cy="5472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2"/>
          <p:cNvSpPr txBox="1">
            <a:spLocks noGrp="1"/>
          </p:cNvSpPr>
          <p:nvPr>
            <p:ph type="dt" idx="10"/>
          </p:nvPr>
        </p:nvSpPr>
        <p:spPr>
          <a:xfrm>
            <a:off x="457200" y="6525344"/>
            <a:ext cx="2133600" cy="196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2"/>
          <p:cNvSpPr txBox="1">
            <a:spLocks noGrp="1"/>
          </p:cNvSpPr>
          <p:nvPr>
            <p:ph type="ftr" idx="11"/>
          </p:nvPr>
        </p:nvSpPr>
        <p:spPr>
          <a:xfrm>
            <a:off x="3124200" y="6525344"/>
            <a:ext cx="2895600" cy="196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2"/>
          <p:cNvSpPr txBox="1">
            <a:spLocks noGrp="1"/>
          </p:cNvSpPr>
          <p:nvPr>
            <p:ph type="sldNum" idx="12"/>
          </p:nvPr>
        </p:nvSpPr>
        <p:spPr>
          <a:xfrm>
            <a:off x="6553200" y="6525344"/>
            <a:ext cx="2133600" cy="196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1"/>
          <p:cNvSpPr txBox="1">
            <a:spLocks noGrp="1"/>
          </p:cNvSpPr>
          <p:nvPr>
            <p:ph type="title"/>
          </p:nvPr>
        </p:nvSpPr>
        <p:spPr>
          <a:xfrm>
            <a:off x="457200" y="116632"/>
            <a:ext cx="8229600" cy="576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11111"/>
              <a:buFont typeface="Calibri"/>
              <a:buNone/>
            </a:pPr>
            <a:r>
              <a:rPr lang="en-US" sz="3240"/>
              <a:t>IXP name</a:t>
            </a:r>
            <a:endParaRPr sz="3240"/>
          </a:p>
        </p:txBody>
      </p:sp>
      <p:graphicFrame>
        <p:nvGraphicFramePr>
          <p:cNvPr id="105" name="Google Shape;105;p11"/>
          <p:cNvGraphicFramePr/>
          <p:nvPr>
            <p:extLst>
              <p:ext uri="{D42A27DB-BD31-4B8C-83A1-F6EECF244321}">
                <p14:modId xmlns:p14="http://schemas.microsoft.com/office/powerpoint/2010/main" val="2675710318"/>
              </p:ext>
            </p:extLst>
          </p:nvPr>
        </p:nvGraphicFramePr>
        <p:xfrm>
          <a:off x="234586" y="765175"/>
          <a:ext cx="8641775" cy="2966800"/>
        </p:xfrm>
        <a:graphic>
          <a:graphicData uri="http://schemas.openxmlformats.org/drawingml/2006/table">
            <a:tbl>
              <a:tblPr firstRow="1" bandRow="1">
                <a:noFill/>
                <a:tableStyleId>{A245DC42-2A11-4A86-BC2E-CCC469DF2839}</a:tableStyleId>
              </a:tblPr>
              <a:tblGrid>
                <a:gridCol w="2016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80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45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/>
                        <a:t>IX Name</a:t>
                      </a:r>
                      <a:endParaRPr sz="1800" u="none" strike="noStrike" cap="none"/>
                    </a:p>
                  </a:txBody>
                  <a:tcPr marL="91450" marR="91450" marT="45725" marB="45725"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/>
                        <a:t>City, Country</a:t>
                      </a:r>
                      <a:endParaRPr sz="1800" u="none" strike="noStrike" cap="none"/>
                    </a:p>
                  </a:txBody>
                  <a:tcPr marL="91450" marR="91450" marT="45725" marB="45725"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/>
                        <a:t>Point of Presence</a:t>
                      </a:r>
                      <a:endParaRPr sz="1800" u="none" strike="noStrike" cap="none"/>
                    </a:p>
                  </a:txBody>
                  <a:tcPr marL="91450" marR="91450" marT="45725" marB="45725"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182563" marR="0" lvl="0" indent="-68263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 dirty="0">
                        <a:solidFill>
                          <a:srgbClr val="000000"/>
                        </a:solidFill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182563" marR="0" lvl="0" indent="-182563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Char char="•"/>
                      </a:pPr>
                      <a:endParaRPr sz="1800" u="none" strike="noStrike" cap="none" dirty="0">
                        <a:solidFill>
                          <a:srgbClr val="000000"/>
                        </a:solidFill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/>
                        <a:t># of connected ASN</a:t>
                      </a:r>
                      <a:endParaRPr sz="1800" u="none" strike="noStrike" cap="none"/>
                    </a:p>
                  </a:txBody>
                  <a:tcPr marL="91450" marR="91450" marT="45725" marB="45725"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/>
                        <a:t>Peak traffic </a:t>
                      </a:r>
                      <a:endParaRPr sz="1800" u="none" strike="noStrike" cap="none"/>
                    </a:p>
                  </a:txBody>
                  <a:tcPr marL="91450" marR="91450" marT="45725" marB="45725"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/>
                        <a:t>Route Servers</a:t>
                      </a:r>
                      <a:endParaRPr sz="1800" u="none" strike="noStrike" cap="none"/>
                    </a:p>
                  </a:txBody>
                  <a:tcPr marL="91450" marR="91450" marT="45725" marB="45725"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/>
                        <a:t>RPKI</a:t>
                      </a:r>
                      <a:endParaRPr sz="1800" u="none" strike="noStrike" cap="none"/>
                    </a:p>
                  </a:txBody>
                  <a:tcPr marL="91450" marR="91450" marT="45725" marB="45725"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/>
                        <a:t>Contact</a:t>
                      </a:r>
                      <a:endParaRPr sz="1800" u="none" strike="noStrike" cap="none"/>
                    </a:p>
                  </a:txBody>
                  <a:tcPr marL="91450" marR="91450" marT="45725" marB="45725">
                    <a:solidFill>
                      <a:srgbClr val="EAF1D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 dirty="0"/>
                    </a:p>
                  </a:txBody>
                  <a:tcPr marL="91450" marR="91450" marT="45725" marB="45725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06" name="Google Shape;106;p11"/>
          <p:cNvSpPr txBox="1"/>
          <p:nvPr/>
        </p:nvSpPr>
        <p:spPr>
          <a:xfrm>
            <a:off x="6869941" y="5252086"/>
            <a:ext cx="194421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Peering Persons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11"/>
          <p:cNvSpPr txBox="1"/>
          <p:nvPr/>
        </p:nvSpPr>
        <p:spPr>
          <a:xfrm>
            <a:off x="179511" y="5865461"/>
            <a:ext cx="6609908" cy="800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-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US" sz="16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Recent updates</a:t>
            </a:r>
          </a:p>
          <a:p>
            <a:pPr marL="0" marR="0" lvl="0" indent="-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endParaRPr lang="en-US" sz="16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-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11"/>
          <p:cNvSpPr/>
          <p:nvPr/>
        </p:nvSpPr>
        <p:spPr>
          <a:xfrm>
            <a:off x="7573722" y="116632"/>
            <a:ext cx="1240435" cy="576064"/>
          </a:xfrm>
          <a:prstGeom prst="ellipse">
            <a:avLst/>
          </a:prstGeom>
          <a:solidFill>
            <a:schemeClr val="accent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logo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2AA9253-3F49-9C0D-18B4-B3D41EAE5289}"/>
              </a:ext>
            </a:extLst>
          </p:cNvPr>
          <p:cNvSpPr/>
          <p:nvPr/>
        </p:nvSpPr>
        <p:spPr>
          <a:xfrm>
            <a:off x="6789419" y="5621418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9F98D9D-C6A8-39CC-49DA-A5B43265DD5C}"/>
              </a:ext>
            </a:extLst>
          </p:cNvPr>
          <p:cNvSpPr/>
          <p:nvPr/>
        </p:nvSpPr>
        <p:spPr>
          <a:xfrm>
            <a:off x="7928182" y="5635625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ホワイト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26</Words>
  <Application>Microsoft Office PowerPoint</Application>
  <PresentationFormat>On-screen Show (4:3)</PresentationFormat>
  <Paragraphs>13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テーマ</vt:lpstr>
      <vt:lpstr>IXP name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IXP name</dc:title>
  <dc:creator>toyama</dc:creator>
  <cp:lastModifiedBy>Lisa Paris</cp:lastModifiedBy>
  <cp:revision>1</cp:revision>
  <dcterms:created xsi:type="dcterms:W3CDTF">2016-02-04T07:49:00Z</dcterms:created>
  <dcterms:modified xsi:type="dcterms:W3CDTF">2024-11-26T17:11:48Z</dcterms:modified>
</cp:coreProperties>
</file>