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g5g58Cn7bnFX+nW7+PGH0aZWnUU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245DC42-2A11-4A86-BC2E-CCC469DF2839}">
  <a:tblStyle styleId="{A245DC42-2A11-4A86-BC2E-CCC469DF2839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2" name="Google Shape;102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5"/>
          <p:cNvSpPr txBox="1"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body" idx="1"/>
          </p:nvPr>
        </p:nvSpPr>
        <p:spPr>
          <a:xfrm>
            <a:off x="457200" y="764704"/>
            <a:ext cx="8229600" cy="547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dt" idx="10"/>
          </p:nvPr>
        </p:nvSpPr>
        <p:spPr>
          <a:xfrm>
            <a:off x="457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ftr" idx="11"/>
          </p:nvPr>
        </p:nvSpPr>
        <p:spPr>
          <a:xfrm>
            <a:off x="3124200" y="6525344"/>
            <a:ext cx="2895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5"/>
          <p:cNvSpPr txBox="1">
            <a:spLocks noGrp="1"/>
          </p:cNvSpPr>
          <p:nvPr>
            <p:ph type="sldNum" idx="12"/>
          </p:nvPr>
        </p:nvSpPr>
        <p:spPr>
          <a:xfrm>
            <a:off x="6553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8" name="Google Shape;28;p25" descr="Global Peering Forum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14080"/>
            <a:ext cx="1903228" cy="5978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6"/>
          <p:cNvSpPr txBox="1">
            <a:spLocks noGrp="1"/>
          </p:cNvSpPr>
          <p:nvPr>
            <p:ph type="dt" idx="10"/>
          </p:nvPr>
        </p:nvSpPr>
        <p:spPr>
          <a:xfrm>
            <a:off x="457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6"/>
          <p:cNvSpPr txBox="1">
            <a:spLocks noGrp="1"/>
          </p:cNvSpPr>
          <p:nvPr>
            <p:ph type="ftr" idx="11"/>
          </p:nvPr>
        </p:nvSpPr>
        <p:spPr>
          <a:xfrm>
            <a:off x="3124200" y="6525344"/>
            <a:ext cx="2895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6"/>
          <p:cNvSpPr txBox="1">
            <a:spLocks noGrp="1"/>
          </p:cNvSpPr>
          <p:nvPr>
            <p:ph type="sldNum" idx="12"/>
          </p:nvPr>
        </p:nvSpPr>
        <p:spPr>
          <a:xfrm>
            <a:off x="6553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7"/>
          <p:cNvSpPr txBox="1"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7"/>
          <p:cNvSpPr txBox="1">
            <a:spLocks noGrp="1"/>
          </p:cNvSpPr>
          <p:nvPr>
            <p:ph type="body" idx="1"/>
          </p:nvPr>
        </p:nvSpPr>
        <p:spPr>
          <a:xfrm>
            <a:off x="457200" y="764704"/>
            <a:ext cx="4038600" cy="5688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2" name="Google Shape;42;p27"/>
          <p:cNvSpPr txBox="1">
            <a:spLocks noGrp="1"/>
          </p:cNvSpPr>
          <p:nvPr>
            <p:ph type="body" idx="2"/>
          </p:nvPr>
        </p:nvSpPr>
        <p:spPr>
          <a:xfrm>
            <a:off x="4648200" y="764704"/>
            <a:ext cx="4038600" cy="5688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3" name="Google Shape;43;p27"/>
          <p:cNvSpPr txBox="1">
            <a:spLocks noGrp="1"/>
          </p:cNvSpPr>
          <p:nvPr>
            <p:ph type="dt" idx="10"/>
          </p:nvPr>
        </p:nvSpPr>
        <p:spPr>
          <a:xfrm>
            <a:off x="457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7"/>
          <p:cNvSpPr txBox="1">
            <a:spLocks noGrp="1"/>
          </p:cNvSpPr>
          <p:nvPr>
            <p:ph type="ftr" idx="11"/>
          </p:nvPr>
        </p:nvSpPr>
        <p:spPr>
          <a:xfrm>
            <a:off x="3124200" y="6525344"/>
            <a:ext cx="2895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7"/>
          <p:cNvSpPr txBox="1">
            <a:spLocks noGrp="1"/>
          </p:cNvSpPr>
          <p:nvPr>
            <p:ph type="sldNum" idx="12"/>
          </p:nvPr>
        </p:nvSpPr>
        <p:spPr>
          <a:xfrm>
            <a:off x="6553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8"/>
          <p:cNvSpPr txBox="1"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body" idx="1"/>
          </p:nvPr>
        </p:nvSpPr>
        <p:spPr>
          <a:xfrm>
            <a:off x="457200" y="764704"/>
            <a:ext cx="4040188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8"/>
          <p:cNvSpPr txBox="1">
            <a:spLocks noGrp="1"/>
          </p:cNvSpPr>
          <p:nvPr>
            <p:ph type="body" idx="2"/>
          </p:nvPr>
        </p:nvSpPr>
        <p:spPr>
          <a:xfrm>
            <a:off x="457200" y="1124744"/>
            <a:ext cx="4040188" cy="5256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28"/>
          <p:cNvSpPr txBox="1">
            <a:spLocks noGrp="1"/>
          </p:cNvSpPr>
          <p:nvPr>
            <p:ph type="body" idx="3"/>
          </p:nvPr>
        </p:nvSpPr>
        <p:spPr>
          <a:xfrm>
            <a:off x="4645025" y="764704"/>
            <a:ext cx="4041775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28"/>
          <p:cNvSpPr txBox="1">
            <a:spLocks noGrp="1"/>
          </p:cNvSpPr>
          <p:nvPr>
            <p:ph type="body" idx="4"/>
          </p:nvPr>
        </p:nvSpPr>
        <p:spPr>
          <a:xfrm>
            <a:off x="4645025" y="1124744"/>
            <a:ext cx="4041775" cy="5256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2" name="Google Shape;52;p28"/>
          <p:cNvSpPr txBox="1">
            <a:spLocks noGrp="1"/>
          </p:cNvSpPr>
          <p:nvPr>
            <p:ph type="dt" idx="10"/>
          </p:nvPr>
        </p:nvSpPr>
        <p:spPr>
          <a:xfrm>
            <a:off x="457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8"/>
          <p:cNvSpPr txBox="1">
            <a:spLocks noGrp="1"/>
          </p:cNvSpPr>
          <p:nvPr>
            <p:ph type="ftr" idx="11"/>
          </p:nvPr>
        </p:nvSpPr>
        <p:spPr>
          <a:xfrm>
            <a:off x="3124200" y="6525344"/>
            <a:ext cx="2895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8"/>
          <p:cNvSpPr txBox="1">
            <a:spLocks noGrp="1"/>
          </p:cNvSpPr>
          <p:nvPr>
            <p:ph type="sldNum" idx="12"/>
          </p:nvPr>
        </p:nvSpPr>
        <p:spPr>
          <a:xfrm>
            <a:off x="6553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"/>
          <p:cNvSpPr txBox="1"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9"/>
          <p:cNvSpPr txBox="1">
            <a:spLocks noGrp="1"/>
          </p:cNvSpPr>
          <p:nvPr>
            <p:ph type="dt" idx="10"/>
          </p:nvPr>
        </p:nvSpPr>
        <p:spPr>
          <a:xfrm>
            <a:off x="457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9"/>
          <p:cNvSpPr txBox="1">
            <a:spLocks noGrp="1"/>
          </p:cNvSpPr>
          <p:nvPr>
            <p:ph type="ftr" idx="11"/>
          </p:nvPr>
        </p:nvSpPr>
        <p:spPr>
          <a:xfrm>
            <a:off x="3124200" y="6525344"/>
            <a:ext cx="2895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9"/>
          <p:cNvSpPr txBox="1">
            <a:spLocks noGrp="1"/>
          </p:cNvSpPr>
          <p:nvPr>
            <p:ph type="sldNum" idx="12"/>
          </p:nvPr>
        </p:nvSpPr>
        <p:spPr>
          <a:xfrm>
            <a:off x="6553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3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3" name="Google Shape;63;p3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4" name="Google Shape;64;p30"/>
          <p:cNvSpPr txBox="1">
            <a:spLocks noGrp="1"/>
          </p:cNvSpPr>
          <p:nvPr>
            <p:ph type="dt" idx="10"/>
          </p:nvPr>
        </p:nvSpPr>
        <p:spPr>
          <a:xfrm>
            <a:off x="457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30"/>
          <p:cNvSpPr txBox="1">
            <a:spLocks noGrp="1"/>
          </p:cNvSpPr>
          <p:nvPr>
            <p:ph type="ftr" idx="11"/>
          </p:nvPr>
        </p:nvSpPr>
        <p:spPr>
          <a:xfrm>
            <a:off x="3124200" y="6525344"/>
            <a:ext cx="2895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0"/>
          <p:cNvSpPr txBox="1">
            <a:spLocks noGrp="1"/>
          </p:cNvSpPr>
          <p:nvPr>
            <p:ph type="sldNum" idx="12"/>
          </p:nvPr>
        </p:nvSpPr>
        <p:spPr>
          <a:xfrm>
            <a:off x="6553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3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3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1" name="Google Shape;71;p31"/>
          <p:cNvSpPr txBox="1">
            <a:spLocks noGrp="1"/>
          </p:cNvSpPr>
          <p:nvPr>
            <p:ph type="dt" idx="10"/>
          </p:nvPr>
        </p:nvSpPr>
        <p:spPr>
          <a:xfrm>
            <a:off x="457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1"/>
          <p:cNvSpPr txBox="1">
            <a:spLocks noGrp="1"/>
          </p:cNvSpPr>
          <p:nvPr>
            <p:ph type="ftr" idx="11"/>
          </p:nvPr>
        </p:nvSpPr>
        <p:spPr>
          <a:xfrm>
            <a:off x="3124200" y="6525344"/>
            <a:ext cx="2895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1"/>
          <p:cNvSpPr txBox="1">
            <a:spLocks noGrp="1"/>
          </p:cNvSpPr>
          <p:nvPr>
            <p:ph type="sldNum" idx="12"/>
          </p:nvPr>
        </p:nvSpPr>
        <p:spPr>
          <a:xfrm>
            <a:off x="6553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2"/>
          <p:cNvSpPr txBox="1"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2"/>
          <p:cNvSpPr txBox="1">
            <a:spLocks noGrp="1"/>
          </p:cNvSpPr>
          <p:nvPr>
            <p:ph type="body" idx="1"/>
          </p:nvPr>
        </p:nvSpPr>
        <p:spPr>
          <a:xfrm rot="5400000">
            <a:off x="1835696" y="-613792"/>
            <a:ext cx="5472608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2"/>
          <p:cNvSpPr txBox="1">
            <a:spLocks noGrp="1"/>
          </p:cNvSpPr>
          <p:nvPr>
            <p:ph type="dt" idx="10"/>
          </p:nvPr>
        </p:nvSpPr>
        <p:spPr>
          <a:xfrm>
            <a:off x="457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2"/>
          <p:cNvSpPr txBox="1">
            <a:spLocks noGrp="1"/>
          </p:cNvSpPr>
          <p:nvPr>
            <p:ph type="ftr" idx="11"/>
          </p:nvPr>
        </p:nvSpPr>
        <p:spPr>
          <a:xfrm>
            <a:off x="3124200" y="6525344"/>
            <a:ext cx="2895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2"/>
          <p:cNvSpPr txBox="1">
            <a:spLocks noGrp="1"/>
          </p:cNvSpPr>
          <p:nvPr>
            <p:ph type="sldNum" idx="12"/>
          </p:nvPr>
        </p:nvSpPr>
        <p:spPr>
          <a:xfrm>
            <a:off x="6553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縦書きテキスト" type="vertTitleAndTx">
  <p:cSld name="VERTICAL_TITLE_AND_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3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33"/>
          <p:cNvSpPr txBox="1">
            <a:spLocks noGrp="1"/>
          </p:cNvSpPr>
          <p:nvPr>
            <p:ph type="dt" idx="10"/>
          </p:nvPr>
        </p:nvSpPr>
        <p:spPr>
          <a:xfrm>
            <a:off x="457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3"/>
          <p:cNvSpPr txBox="1">
            <a:spLocks noGrp="1"/>
          </p:cNvSpPr>
          <p:nvPr>
            <p:ph type="ftr" idx="11"/>
          </p:nvPr>
        </p:nvSpPr>
        <p:spPr>
          <a:xfrm>
            <a:off x="3124200" y="6525344"/>
            <a:ext cx="2895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33"/>
          <p:cNvSpPr txBox="1">
            <a:spLocks noGrp="1"/>
          </p:cNvSpPr>
          <p:nvPr>
            <p:ph type="sldNum" idx="12"/>
          </p:nvPr>
        </p:nvSpPr>
        <p:spPr>
          <a:xfrm>
            <a:off x="6553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2"/>
          <p:cNvSpPr txBox="1">
            <a:spLocks noGrp="1"/>
          </p:cNvSpPr>
          <p:nvPr>
            <p:ph type="body" idx="1"/>
          </p:nvPr>
        </p:nvSpPr>
        <p:spPr>
          <a:xfrm>
            <a:off x="457200" y="764704"/>
            <a:ext cx="8229600" cy="547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2"/>
          <p:cNvSpPr txBox="1">
            <a:spLocks noGrp="1"/>
          </p:cNvSpPr>
          <p:nvPr>
            <p:ph type="dt" idx="10"/>
          </p:nvPr>
        </p:nvSpPr>
        <p:spPr>
          <a:xfrm>
            <a:off x="457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2"/>
          <p:cNvSpPr txBox="1">
            <a:spLocks noGrp="1"/>
          </p:cNvSpPr>
          <p:nvPr>
            <p:ph type="ftr" idx="11"/>
          </p:nvPr>
        </p:nvSpPr>
        <p:spPr>
          <a:xfrm>
            <a:off x="3124200" y="6525344"/>
            <a:ext cx="2895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2"/>
          <p:cNvSpPr txBox="1">
            <a:spLocks noGrp="1"/>
          </p:cNvSpPr>
          <p:nvPr>
            <p:ph type="sldNum" idx="12"/>
          </p:nvPr>
        </p:nvSpPr>
        <p:spPr>
          <a:xfrm>
            <a:off x="6553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1"/>
          <p:cNvSpPr txBox="1"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Font typeface="Calibri"/>
              <a:buNone/>
            </a:pPr>
            <a:r>
              <a:rPr lang="en-US" sz="3240"/>
              <a:t>IXP name</a:t>
            </a:r>
            <a:endParaRPr sz="3240"/>
          </a:p>
        </p:txBody>
      </p:sp>
      <p:graphicFrame>
        <p:nvGraphicFramePr>
          <p:cNvPr id="105" name="Google Shape;105;p11"/>
          <p:cNvGraphicFramePr/>
          <p:nvPr/>
        </p:nvGraphicFramePr>
        <p:xfrm>
          <a:off x="234586" y="765175"/>
          <a:ext cx="8641775" cy="4602560"/>
        </p:xfrm>
        <a:graphic>
          <a:graphicData uri="http://schemas.openxmlformats.org/drawingml/2006/table">
            <a:tbl>
              <a:tblPr firstRow="1" bandRow="1">
                <a:noFill/>
                <a:tableStyleId>{A245DC42-2A11-4A86-BC2E-CCC469DF2839}</a:tableStyleId>
              </a:tblPr>
              <a:tblGrid>
                <a:gridCol w="201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0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IX Name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xx-IX alpha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xx-IX beta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City, Country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Alpha, XX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Beta, XX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Point of Presence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lvl="0" indent="-18256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YY datacenter (Alpha1)</a:t>
                      </a:r>
                      <a:endParaRPr sz="1400" u="none" strike="noStrike" cap="none"/>
                    </a:p>
                    <a:p>
                      <a:pPr marL="182563" marR="0" lvl="0" indent="-18256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ZZ datacenter (Alpha2)</a:t>
                      </a:r>
                      <a:endParaRPr sz="1400" u="none" strike="noStrike" cap="none"/>
                    </a:p>
                    <a:p>
                      <a:pPr marL="182563" marR="0" lvl="0" indent="-18256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 </a:t>
                      </a:r>
                      <a:endParaRPr sz="1400" u="none" strike="noStrike" cap="none"/>
                    </a:p>
                    <a:p>
                      <a:pPr marL="182563" marR="0" lvl="0" indent="-18256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 </a:t>
                      </a:r>
                      <a:endParaRPr sz="1400" u="none" strike="noStrike" cap="none"/>
                    </a:p>
                    <a:p>
                      <a:pPr marL="182563" marR="0" lvl="0" indent="-18256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 </a:t>
                      </a:r>
                      <a:endParaRPr sz="1400" u="none" strike="noStrike" cap="none"/>
                    </a:p>
                    <a:p>
                      <a:pPr marL="182563" marR="0" lvl="0" indent="-6826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182563" marR="0" lvl="0" indent="-18256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WW datacenter (Beta1)</a:t>
                      </a:r>
                      <a:endParaRPr sz="18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# of connected ASN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nnn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mmm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Peak traffic 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aaa Gbps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bbb Gbps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Route Servers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No/Yes (BIRD/OpenBGPd)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No/Yes (BIRD/OpenBGPd)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RPKI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No/Not Yet/Yes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Will deploy soon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Contact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EAF1D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info@xx-ix.net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Name, email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6" name="Google Shape;106;p11"/>
          <p:cNvSpPr txBox="1"/>
          <p:nvPr/>
        </p:nvSpPr>
        <p:spPr>
          <a:xfrm>
            <a:off x="6869941" y="5252086"/>
            <a:ext cx="194421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Peering Persons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1"/>
          <p:cNvSpPr txBox="1"/>
          <p:nvPr/>
        </p:nvSpPr>
        <p:spPr>
          <a:xfrm>
            <a:off x="179511" y="5865461"/>
            <a:ext cx="660990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Recent updates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New PoP will be open in Dec. 2021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RPKI will be deployed in Jan. 2022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8" name="Google Shape;108;p11"/>
          <p:cNvGrpSpPr/>
          <p:nvPr/>
        </p:nvGrpSpPr>
        <p:grpSpPr>
          <a:xfrm>
            <a:off x="6789420" y="5536530"/>
            <a:ext cx="994410" cy="1321470"/>
            <a:chOff x="5693256" y="5508786"/>
            <a:chExt cx="994410" cy="1321470"/>
          </a:xfrm>
        </p:grpSpPr>
        <p:sp>
          <p:nvSpPr>
            <p:cNvPr id="109" name="Google Shape;109;p11"/>
            <p:cNvSpPr txBox="1"/>
            <p:nvPr/>
          </p:nvSpPr>
          <p:spPr>
            <a:xfrm>
              <a:off x="5903363" y="6522479"/>
              <a:ext cx="574195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Alice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11"/>
            <p:cNvSpPr/>
            <p:nvPr/>
          </p:nvSpPr>
          <p:spPr>
            <a:xfrm>
              <a:off x="5693256" y="5508786"/>
              <a:ext cx="994410" cy="985567"/>
            </a:xfrm>
            <a:prstGeom prst="rect">
              <a:avLst/>
            </a:prstGeom>
            <a:solidFill>
              <a:schemeClr val="accent1"/>
            </a:solidFill>
            <a:ln w="25400" cap="flat" cmpd="sng">
              <a:solidFill>
                <a:srgbClr val="395E8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1" name="Google Shape;111;p1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759092" y="5578859"/>
              <a:ext cx="862738" cy="86273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2" name="Google Shape;112;p11"/>
          <p:cNvGrpSpPr/>
          <p:nvPr/>
        </p:nvGrpSpPr>
        <p:grpSpPr>
          <a:xfrm>
            <a:off x="7885584" y="5536530"/>
            <a:ext cx="994410" cy="1321470"/>
            <a:chOff x="6789420" y="5508786"/>
            <a:chExt cx="994410" cy="1321470"/>
          </a:xfrm>
        </p:grpSpPr>
        <p:sp>
          <p:nvSpPr>
            <p:cNvPr id="113" name="Google Shape;113;p11"/>
            <p:cNvSpPr/>
            <p:nvPr/>
          </p:nvSpPr>
          <p:spPr>
            <a:xfrm>
              <a:off x="6789420" y="5508786"/>
              <a:ext cx="994410" cy="985567"/>
            </a:xfrm>
            <a:prstGeom prst="rect">
              <a:avLst/>
            </a:prstGeom>
            <a:solidFill>
              <a:schemeClr val="accent1"/>
            </a:solidFill>
            <a:ln w="25400" cap="flat" cmpd="sng">
              <a:solidFill>
                <a:srgbClr val="395E8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4" name="Google Shape;114;p1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855256" y="5577259"/>
              <a:ext cx="862737" cy="8643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" name="Google Shape;115;p11"/>
            <p:cNvSpPr txBox="1"/>
            <p:nvPr/>
          </p:nvSpPr>
          <p:spPr>
            <a:xfrm>
              <a:off x="7034792" y="6522479"/>
              <a:ext cx="503663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Ben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6" name="Google Shape;116;p11"/>
          <p:cNvSpPr/>
          <p:nvPr/>
        </p:nvSpPr>
        <p:spPr>
          <a:xfrm>
            <a:off x="7573722" y="116632"/>
            <a:ext cx="1240435" cy="576064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logo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</Words>
  <Application>Microsoft Office PowerPoint</Application>
  <PresentationFormat>On-screen Show (4:3)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テーマ</vt:lpstr>
      <vt:lpstr>IXP name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IXP name</dc:title>
  <dc:creator>toyama</dc:creator>
  <cp:lastModifiedBy>Wouter van Renterghem</cp:lastModifiedBy>
  <cp:revision>1</cp:revision>
  <dcterms:created xsi:type="dcterms:W3CDTF">2016-02-04T07:49:00Z</dcterms:created>
  <dcterms:modified xsi:type="dcterms:W3CDTF">2024-03-14T20:01:35Z</dcterms:modified>
</cp:coreProperties>
</file>