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8" r:id="rId2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2" roundtripDataSignature="AMtx7mi5SnDGkjAvig5tL+qmWHxUELzQ6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3F3B62C-DEBC-4EF5-9706-773AA037647F}">
  <a:tblStyle styleId="{23F3B62C-DEBC-4EF5-9706-773AA037647F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76"/>
    <p:restoredTop sz="94830"/>
  </p:normalViewPr>
  <p:slideViewPr>
    <p:cSldViewPr snapToGrid="0">
      <p:cViewPr varScale="1">
        <p:scale>
          <a:sx n="117" d="100"/>
          <a:sy n="117" d="100"/>
        </p:scale>
        <p:origin x="640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12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15" Type="http://schemas.openxmlformats.org/officeDocument/2006/relationships/theme" Target="theme/theme1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8"/>
          <p:cNvSpPr txBox="1">
            <a:spLocks noGrp="1"/>
          </p:cNvSpPr>
          <p:nvPr>
            <p:ph type="title"/>
          </p:nvPr>
        </p:nvSpPr>
        <p:spPr>
          <a:xfrm>
            <a:off x="457200" y="116632"/>
            <a:ext cx="82296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8"/>
          <p:cNvSpPr txBox="1">
            <a:spLocks noGrp="1"/>
          </p:cNvSpPr>
          <p:nvPr>
            <p:ph type="body" idx="1"/>
          </p:nvPr>
        </p:nvSpPr>
        <p:spPr>
          <a:xfrm>
            <a:off x="457200" y="764704"/>
            <a:ext cx="8229600" cy="547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dt" idx="10"/>
          </p:nvPr>
        </p:nvSpPr>
        <p:spPr>
          <a:xfrm>
            <a:off x="457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8"/>
          <p:cNvSpPr txBox="1">
            <a:spLocks noGrp="1"/>
          </p:cNvSpPr>
          <p:nvPr>
            <p:ph type="ftr" idx="11"/>
          </p:nvPr>
        </p:nvSpPr>
        <p:spPr>
          <a:xfrm>
            <a:off x="3124200" y="6525344"/>
            <a:ext cx="2895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sldNum" idx="12"/>
          </p:nvPr>
        </p:nvSpPr>
        <p:spPr>
          <a:xfrm>
            <a:off x="6553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8" name="Google Shape;28;p8" descr="Global Peering Forum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291"/>
            <a:ext cx="1833892" cy="5760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dt" idx="10"/>
          </p:nvPr>
        </p:nvSpPr>
        <p:spPr>
          <a:xfrm>
            <a:off x="457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ftr" idx="11"/>
          </p:nvPr>
        </p:nvSpPr>
        <p:spPr>
          <a:xfrm>
            <a:off x="3124200" y="6525344"/>
            <a:ext cx="2895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sldNum" idx="12"/>
          </p:nvPr>
        </p:nvSpPr>
        <p:spPr>
          <a:xfrm>
            <a:off x="6553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1"/>
          <p:cNvSpPr txBox="1">
            <a:spLocks noGrp="1"/>
          </p:cNvSpPr>
          <p:nvPr>
            <p:ph type="title"/>
          </p:nvPr>
        </p:nvSpPr>
        <p:spPr>
          <a:xfrm>
            <a:off x="457200" y="116632"/>
            <a:ext cx="82296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body" idx="1"/>
          </p:nvPr>
        </p:nvSpPr>
        <p:spPr>
          <a:xfrm>
            <a:off x="457200" y="764704"/>
            <a:ext cx="4038600" cy="5688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2"/>
          </p:nvPr>
        </p:nvSpPr>
        <p:spPr>
          <a:xfrm>
            <a:off x="4648200" y="764704"/>
            <a:ext cx="4038600" cy="5688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dt" idx="10"/>
          </p:nvPr>
        </p:nvSpPr>
        <p:spPr>
          <a:xfrm>
            <a:off x="457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ftr" idx="11"/>
          </p:nvPr>
        </p:nvSpPr>
        <p:spPr>
          <a:xfrm>
            <a:off x="3124200" y="6525344"/>
            <a:ext cx="2895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sldNum" idx="12"/>
          </p:nvPr>
        </p:nvSpPr>
        <p:spPr>
          <a:xfrm>
            <a:off x="6553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2"/>
          <p:cNvSpPr txBox="1">
            <a:spLocks noGrp="1"/>
          </p:cNvSpPr>
          <p:nvPr>
            <p:ph type="title"/>
          </p:nvPr>
        </p:nvSpPr>
        <p:spPr>
          <a:xfrm>
            <a:off x="457200" y="116632"/>
            <a:ext cx="82296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body" idx="1"/>
          </p:nvPr>
        </p:nvSpPr>
        <p:spPr>
          <a:xfrm>
            <a:off x="457200" y="764704"/>
            <a:ext cx="4040188" cy="36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12"/>
          <p:cNvSpPr txBox="1">
            <a:spLocks noGrp="1"/>
          </p:cNvSpPr>
          <p:nvPr>
            <p:ph type="body" idx="2"/>
          </p:nvPr>
        </p:nvSpPr>
        <p:spPr>
          <a:xfrm>
            <a:off x="457200" y="1124744"/>
            <a:ext cx="4040188" cy="5256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12"/>
          <p:cNvSpPr txBox="1">
            <a:spLocks noGrp="1"/>
          </p:cNvSpPr>
          <p:nvPr>
            <p:ph type="body" idx="3"/>
          </p:nvPr>
        </p:nvSpPr>
        <p:spPr>
          <a:xfrm>
            <a:off x="4645025" y="764704"/>
            <a:ext cx="4041775" cy="36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1" name="Google Shape;51;p12"/>
          <p:cNvSpPr txBox="1">
            <a:spLocks noGrp="1"/>
          </p:cNvSpPr>
          <p:nvPr>
            <p:ph type="body" idx="4"/>
          </p:nvPr>
        </p:nvSpPr>
        <p:spPr>
          <a:xfrm>
            <a:off x="4645025" y="1124744"/>
            <a:ext cx="4041775" cy="5256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dt" idx="10"/>
          </p:nvPr>
        </p:nvSpPr>
        <p:spPr>
          <a:xfrm>
            <a:off x="457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ftr" idx="11"/>
          </p:nvPr>
        </p:nvSpPr>
        <p:spPr>
          <a:xfrm>
            <a:off x="3124200" y="6525344"/>
            <a:ext cx="2895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sldNum" idx="12"/>
          </p:nvPr>
        </p:nvSpPr>
        <p:spPr>
          <a:xfrm>
            <a:off x="6553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>
            <a:spLocks noGrp="1"/>
          </p:cNvSpPr>
          <p:nvPr>
            <p:ph type="title"/>
          </p:nvPr>
        </p:nvSpPr>
        <p:spPr>
          <a:xfrm>
            <a:off x="457200" y="116632"/>
            <a:ext cx="82296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dt" idx="10"/>
          </p:nvPr>
        </p:nvSpPr>
        <p:spPr>
          <a:xfrm>
            <a:off x="457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ftr" idx="11"/>
          </p:nvPr>
        </p:nvSpPr>
        <p:spPr>
          <a:xfrm>
            <a:off x="3124200" y="6525344"/>
            <a:ext cx="2895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sldNum" idx="12"/>
          </p:nvPr>
        </p:nvSpPr>
        <p:spPr>
          <a:xfrm>
            <a:off x="6553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dt" idx="10"/>
          </p:nvPr>
        </p:nvSpPr>
        <p:spPr>
          <a:xfrm>
            <a:off x="457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ftr" idx="11"/>
          </p:nvPr>
        </p:nvSpPr>
        <p:spPr>
          <a:xfrm>
            <a:off x="3124200" y="6525344"/>
            <a:ext cx="2895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sldNum" idx="12"/>
          </p:nvPr>
        </p:nvSpPr>
        <p:spPr>
          <a:xfrm>
            <a:off x="6553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dt" idx="10"/>
          </p:nvPr>
        </p:nvSpPr>
        <p:spPr>
          <a:xfrm>
            <a:off x="457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ftr" idx="11"/>
          </p:nvPr>
        </p:nvSpPr>
        <p:spPr>
          <a:xfrm>
            <a:off x="3124200" y="6525344"/>
            <a:ext cx="2895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5"/>
          <p:cNvSpPr txBox="1">
            <a:spLocks noGrp="1"/>
          </p:cNvSpPr>
          <p:nvPr>
            <p:ph type="sldNum" idx="12"/>
          </p:nvPr>
        </p:nvSpPr>
        <p:spPr>
          <a:xfrm>
            <a:off x="6553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457200" y="116632"/>
            <a:ext cx="82296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1"/>
          </p:nvPr>
        </p:nvSpPr>
        <p:spPr>
          <a:xfrm rot="5400000">
            <a:off x="1835696" y="-613792"/>
            <a:ext cx="5472608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dt" idx="10"/>
          </p:nvPr>
        </p:nvSpPr>
        <p:spPr>
          <a:xfrm>
            <a:off x="457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6"/>
          <p:cNvSpPr txBox="1">
            <a:spLocks noGrp="1"/>
          </p:cNvSpPr>
          <p:nvPr>
            <p:ph type="ftr" idx="11"/>
          </p:nvPr>
        </p:nvSpPr>
        <p:spPr>
          <a:xfrm>
            <a:off x="3124200" y="6525344"/>
            <a:ext cx="2895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6"/>
          <p:cNvSpPr txBox="1">
            <a:spLocks noGrp="1"/>
          </p:cNvSpPr>
          <p:nvPr>
            <p:ph type="sldNum" idx="12"/>
          </p:nvPr>
        </p:nvSpPr>
        <p:spPr>
          <a:xfrm>
            <a:off x="6553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縦書きテキスト" type="vertTitleAndTx">
  <p:cSld name="VERTICAL_TITLE_AND_VERTICAL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dt" idx="10"/>
          </p:nvPr>
        </p:nvSpPr>
        <p:spPr>
          <a:xfrm>
            <a:off x="457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7"/>
          <p:cNvSpPr txBox="1">
            <a:spLocks noGrp="1"/>
          </p:cNvSpPr>
          <p:nvPr>
            <p:ph type="ftr" idx="11"/>
          </p:nvPr>
        </p:nvSpPr>
        <p:spPr>
          <a:xfrm>
            <a:off x="3124200" y="6525344"/>
            <a:ext cx="2895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7"/>
          <p:cNvSpPr txBox="1">
            <a:spLocks noGrp="1"/>
          </p:cNvSpPr>
          <p:nvPr>
            <p:ph type="sldNum" idx="12"/>
          </p:nvPr>
        </p:nvSpPr>
        <p:spPr>
          <a:xfrm>
            <a:off x="6553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>
            <a:spLocks noGrp="1"/>
          </p:cNvSpPr>
          <p:nvPr>
            <p:ph type="title"/>
          </p:nvPr>
        </p:nvSpPr>
        <p:spPr>
          <a:xfrm>
            <a:off x="457200" y="116632"/>
            <a:ext cx="82296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6"/>
          <p:cNvSpPr txBox="1">
            <a:spLocks noGrp="1"/>
          </p:cNvSpPr>
          <p:nvPr>
            <p:ph type="body" idx="1"/>
          </p:nvPr>
        </p:nvSpPr>
        <p:spPr>
          <a:xfrm>
            <a:off x="457200" y="764704"/>
            <a:ext cx="8229600" cy="547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6"/>
          <p:cNvSpPr txBox="1">
            <a:spLocks noGrp="1"/>
          </p:cNvSpPr>
          <p:nvPr>
            <p:ph type="dt" idx="10"/>
          </p:nvPr>
        </p:nvSpPr>
        <p:spPr>
          <a:xfrm>
            <a:off x="457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6"/>
          <p:cNvSpPr txBox="1">
            <a:spLocks noGrp="1"/>
          </p:cNvSpPr>
          <p:nvPr>
            <p:ph type="ftr" idx="11"/>
          </p:nvPr>
        </p:nvSpPr>
        <p:spPr>
          <a:xfrm>
            <a:off x="3124200" y="6525344"/>
            <a:ext cx="2895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6"/>
          <p:cNvSpPr txBox="1">
            <a:spLocks noGrp="1"/>
          </p:cNvSpPr>
          <p:nvPr>
            <p:ph type="sldNum" idx="12"/>
          </p:nvPr>
        </p:nvSpPr>
        <p:spPr>
          <a:xfrm>
            <a:off x="6553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4" name="Google Shape;104;p3"/>
          <p:cNvGraphicFramePr/>
          <p:nvPr>
            <p:extLst>
              <p:ext uri="{D42A27DB-BD31-4B8C-83A1-F6EECF244321}">
                <p14:modId xmlns:p14="http://schemas.microsoft.com/office/powerpoint/2010/main" val="3319911507"/>
              </p:ext>
            </p:extLst>
          </p:nvPr>
        </p:nvGraphicFramePr>
        <p:xfrm>
          <a:off x="457200" y="765175"/>
          <a:ext cx="8435275" cy="3078550"/>
        </p:xfrm>
        <a:graphic>
          <a:graphicData uri="http://schemas.openxmlformats.org/drawingml/2006/table">
            <a:tbl>
              <a:tblPr firstRow="1" bandRow="1">
                <a:noFill/>
                <a:tableStyleId>{23F3B62C-DEBC-4EF5-9706-773AA037647F}</a:tableStyleId>
              </a:tblPr>
              <a:tblGrid>
                <a:gridCol w="27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6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ASN</a:t>
                      </a:r>
                      <a:endParaRPr sz="2000"/>
                    </a:p>
                  </a:txBody>
                  <a:tcPr marL="91450" marR="91450" marT="45725" marB="45725"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Traffic profile</a:t>
                      </a:r>
                      <a:endParaRPr sz="2000"/>
                    </a:p>
                  </a:txBody>
                  <a:tcPr marL="91450" marR="91450" marT="45725" marB="45725"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endParaRPr sz="2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Traffic Volume</a:t>
                      </a:r>
                      <a:endParaRPr sz="2000"/>
                    </a:p>
                  </a:txBody>
                  <a:tcPr marL="91450" marR="91450" marT="45725" marB="45725"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Peering Policy</a:t>
                      </a:r>
                      <a:endParaRPr sz="2000"/>
                    </a:p>
                  </a:txBody>
                  <a:tcPr marL="91450" marR="91450" marT="45725" marB="45725"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dirty="0"/>
                        <a:t>Peering Locations</a:t>
                      </a:r>
                      <a:br>
                        <a:rPr lang="en-US" sz="2000" dirty="0"/>
                      </a:br>
                      <a:r>
                        <a:rPr lang="en-US" sz="2000" dirty="0"/>
                        <a:t>(IX or POP)</a:t>
                      </a:r>
                      <a:endParaRPr sz="2000" dirty="0"/>
                    </a:p>
                  </a:txBody>
                  <a:tcPr marL="91450" marR="91450" marT="45725" marB="45725"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endParaRPr lang="en-US" sz="2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dirty="0"/>
                        <a:t>PeeringDB entry</a:t>
                      </a:r>
                      <a:endParaRPr sz="2000" dirty="0"/>
                    </a:p>
                  </a:txBody>
                  <a:tcPr marL="91450" marR="91450" marT="45725" marB="45725"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dirty="0"/>
                        <a:t>Contact information</a:t>
                      </a:r>
                      <a:endParaRPr sz="2000" dirty="0"/>
                    </a:p>
                  </a:txBody>
                  <a:tcPr marL="91450" marR="91450" marT="45725" marB="45725"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5" name="Google Shape;105;p3"/>
          <p:cNvSpPr txBox="1">
            <a:spLocks noGrp="1"/>
          </p:cNvSpPr>
          <p:nvPr>
            <p:ph type="title"/>
          </p:nvPr>
        </p:nvSpPr>
        <p:spPr>
          <a:xfrm>
            <a:off x="457200" y="116632"/>
            <a:ext cx="82296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dirty="0"/>
              <a:t>(Insert company Name)</a:t>
            </a:r>
            <a:endParaRPr dirty="0"/>
          </a:p>
        </p:txBody>
      </p:sp>
      <p:sp>
        <p:nvSpPr>
          <p:cNvPr id="116" name="Google Shape;116;p3"/>
          <p:cNvSpPr txBox="1"/>
          <p:nvPr/>
        </p:nvSpPr>
        <p:spPr>
          <a:xfrm>
            <a:off x="457199" y="4056327"/>
            <a:ext cx="8435275" cy="1908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Updates: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Update A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Update B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etc</a:t>
            </a:r>
            <a:endParaRPr lang="en-US" sz="20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B39384B-8B44-44D1-4FD2-C6017E47EA02}"/>
              </a:ext>
            </a:extLst>
          </p:cNvPr>
          <p:cNvSpPr/>
          <p:nvPr/>
        </p:nvSpPr>
        <p:spPr>
          <a:xfrm>
            <a:off x="7569860" y="4639873"/>
            <a:ext cx="925286" cy="1129555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43690F-3B0A-8E71-8146-C57FA596F9AA}"/>
              </a:ext>
            </a:extLst>
          </p:cNvPr>
          <p:cNvSpPr txBox="1"/>
          <p:nvPr/>
        </p:nvSpPr>
        <p:spPr>
          <a:xfrm>
            <a:off x="7569860" y="4773763"/>
            <a:ext cx="92528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Insert Lead Contact photo if desired – not mandatory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83571B-BD55-706B-800A-ED5424535B40}"/>
              </a:ext>
            </a:extLst>
          </p:cNvPr>
          <p:cNvSpPr txBox="1"/>
          <p:nvPr/>
        </p:nvSpPr>
        <p:spPr>
          <a:xfrm>
            <a:off x="7172531" y="5809796"/>
            <a:ext cx="17199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Lead Contact name (if desired – not mandatory)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2863</TotalTime>
  <Words>51</Words>
  <Application>Microsoft Macintosh PowerPoint</Application>
  <PresentationFormat>On-screen Show (4:3)</PresentationFormat>
  <Paragraphs>15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テーマ</vt:lpstr>
      <vt:lpstr>(Insert company Name)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Peering Personals template  for networks</dc:title>
  <dc:creator>toyama</dc:creator>
  <cp:lastModifiedBy>Mark Daley</cp:lastModifiedBy>
  <cp:revision>10</cp:revision>
  <dcterms:created xsi:type="dcterms:W3CDTF">2016-02-04T07:49:00Z</dcterms:created>
  <dcterms:modified xsi:type="dcterms:W3CDTF">2024-02-02T12:24:06Z</dcterms:modified>
</cp:coreProperties>
</file>