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6858000" cx="12192000"/>
  <p:notesSz cx="6858000" cy="9144000"/>
  <p:embeddedFontLst>
    <p:embeddedFont>
      <p:font typeface="Play"/>
      <p:regular r:id="rId7"/>
      <p:bold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9" roundtripDataSignature="AMtx7mhD8lMKF+KOufzaMLT8zjNRWJshg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51F8604-4F6B-4DE1-9443-A2FB4984920D}">
  <a:tblStyle styleId="{951F8604-4F6B-4DE1-9443-A2FB4984920D}" styleName="Table_0">
    <a:wholeTbl>
      <a:tcTxStyle b="off" i="off">
        <a:font>
          <a:latin typeface="Aptos"/>
          <a:ea typeface="Aptos"/>
          <a:cs typeface="Aptos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7E9EC"/>
          </a:solidFill>
        </a:fill>
      </a:tcStyle>
    </a:wholeTbl>
    <a:band1H>
      <a:tcTxStyle/>
      <a:tcStyle>
        <a:fill>
          <a:solidFill>
            <a:srgbClr val="CAD1D8"/>
          </a:solidFill>
        </a:fill>
      </a:tcStyle>
    </a:band1H>
    <a:band2H>
      <a:tcTxStyle/>
    </a:band2H>
    <a:band1V>
      <a:tcTxStyle/>
      <a:tcStyle>
        <a:fill>
          <a:solidFill>
            <a:srgbClr val="CAD1D8"/>
          </a:solidFill>
        </a:fill>
      </a:tcStyle>
    </a:band1V>
    <a:band2V>
      <a:tcTxStyle/>
    </a:band2V>
    <a:lastCol>
      <a:tcTxStyle b="on" i="off">
        <a:font>
          <a:latin typeface="Aptos"/>
          <a:ea typeface="Aptos"/>
          <a:cs typeface="Aptos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ptos"/>
          <a:ea typeface="Aptos"/>
          <a:cs typeface="Aptos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ptos"/>
          <a:ea typeface="Aptos"/>
          <a:cs typeface="Aptos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ptos"/>
          <a:ea typeface="Aptos"/>
          <a:cs typeface="Aptos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0" name="Google Shape;20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9758175" y="5072165"/>
            <a:ext cx="194421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Peering Presenter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85" name="Google Shape;85;p1"/>
          <p:cNvGraphicFramePr/>
          <p:nvPr/>
        </p:nvGraphicFramePr>
        <p:xfrm>
          <a:off x="748745" y="149569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{951F8604-4F6B-4DE1-9443-A2FB4984920D}</a:tableStyleId>
              </a:tblPr>
              <a:tblGrid>
                <a:gridCol w="2434725"/>
                <a:gridCol w="80808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b="0" lang="en-US" sz="1800" u="none" cap="none" strike="noStrike">
                          <a:solidFill>
                            <a:schemeClr val="dk1"/>
                          </a:solidFill>
                        </a:rPr>
                        <a:t>IX Name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DC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/>
                        <a:t>City, Country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DC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/>
                        <a:t>Point of Presence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DC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/>
                        <a:t># of connected ASN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DC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/>
                        <a:t>Peak traffic 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DC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/>
                        <a:t>Route Servers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DC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/>
                        <a:t>RPKI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DC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/>
                        <a:t>Contact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DC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descr="A blue and green triangle&#10;&#10;AI-generated content may be incorrect." id="86" name="Google Shape;8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096000"/>
            <a:ext cx="1219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7747" y="6126442"/>
            <a:ext cx="3431117" cy="435504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88" name="Google Shape;88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7747" y="125008"/>
            <a:ext cx="1219698" cy="1219698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/>
          <p:nvPr/>
        </p:nvSpPr>
        <p:spPr>
          <a:xfrm>
            <a:off x="1787712" y="456350"/>
            <a:ext cx="8229600" cy="576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 lnSpcReduction="100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1111"/>
              <a:buFont typeface="Calibri"/>
              <a:buNone/>
            </a:pPr>
            <a:r>
              <a:rPr b="0" i="0" lang="en-US" sz="324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IXP name</a:t>
            </a:r>
            <a:endParaRPr/>
          </a:p>
        </p:txBody>
      </p:sp>
      <p:sp>
        <p:nvSpPr>
          <p:cNvPr id="90" name="Google Shape;90;p1"/>
          <p:cNvSpPr/>
          <p:nvPr/>
        </p:nvSpPr>
        <p:spPr>
          <a:xfrm>
            <a:off x="10457579" y="442511"/>
            <a:ext cx="1240435" cy="576064"/>
          </a:xfrm>
          <a:prstGeom prst="ellipse">
            <a:avLst/>
          </a:prstGeom>
          <a:solidFill>
            <a:schemeClr val="accent4"/>
          </a:solidFill>
          <a:ln cap="flat" cmpd="sng" w="254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logo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10017311" y="5527625"/>
            <a:ext cx="1425943" cy="897746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Photo contact</a:t>
            </a:r>
            <a:endParaRPr/>
          </a:p>
        </p:txBody>
      </p:sp>
      <p:sp>
        <p:nvSpPr>
          <p:cNvPr id="92" name="Google Shape;92;p1"/>
          <p:cNvSpPr txBox="1"/>
          <p:nvPr/>
        </p:nvSpPr>
        <p:spPr>
          <a:xfrm>
            <a:off x="748745" y="4656667"/>
            <a:ext cx="8005788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Recent Updates: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2025-03-27T20:16:42Z</dcterms:created>
  <dc:creator>Kendra Pignotti</dc:creator>
</cp:coreProperties>
</file>