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g7bmX0OEmYBDzerFZyOvF9kHym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1E32459-E727-44B1-B57A-CF71C6495339}">
  <a:tblStyle styleId="{91E32459-E727-44B1-B57A-CF71C6495339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fill>
          <a:solidFill>
            <a:srgbClr val="CAD1D8"/>
          </a:solidFill>
        </a:fill>
      </a:tcStyle>
    </a:band1H>
    <a:band2H>
      <a:tcTxStyle/>
    </a:band2H>
    <a:band1V>
      <a:tcTxStyle/>
      <a:tcStyle>
        <a:fill>
          <a:solidFill>
            <a:srgbClr val="CAD1D8"/>
          </a:solidFill>
        </a:fill>
      </a:tcStyle>
    </a:band1V>
    <a:band2V>
      <a:tcTxStyle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/>
        </p:nvSpPr>
        <p:spPr>
          <a:xfrm>
            <a:off x="9758175" y="5072165"/>
            <a:ext cx="19442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Peering Presenter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5" name="Google Shape;85;p2"/>
          <p:cNvGraphicFramePr/>
          <p:nvPr/>
        </p:nvGraphicFramePr>
        <p:xfrm>
          <a:off x="927657" y="146218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{91E32459-E727-44B1-B57A-CF71C6495339}</a:tableStyleId>
              </a:tblPr>
              <a:tblGrid>
                <a:gridCol w="2434725"/>
                <a:gridCol w="80808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ASN</a:t>
                      </a:r>
                      <a:endParaRPr b="0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Traffic profile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Traffic Volume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Peering Policy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Peering Locations</a:t>
                      </a:r>
                      <a:br>
                        <a:rPr lang="en-US" sz="1800"/>
                      </a:br>
                      <a:r>
                        <a:rPr lang="en-US" sz="1800"/>
                        <a:t>(IX or POP)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PeeringDB entry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Contact information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descr="A blue and green triangle&#10;&#10;AI-generated content may be incorrect." id="86" name="Google Shape;8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96000"/>
            <a:ext cx="1219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747" y="6126442"/>
            <a:ext cx="3431117" cy="43550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88" name="Google Shape;8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7747" y="125008"/>
            <a:ext cx="1219698" cy="121969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"/>
          <p:cNvSpPr txBox="1"/>
          <p:nvPr/>
        </p:nvSpPr>
        <p:spPr>
          <a:xfrm>
            <a:off x="1528575" y="512101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 lnSpcReduction="1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Play"/>
              <a:buNone/>
            </a:pPr>
            <a:r>
              <a:rPr lang="en-US" sz="324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Network Com</a:t>
            </a:r>
            <a:r>
              <a:rPr lang="en-US" sz="3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pany Name</a:t>
            </a:r>
            <a:endParaRPr sz="324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10457579" y="442511"/>
            <a:ext cx="1240435" cy="576064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/>
          <p:nvPr/>
        </p:nvSpPr>
        <p:spPr>
          <a:xfrm>
            <a:off x="10017311" y="5527625"/>
            <a:ext cx="1425943" cy="897746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Photo contact</a:t>
            </a:r>
            <a:endParaRPr/>
          </a:p>
        </p:txBody>
      </p:sp>
      <p:sp>
        <p:nvSpPr>
          <p:cNvPr id="92" name="Google Shape;92;p2"/>
          <p:cNvSpPr txBox="1"/>
          <p:nvPr/>
        </p:nvSpPr>
        <p:spPr>
          <a:xfrm>
            <a:off x="748745" y="4656667"/>
            <a:ext cx="800578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Recent Updates: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2025-03-27T20:16:42Z</dcterms:created>
  <dc:creator>Kendra Pignotti</dc:creator>
</cp:coreProperties>
</file>